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4" r:id="rId8"/>
    <p:sldId id="263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6"/>
            <p14:sldId id="261"/>
            <p14:sldId id="262"/>
            <p14:sldId id="264"/>
            <p14:sldId id="263"/>
            <p14:sldId id="265"/>
          </p14:sldIdLst>
        </p14:section>
        <p14:section name="Testgraphs for e-kTC" id="{893D8346-A827-4FEC-9989-0B78EDAA378C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2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</a:t>
            </a:r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4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Inactive </a:t>
            </a:r>
            <a:r>
              <a:rPr lang="en-US" dirty="0" smtClean="0"/>
              <a:t>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(19-3+1)*2=34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26194"/>
            <a:ext cx="3644037" cy="5389351"/>
            <a:chOff x="5461970" y="826194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31944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42327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26194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56816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0683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86564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86564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31944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25631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85103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41764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0328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03204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41764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3998905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63142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76091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4513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</a:t>
            </a:r>
            <a:br>
              <a:rPr lang="en-US" dirty="0" smtClean="0"/>
            </a:br>
            <a:r>
              <a:rPr lang="en-US" dirty="0" smtClean="0"/>
              <a:t>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Breitbild</PresentationFormat>
  <Paragraphs>290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Initial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E1</vt:lpstr>
      <vt:lpstr>Testgraph E1a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80</cp:revision>
  <dcterms:created xsi:type="dcterms:W3CDTF">2015-09-28T09:57:46Z</dcterms:created>
  <dcterms:modified xsi:type="dcterms:W3CDTF">2015-10-18T09:43:05Z</dcterms:modified>
</cp:coreProperties>
</file>