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59" r:id="rId14"/>
    <p:sldId id="26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  <p14:sldId id="268"/>
            <p14:sldId id="269"/>
            <p14:sldId id="270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39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391400" y="2115373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052039" y="136221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641319" y="207203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935906" y="283100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884267" y="299524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Gerader Verbinder 8"/>
          <p:cNvCxnSpPr>
            <a:stCxn id="8" idx="6"/>
            <a:endCxn id="7" idx="2"/>
          </p:cNvCxnSpPr>
          <p:nvPr/>
        </p:nvCxnSpPr>
        <p:spPr>
          <a:xfrm flipV="1">
            <a:off x="7212741" y="2995241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  <a:endCxn id="8" idx="7"/>
          </p:cNvCxnSpPr>
          <p:nvPr/>
        </p:nvCxnSpPr>
        <p:spPr>
          <a:xfrm flipH="1">
            <a:off x="7164637" y="2395743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0"/>
            <a:endCxn id="6" idx="1"/>
          </p:cNvCxnSpPr>
          <p:nvPr/>
        </p:nvCxnSpPr>
        <p:spPr>
          <a:xfrm flipV="1">
            <a:off x="8100143" y="2120138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0"/>
            <a:endCxn id="4" idx="5"/>
          </p:cNvCxnSpPr>
          <p:nvPr/>
        </p:nvCxnSpPr>
        <p:spPr>
          <a:xfrm flipH="1" flipV="1">
            <a:off x="7671770" y="2395743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5"/>
          </p:cNvCxnSpPr>
          <p:nvPr/>
        </p:nvCxnSpPr>
        <p:spPr>
          <a:xfrm flipH="1" flipV="1">
            <a:off x="8332409" y="1642584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" idx="3"/>
            <a:endCxn id="4" idx="0"/>
          </p:cNvCxnSpPr>
          <p:nvPr/>
        </p:nvCxnSpPr>
        <p:spPr>
          <a:xfrm flipH="1">
            <a:off x="7555637" y="1642584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6" idx="2"/>
            <a:endCxn id="4" idx="6"/>
          </p:cNvCxnSpPr>
          <p:nvPr/>
        </p:nvCxnSpPr>
        <p:spPr>
          <a:xfrm flipH="1">
            <a:off x="7719874" y="2236271"/>
            <a:ext cx="921445" cy="43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852104" y="2509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7449466" y="30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8319164" y="24755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7486470" y="2438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942245" y="191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462259" y="157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7472886" y="1591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3" name="Ellipse 22"/>
          <p:cNvSpPr/>
          <p:nvPr/>
        </p:nvSpPr>
        <p:spPr>
          <a:xfrm>
            <a:off x="7420867" y="438025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Ellipse 23"/>
          <p:cNvSpPr/>
          <p:nvPr/>
        </p:nvSpPr>
        <p:spPr>
          <a:xfrm>
            <a:off x="8081506" y="362709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Ellipse 25"/>
          <p:cNvSpPr/>
          <p:nvPr/>
        </p:nvSpPr>
        <p:spPr>
          <a:xfrm>
            <a:off x="8670786" y="433691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7965373" y="509588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6913734" y="5260122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0" name="Gerader Verbinder 29"/>
          <p:cNvCxnSpPr>
            <a:stCxn id="29" idx="6"/>
            <a:endCxn id="27" idx="2"/>
          </p:cNvCxnSpPr>
          <p:nvPr/>
        </p:nvCxnSpPr>
        <p:spPr>
          <a:xfrm flipV="1">
            <a:off x="7242208" y="5260122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3" idx="3"/>
            <a:endCxn id="29" idx="7"/>
          </p:cNvCxnSpPr>
          <p:nvPr/>
        </p:nvCxnSpPr>
        <p:spPr>
          <a:xfrm flipH="1">
            <a:off x="7194104" y="4660624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7" idx="0"/>
            <a:endCxn id="26" idx="1"/>
          </p:cNvCxnSpPr>
          <p:nvPr/>
        </p:nvCxnSpPr>
        <p:spPr>
          <a:xfrm flipV="1">
            <a:off x="8129610" y="4385019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7" idx="0"/>
            <a:endCxn id="23" idx="5"/>
          </p:cNvCxnSpPr>
          <p:nvPr/>
        </p:nvCxnSpPr>
        <p:spPr>
          <a:xfrm flipH="1" flipV="1">
            <a:off x="7701237" y="4660624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26" idx="1"/>
            <a:endCxn id="24" idx="5"/>
          </p:cNvCxnSpPr>
          <p:nvPr/>
        </p:nvCxnSpPr>
        <p:spPr>
          <a:xfrm flipH="1" flipV="1">
            <a:off x="8361876" y="3907465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4" idx="3"/>
            <a:endCxn id="23" idx="0"/>
          </p:cNvCxnSpPr>
          <p:nvPr/>
        </p:nvCxnSpPr>
        <p:spPr>
          <a:xfrm flipH="1">
            <a:off x="7585104" y="3907465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6" idx="2"/>
            <a:endCxn id="23" idx="6"/>
          </p:cNvCxnSpPr>
          <p:nvPr/>
        </p:nvCxnSpPr>
        <p:spPr>
          <a:xfrm flipH="1">
            <a:off x="7749341" y="4501152"/>
            <a:ext cx="921445" cy="4333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881571" y="4774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8" name="Textfeld 37"/>
          <p:cNvSpPr txBox="1"/>
          <p:nvPr/>
        </p:nvSpPr>
        <p:spPr>
          <a:xfrm>
            <a:off x="7478933" y="5277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8348631" y="4740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515937" y="4703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971712" y="4184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491726" y="3837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502353" y="3856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Testgraph</a:t>
            </a:r>
            <a:r>
              <a:rPr lang="en-US" smtClean="0"/>
              <a:t> </a:t>
            </a:r>
            <a:r>
              <a:rPr lang="en-US" smtClean="0"/>
              <a:t>D8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= D4 with edge weights suitable for L-/G-MST</a:t>
            </a:r>
            <a:endParaRPr lang="en-US"/>
          </a:p>
          <a:p>
            <a:r>
              <a:rPr lang="en-US" smtClean="0"/>
              <a:t>n=11</a:t>
            </a:r>
            <a:r>
              <a:rPr lang="en-US" smtClean="0"/>
              <a:t>, </a:t>
            </a:r>
            <a:r>
              <a:rPr lang="en-US" smtClean="0"/>
              <a:t>m=19*2=38</a:t>
            </a:r>
            <a:endParaRPr lang="en-US" dirty="0" smtClean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92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Testgraph</a:t>
            </a:r>
            <a:r>
              <a:rPr lang="en-US" smtClean="0"/>
              <a:t> </a:t>
            </a:r>
            <a:r>
              <a:rPr lang="en-US" smtClean="0"/>
              <a:t>D8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Active </a:t>
            </a:r>
            <a:r>
              <a:rPr lang="en-US" dirty="0" smtClean="0"/>
              <a:t>links </a:t>
            </a:r>
            <a:r>
              <a:rPr lang="en-US" smtClean="0"/>
              <a:t>after </a:t>
            </a:r>
            <a:r>
              <a:rPr lang="en-US" smtClean="0"/>
              <a:t>GMST iteration:</a:t>
            </a:r>
            <a:br>
              <a:rPr lang="en-US" smtClean="0"/>
            </a:br>
            <a:r>
              <a:rPr lang="en-US" smtClean="0"/>
              <a:t>e1-2,e1-7,e2-3,e3-4,e3-10,e4-5,e5-6,e8-9,e9-10,e10-11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7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Breitbild</PresentationFormat>
  <Paragraphs>399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D5</vt:lpstr>
      <vt:lpstr>Testgraph D8</vt:lpstr>
      <vt:lpstr>Testgraph D8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97</cp:revision>
  <dcterms:created xsi:type="dcterms:W3CDTF">2015-09-28T09:57:46Z</dcterms:created>
  <dcterms:modified xsi:type="dcterms:W3CDTF">2017-07-26T15:54:30Z</dcterms:modified>
</cp:coreProperties>
</file>