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43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258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77</cp:revision>
  <dcterms:created xsi:type="dcterms:W3CDTF">2015-09-28T09:57:46Z</dcterms:created>
  <dcterms:modified xsi:type="dcterms:W3CDTF">2015-10-14T15:02:38Z</dcterms:modified>
</cp:coreProperties>
</file>