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A0B2-1EB5-425F-A7D1-61D275A5256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6F8F-1B15-4CD5-A687-453A67061B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3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A0B2-1EB5-425F-A7D1-61D275A5256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6F8F-1B15-4CD5-A687-453A67061B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A0B2-1EB5-425F-A7D1-61D275A5256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6F8F-1B15-4CD5-A687-453A67061B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5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A0B2-1EB5-425F-A7D1-61D275A5256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6F8F-1B15-4CD5-A687-453A67061B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A0B2-1EB5-425F-A7D1-61D275A5256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6F8F-1B15-4CD5-A687-453A67061B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2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A0B2-1EB5-425F-A7D1-61D275A5256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6F8F-1B15-4CD5-A687-453A67061B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8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A0B2-1EB5-425F-A7D1-61D275A5256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6F8F-1B15-4CD5-A687-453A67061B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A0B2-1EB5-425F-A7D1-61D275A5256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6F8F-1B15-4CD5-A687-453A67061B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A0B2-1EB5-425F-A7D1-61D275A5256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6F8F-1B15-4CD5-A687-453A67061B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1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A0B2-1EB5-425F-A7D1-61D275A5256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6F8F-1B15-4CD5-A687-453A67061B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4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A0B2-1EB5-425F-A7D1-61D275A5256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6F8F-1B15-4CD5-A687-453A67061B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A0B2-1EB5-425F-A7D1-61D275A5256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26F8F-1B15-4CD5-A687-453A67061B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1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628769" y="6211669"/>
            <a:ext cx="1458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Last updated:</a:t>
            </a:r>
          </a:p>
          <a:p>
            <a:r>
              <a:rPr lang="en-US" smtClean="0"/>
              <a:t>2018-02-28</a:t>
            </a:r>
          </a:p>
        </p:txBody>
      </p:sp>
      <p:sp>
        <p:nvSpPr>
          <p:cNvPr id="3" name="Ellipse 2"/>
          <p:cNvSpPr/>
          <p:nvPr/>
        </p:nvSpPr>
        <p:spPr>
          <a:xfrm>
            <a:off x="1430447" y="2553078"/>
            <a:ext cx="334978" cy="334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2506300" y="1437993"/>
            <a:ext cx="334978" cy="334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3618367" y="2553078"/>
            <a:ext cx="334978" cy="334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5471309" y="2553078"/>
            <a:ext cx="334978" cy="334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7324251" y="2553078"/>
            <a:ext cx="334978" cy="334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6415886" y="1437993"/>
            <a:ext cx="334978" cy="334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6415886" y="3554996"/>
            <a:ext cx="334978" cy="334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</a:t>
            </a:r>
            <a:endParaRPr lang="en-US"/>
          </a:p>
        </p:txBody>
      </p:sp>
      <p:cxnSp>
        <p:nvCxnSpPr>
          <p:cNvPr id="11" name="Gerade Verbindung mit Pfeil 10"/>
          <p:cNvCxnSpPr>
            <a:stCxn id="3" idx="7"/>
            <a:endCxn id="4" idx="3"/>
          </p:cNvCxnSpPr>
          <p:nvPr/>
        </p:nvCxnSpPr>
        <p:spPr>
          <a:xfrm flipV="1">
            <a:off x="1716369" y="1723915"/>
            <a:ext cx="838987" cy="878219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" idx="6"/>
            <a:endCxn id="5" idx="2"/>
          </p:cNvCxnSpPr>
          <p:nvPr/>
        </p:nvCxnSpPr>
        <p:spPr>
          <a:xfrm>
            <a:off x="1765425" y="2720567"/>
            <a:ext cx="185294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5" idx="1"/>
          </p:cNvCxnSpPr>
          <p:nvPr/>
        </p:nvCxnSpPr>
        <p:spPr>
          <a:xfrm>
            <a:off x="2792222" y="1723915"/>
            <a:ext cx="875201" cy="878219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5" idx="6"/>
            <a:endCxn id="6" idx="2"/>
          </p:cNvCxnSpPr>
          <p:nvPr/>
        </p:nvCxnSpPr>
        <p:spPr>
          <a:xfrm>
            <a:off x="3953345" y="2720567"/>
            <a:ext cx="151796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6" idx="7"/>
            <a:endCxn id="8" idx="3"/>
          </p:cNvCxnSpPr>
          <p:nvPr/>
        </p:nvCxnSpPr>
        <p:spPr>
          <a:xfrm flipV="1">
            <a:off x="5757231" y="1723915"/>
            <a:ext cx="707711" cy="878219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6" idx="6"/>
            <a:endCxn id="7" idx="2"/>
          </p:cNvCxnSpPr>
          <p:nvPr/>
        </p:nvCxnSpPr>
        <p:spPr>
          <a:xfrm>
            <a:off x="5806287" y="2720567"/>
            <a:ext cx="151796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8" idx="5"/>
            <a:endCxn id="7" idx="1"/>
          </p:cNvCxnSpPr>
          <p:nvPr/>
        </p:nvCxnSpPr>
        <p:spPr>
          <a:xfrm>
            <a:off x="6701808" y="1723915"/>
            <a:ext cx="671499" cy="878219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6" idx="5"/>
            <a:endCxn id="9" idx="1"/>
          </p:cNvCxnSpPr>
          <p:nvPr/>
        </p:nvCxnSpPr>
        <p:spPr>
          <a:xfrm>
            <a:off x="5757231" y="2839000"/>
            <a:ext cx="707711" cy="765052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9" idx="7"/>
            <a:endCxn id="7" idx="3"/>
          </p:cNvCxnSpPr>
          <p:nvPr/>
        </p:nvCxnSpPr>
        <p:spPr>
          <a:xfrm flipV="1">
            <a:off x="6701808" y="2839000"/>
            <a:ext cx="671499" cy="765052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2435381" y="23684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39" name="Textfeld 38"/>
          <p:cNvSpPr txBox="1"/>
          <p:nvPr/>
        </p:nvSpPr>
        <p:spPr>
          <a:xfrm>
            <a:off x="1765425" y="1884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/>
          </a:p>
        </p:txBody>
      </p:sp>
      <p:sp>
        <p:nvSpPr>
          <p:cNvPr id="40" name="Textfeld 39"/>
          <p:cNvSpPr txBox="1"/>
          <p:nvPr/>
        </p:nvSpPr>
        <p:spPr>
          <a:xfrm>
            <a:off x="3365737" y="1884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sp>
        <p:nvSpPr>
          <p:cNvPr id="41" name="Textfeld 40"/>
          <p:cNvSpPr txBox="1"/>
          <p:nvPr/>
        </p:nvSpPr>
        <p:spPr>
          <a:xfrm>
            <a:off x="4589126" y="2351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sp>
        <p:nvSpPr>
          <p:cNvPr id="42" name="Textfeld 41"/>
          <p:cNvSpPr txBox="1"/>
          <p:nvPr/>
        </p:nvSpPr>
        <p:spPr>
          <a:xfrm>
            <a:off x="5809400" y="1894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43" name="Textfeld 42"/>
          <p:cNvSpPr txBox="1"/>
          <p:nvPr/>
        </p:nvSpPr>
        <p:spPr>
          <a:xfrm>
            <a:off x="7071621" y="1920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9</a:t>
            </a:r>
            <a:endParaRPr lang="en-US"/>
          </a:p>
        </p:txBody>
      </p:sp>
      <p:sp>
        <p:nvSpPr>
          <p:cNvPr id="44" name="Textfeld 43"/>
          <p:cNvSpPr txBox="1"/>
          <p:nvPr/>
        </p:nvSpPr>
        <p:spPr>
          <a:xfrm>
            <a:off x="6374023" y="23095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5" name="Textfeld 44"/>
          <p:cNvSpPr txBox="1"/>
          <p:nvPr/>
        </p:nvSpPr>
        <p:spPr>
          <a:xfrm>
            <a:off x="6090346" y="2913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/>
          </a:p>
        </p:txBody>
      </p:sp>
      <p:sp>
        <p:nvSpPr>
          <p:cNvPr id="46" name="Textfeld 45"/>
          <p:cNvSpPr txBox="1"/>
          <p:nvPr/>
        </p:nvSpPr>
        <p:spPr>
          <a:xfrm>
            <a:off x="6808198" y="2913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7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Roland Kluge</dc:creator>
  <cp:lastModifiedBy>Roland Kluge</cp:lastModifiedBy>
  <cp:revision>1</cp:revision>
  <dcterms:created xsi:type="dcterms:W3CDTF">2018-02-28T06:05:23Z</dcterms:created>
  <dcterms:modified xsi:type="dcterms:W3CDTF">2018-02-28T06:08:37Z</dcterms:modified>
</cp:coreProperties>
</file>