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1"/>
            <p14:sldId id="262"/>
            <p14:sldId id="264"/>
            <p14:sldId id="263"/>
            <p14:sldId id="265"/>
          </p14:sldIdLst>
        </p14:section>
        <p14:section name="Testgraphs for e-kTC" id="{893D8346-A827-4FEC-9989-0B78EDAA378C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8" y="43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n=11, m=19*2=38</a:t>
            </a:r>
          </a:p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</a:t>
            </a:r>
            <a:r>
              <a:rPr lang="en-US" smtClean="0"/>
              <a:t>): e1-3,e2-3,e2-4,e2-5,e3-9,e3-11,e9-11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7085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Breitbild</PresentationFormat>
  <Paragraphs>256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E1</vt:lpstr>
      <vt:lpstr>Testgraph E1a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72</cp:revision>
  <dcterms:created xsi:type="dcterms:W3CDTF">2015-09-28T09:57:46Z</dcterms:created>
  <dcterms:modified xsi:type="dcterms:W3CDTF">2015-10-13T13:31:15Z</dcterms:modified>
</cp:coreProperties>
</file>