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468" y="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370F-249E-41C4-9E3C-7638654C4EEC}" type="datetimeFigureOut">
              <a:rPr lang="de-DE" smtClean="0"/>
              <a:t>10.07.2012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087-CDA5-4CC6-A6D1-ADA14C06B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8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370F-249E-41C4-9E3C-7638654C4EEC}" type="datetimeFigureOut">
              <a:rPr lang="de-DE" smtClean="0"/>
              <a:t>10.07.2012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087-CDA5-4CC6-A6D1-ADA14C06B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08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370F-249E-41C4-9E3C-7638654C4EEC}" type="datetimeFigureOut">
              <a:rPr lang="de-DE" smtClean="0"/>
              <a:t>10.07.2012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087-CDA5-4CC6-A6D1-ADA14C06B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19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370F-249E-41C4-9E3C-7638654C4EEC}" type="datetimeFigureOut">
              <a:rPr lang="de-DE" smtClean="0"/>
              <a:t>10.07.2012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087-CDA5-4CC6-A6D1-ADA14C06B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5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370F-249E-41C4-9E3C-7638654C4EEC}" type="datetimeFigureOut">
              <a:rPr lang="de-DE" smtClean="0"/>
              <a:t>10.07.2012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087-CDA5-4CC6-A6D1-ADA14C06B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56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370F-249E-41C4-9E3C-7638654C4EEC}" type="datetimeFigureOut">
              <a:rPr lang="de-DE" smtClean="0"/>
              <a:t>10.07.2012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087-CDA5-4CC6-A6D1-ADA14C06B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3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370F-249E-41C4-9E3C-7638654C4EEC}" type="datetimeFigureOut">
              <a:rPr lang="de-DE" smtClean="0"/>
              <a:t>10.07.2012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087-CDA5-4CC6-A6D1-ADA14C06B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03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370F-249E-41C4-9E3C-7638654C4EEC}" type="datetimeFigureOut">
              <a:rPr lang="de-DE" smtClean="0"/>
              <a:t>10.07.2012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087-CDA5-4CC6-A6D1-ADA14C06B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2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370F-249E-41C4-9E3C-7638654C4EEC}" type="datetimeFigureOut">
              <a:rPr lang="de-DE" smtClean="0"/>
              <a:t>10.07.2012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087-CDA5-4CC6-A6D1-ADA14C06B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1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370F-249E-41C4-9E3C-7638654C4EEC}" type="datetimeFigureOut">
              <a:rPr lang="de-DE" smtClean="0"/>
              <a:t>10.07.2012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087-CDA5-4CC6-A6D1-ADA14C06B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45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370F-249E-41C4-9E3C-7638654C4EEC}" type="datetimeFigureOut">
              <a:rPr lang="de-DE" smtClean="0"/>
              <a:t>10.07.2012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087-CDA5-4CC6-A6D1-ADA14C06B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83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370F-249E-41C4-9E3C-7638654C4EEC}" type="datetimeFigureOut">
              <a:rPr lang="de-DE" smtClean="0"/>
              <a:t>10.07.2012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7087-CDA5-4CC6-A6D1-ADA14C06B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37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Abgerundetes Rechteck 1065"/>
          <p:cNvSpPr/>
          <p:nvPr/>
        </p:nvSpPr>
        <p:spPr>
          <a:xfrm>
            <a:off x="2915816" y="661988"/>
            <a:ext cx="5544616" cy="5431308"/>
          </a:xfrm>
          <a:prstGeom prst="roundRect">
            <a:avLst>
              <a:gd name="adj" fmla="val 3105"/>
            </a:avLst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7" name="Rechteck 1066"/>
          <p:cNvSpPr/>
          <p:nvPr/>
        </p:nvSpPr>
        <p:spPr>
          <a:xfrm>
            <a:off x="2699792" y="620688"/>
            <a:ext cx="414046" cy="5688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3119958" y="661988"/>
            <a:ext cx="5124450" cy="5534025"/>
            <a:chOff x="1266" y="417"/>
            <a:chExt cx="3228" cy="3486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66" y="417"/>
              <a:ext cx="3228" cy="3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790" y="597"/>
              <a:ext cx="114" cy="114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790" y="597"/>
              <a:ext cx="114" cy="114"/>
            </a:xfrm>
            <a:prstGeom prst="ellips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268" y="477"/>
              <a:ext cx="98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A::operationRelyingOnCheck (): void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238" y="939"/>
              <a:ext cx="1194" cy="762"/>
            </a:xfrm>
            <a:custGeom>
              <a:avLst/>
              <a:gdLst>
                <a:gd name="T0" fmla="*/ 3184 w 3184"/>
                <a:gd name="T1" fmla="*/ 240 h 2032"/>
                <a:gd name="T2" fmla="*/ 2944 w 3184"/>
                <a:gd name="T3" fmla="*/ 0 h 2032"/>
                <a:gd name="T4" fmla="*/ 240 w 3184"/>
                <a:gd name="T5" fmla="*/ 0 h 2032"/>
                <a:gd name="T6" fmla="*/ 0 w 3184"/>
                <a:gd name="T7" fmla="*/ 240 h 2032"/>
                <a:gd name="T8" fmla="*/ 0 w 3184"/>
                <a:gd name="T9" fmla="*/ 1792 h 2032"/>
                <a:gd name="T10" fmla="*/ 240 w 3184"/>
                <a:gd name="T11" fmla="*/ 2032 h 2032"/>
                <a:gd name="T12" fmla="*/ 2944 w 3184"/>
                <a:gd name="T13" fmla="*/ 2032 h 2032"/>
                <a:gd name="T14" fmla="*/ 3184 w 3184"/>
                <a:gd name="T15" fmla="*/ 1792 h 2032"/>
                <a:gd name="T16" fmla="*/ 3184 w 3184"/>
                <a:gd name="T17" fmla="*/ 240 h 2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4" h="2032">
                  <a:moveTo>
                    <a:pt x="3184" y="240"/>
                  </a:moveTo>
                  <a:cubicBezTo>
                    <a:pt x="3184" y="112"/>
                    <a:pt x="3072" y="0"/>
                    <a:pt x="2944" y="0"/>
                  </a:cubicBezTo>
                  <a:lnTo>
                    <a:pt x="240" y="0"/>
                  </a:lnTo>
                  <a:cubicBezTo>
                    <a:pt x="112" y="0"/>
                    <a:pt x="0" y="112"/>
                    <a:pt x="0" y="240"/>
                  </a:cubicBezTo>
                  <a:lnTo>
                    <a:pt x="0" y="1792"/>
                  </a:lnTo>
                  <a:cubicBezTo>
                    <a:pt x="0" y="1920"/>
                    <a:pt x="112" y="2032"/>
                    <a:pt x="240" y="2032"/>
                  </a:cubicBezTo>
                  <a:lnTo>
                    <a:pt x="2944" y="2032"/>
                  </a:lnTo>
                  <a:cubicBezTo>
                    <a:pt x="3072" y="2032"/>
                    <a:pt x="3184" y="1920"/>
                    <a:pt x="3184" y="1792"/>
                  </a:cubicBezTo>
                  <a:lnTo>
                    <a:pt x="3184" y="2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238" y="939"/>
              <a:ext cx="1194" cy="762"/>
            </a:xfrm>
            <a:custGeom>
              <a:avLst/>
              <a:gdLst>
                <a:gd name="T0" fmla="*/ 3184 w 3184"/>
                <a:gd name="T1" fmla="*/ 240 h 2032"/>
                <a:gd name="T2" fmla="*/ 2944 w 3184"/>
                <a:gd name="T3" fmla="*/ 0 h 2032"/>
                <a:gd name="T4" fmla="*/ 240 w 3184"/>
                <a:gd name="T5" fmla="*/ 0 h 2032"/>
                <a:gd name="T6" fmla="*/ 0 w 3184"/>
                <a:gd name="T7" fmla="*/ 240 h 2032"/>
                <a:gd name="T8" fmla="*/ 0 w 3184"/>
                <a:gd name="T9" fmla="*/ 1792 h 2032"/>
                <a:gd name="T10" fmla="*/ 240 w 3184"/>
                <a:gd name="T11" fmla="*/ 2032 h 2032"/>
                <a:gd name="T12" fmla="*/ 2944 w 3184"/>
                <a:gd name="T13" fmla="*/ 2032 h 2032"/>
                <a:gd name="T14" fmla="*/ 3184 w 3184"/>
                <a:gd name="T15" fmla="*/ 1792 h 2032"/>
                <a:gd name="T16" fmla="*/ 3184 w 3184"/>
                <a:gd name="T17" fmla="*/ 240 h 2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4" h="2032">
                  <a:moveTo>
                    <a:pt x="3184" y="240"/>
                  </a:moveTo>
                  <a:cubicBezTo>
                    <a:pt x="3184" y="112"/>
                    <a:pt x="3072" y="0"/>
                    <a:pt x="2944" y="0"/>
                  </a:cubicBezTo>
                  <a:lnTo>
                    <a:pt x="240" y="0"/>
                  </a:lnTo>
                  <a:cubicBezTo>
                    <a:pt x="112" y="0"/>
                    <a:pt x="0" y="112"/>
                    <a:pt x="0" y="240"/>
                  </a:cubicBezTo>
                  <a:lnTo>
                    <a:pt x="0" y="1792"/>
                  </a:lnTo>
                  <a:cubicBezTo>
                    <a:pt x="0" y="1920"/>
                    <a:pt x="112" y="2032"/>
                    <a:pt x="240" y="2032"/>
                  </a:cubicBezTo>
                  <a:lnTo>
                    <a:pt x="2944" y="2032"/>
                  </a:lnTo>
                  <a:cubicBezTo>
                    <a:pt x="3072" y="2032"/>
                    <a:pt x="3184" y="1920"/>
                    <a:pt x="3184" y="1792"/>
                  </a:cubicBezTo>
                  <a:lnTo>
                    <a:pt x="3184" y="240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346" y="951"/>
              <a:ext cx="93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Activity that binds a node of type A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826" y="1029"/>
              <a:ext cx="4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826" y="1107"/>
              <a:ext cx="4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826" y="1185"/>
              <a:ext cx="4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556" y="1197"/>
              <a:ext cx="54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556" y="1197"/>
              <a:ext cx="540" cy="300"/>
            </a:xfrm>
            <a:prstGeom prst="rect">
              <a:avLst/>
            </a:prstGeom>
            <a:noFill/>
            <a:ln w="18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742" y="1239"/>
              <a:ext cx="18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this: A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2622" y="1965"/>
              <a:ext cx="438" cy="258"/>
            </a:xfrm>
            <a:custGeom>
              <a:avLst/>
              <a:gdLst>
                <a:gd name="T0" fmla="*/ 1168 w 1168"/>
                <a:gd name="T1" fmla="*/ 176 h 688"/>
                <a:gd name="T2" fmla="*/ 928 w 1168"/>
                <a:gd name="T3" fmla="*/ 0 h 688"/>
                <a:gd name="T4" fmla="*/ 240 w 1168"/>
                <a:gd name="T5" fmla="*/ 0 h 688"/>
                <a:gd name="T6" fmla="*/ 0 w 1168"/>
                <a:gd name="T7" fmla="*/ 176 h 688"/>
                <a:gd name="T8" fmla="*/ 0 w 1168"/>
                <a:gd name="T9" fmla="*/ 512 h 688"/>
                <a:gd name="T10" fmla="*/ 240 w 1168"/>
                <a:gd name="T11" fmla="*/ 688 h 688"/>
                <a:gd name="T12" fmla="*/ 928 w 1168"/>
                <a:gd name="T13" fmla="*/ 688 h 688"/>
                <a:gd name="T14" fmla="*/ 1168 w 1168"/>
                <a:gd name="T15" fmla="*/ 512 h 688"/>
                <a:gd name="T16" fmla="*/ 1168 w 1168"/>
                <a:gd name="T17" fmla="*/ 176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8" h="688">
                  <a:moveTo>
                    <a:pt x="1168" y="176"/>
                  </a:moveTo>
                  <a:cubicBezTo>
                    <a:pt x="1168" y="80"/>
                    <a:pt x="1056" y="0"/>
                    <a:pt x="928" y="0"/>
                  </a:cubicBezTo>
                  <a:lnTo>
                    <a:pt x="240" y="0"/>
                  </a:lnTo>
                  <a:cubicBezTo>
                    <a:pt x="112" y="0"/>
                    <a:pt x="0" y="80"/>
                    <a:pt x="0" y="176"/>
                  </a:cubicBezTo>
                  <a:lnTo>
                    <a:pt x="0" y="512"/>
                  </a:lnTo>
                  <a:cubicBezTo>
                    <a:pt x="0" y="608"/>
                    <a:pt x="112" y="688"/>
                    <a:pt x="240" y="688"/>
                  </a:cubicBezTo>
                  <a:lnTo>
                    <a:pt x="928" y="688"/>
                  </a:lnTo>
                  <a:cubicBezTo>
                    <a:pt x="1056" y="688"/>
                    <a:pt x="1168" y="608"/>
                    <a:pt x="1168" y="512"/>
                  </a:cubicBezTo>
                  <a:lnTo>
                    <a:pt x="1168" y="17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2622" y="1965"/>
              <a:ext cx="438" cy="258"/>
            </a:xfrm>
            <a:custGeom>
              <a:avLst/>
              <a:gdLst>
                <a:gd name="T0" fmla="*/ 1168 w 1168"/>
                <a:gd name="T1" fmla="*/ 176 h 688"/>
                <a:gd name="T2" fmla="*/ 928 w 1168"/>
                <a:gd name="T3" fmla="*/ 0 h 688"/>
                <a:gd name="T4" fmla="*/ 240 w 1168"/>
                <a:gd name="T5" fmla="*/ 0 h 688"/>
                <a:gd name="T6" fmla="*/ 0 w 1168"/>
                <a:gd name="T7" fmla="*/ 176 h 688"/>
                <a:gd name="T8" fmla="*/ 0 w 1168"/>
                <a:gd name="T9" fmla="*/ 512 h 688"/>
                <a:gd name="T10" fmla="*/ 240 w 1168"/>
                <a:gd name="T11" fmla="*/ 688 h 688"/>
                <a:gd name="T12" fmla="*/ 928 w 1168"/>
                <a:gd name="T13" fmla="*/ 688 h 688"/>
                <a:gd name="T14" fmla="*/ 1168 w 1168"/>
                <a:gd name="T15" fmla="*/ 512 h 688"/>
                <a:gd name="T16" fmla="*/ 1168 w 1168"/>
                <a:gd name="T17" fmla="*/ 176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8" h="688">
                  <a:moveTo>
                    <a:pt x="1168" y="176"/>
                  </a:moveTo>
                  <a:cubicBezTo>
                    <a:pt x="1168" y="80"/>
                    <a:pt x="1056" y="0"/>
                    <a:pt x="928" y="0"/>
                  </a:cubicBezTo>
                  <a:lnTo>
                    <a:pt x="240" y="0"/>
                  </a:lnTo>
                  <a:cubicBezTo>
                    <a:pt x="112" y="0"/>
                    <a:pt x="0" y="80"/>
                    <a:pt x="0" y="176"/>
                  </a:cubicBezTo>
                  <a:lnTo>
                    <a:pt x="0" y="512"/>
                  </a:lnTo>
                  <a:cubicBezTo>
                    <a:pt x="0" y="608"/>
                    <a:pt x="112" y="688"/>
                    <a:pt x="240" y="688"/>
                  </a:cubicBezTo>
                  <a:lnTo>
                    <a:pt x="928" y="688"/>
                  </a:lnTo>
                  <a:cubicBezTo>
                    <a:pt x="1056" y="688"/>
                    <a:pt x="1168" y="608"/>
                    <a:pt x="1168" y="512"/>
                  </a:cubicBezTo>
                  <a:lnTo>
                    <a:pt x="1168" y="176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814" y="1977"/>
              <a:ext cx="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...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832" y="2055"/>
              <a:ext cx="4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832" y="2133"/>
              <a:ext cx="4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832" y="2211"/>
              <a:ext cx="4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2244" y="2469"/>
              <a:ext cx="1194" cy="468"/>
            </a:xfrm>
            <a:custGeom>
              <a:avLst/>
              <a:gdLst>
                <a:gd name="T0" fmla="*/ 3184 w 3184"/>
                <a:gd name="T1" fmla="*/ 240 h 1248"/>
                <a:gd name="T2" fmla="*/ 2944 w 3184"/>
                <a:gd name="T3" fmla="*/ 0 h 1248"/>
                <a:gd name="T4" fmla="*/ 240 w 3184"/>
                <a:gd name="T5" fmla="*/ 0 h 1248"/>
                <a:gd name="T6" fmla="*/ 0 w 3184"/>
                <a:gd name="T7" fmla="*/ 240 h 1248"/>
                <a:gd name="T8" fmla="*/ 0 w 3184"/>
                <a:gd name="T9" fmla="*/ 1008 h 1248"/>
                <a:gd name="T10" fmla="*/ 240 w 3184"/>
                <a:gd name="T11" fmla="*/ 1248 h 1248"/>
                <a:gd name="T12" fmla="*/ 2944 w 3184"/>
                <a:gd name="T13" fmla="*/ 1248 h 1248"/>
                <a:gd name="T14" fmla="*/ 3184 w 3184"/>
                <a:gd name="T15" fmla="*/ 1008 h 1248"/>
                <a:gd name="T16" fmla="*/ 3184 w 3184"/>
                <a:gd name="T17" fmla="*/ 24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4" h="1248">
                  <a:moveTo>
                    <a:pt x="3184" y="240"/>
                  </a:moveTo>
                  <a:cubicBezTo>
                    <a:pt x="3184" y="112"/>
                    <a:pt x="3072" y="0"/>
                    <a:pt x="2944" y="0"/>
                  </a:cubicBezTo>
                  <a:lnTo>
                    <a:pt x="240" y="0"/>
                  </a:lnTo>
                  <a:cubicBezTo>
                    <a:pt x="112" y="0"/>
                    <a:pt x="0" y="112"/>
                    <a:pt x="0" y="240"/>
                  </a:cubicBezTo>
                  <a:lnTo>
                    <a:pt x="0" y="1008"/>
                  </a:lnTo>
                  <a:cubicBezTo>
                    <a:pt x="0" y="1136"/>
                    <a:pt x="112" y="1248"/>
                    <a:pt x="240" y="1248"/>
                  </a:cubicBezTo>
                  <a:lnTo>
                    <a:pt x="2944" y="1248"/>
                  </a:lnTo>
                  <a:cubicBezTo>
                    <a:pt x="3072" y="1248"/>
                    <a:pt x="3184" y="1136"/>
                    <a:pt x="3184" y="1008"/>
                  </a:cubicBezTo>
                  <a:lnTo>
                    <a:pt x="3184" y="2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2244" y="2469"/>
              <a:ext cx="1194" cy="468"/>
            </a:xfrm>
            <a:custGeom>
              <a:avLst/>
              <a:gdLst>
                <a:gd name="T0" fmla="*/ 3184 w 3184"/>
                <a:gd name="T1" fmla="*/ 240 h 1248"/>
                <a:gd name="T2" fmla="*/ 2944 w 3184"/>
                <a:gd name="T3" fmla="*/ 0 h 1248"/>
                <a:gd name="T4" fmla="*/ 240 w 3184"/>
                <a:gd name="T5" fmla="*/ 0 h 1248"/>
                <a:gd name="T6" fmla="*/ 0 w 3184"/>
                <a:gd name="T7" fmla="*/ 240 h 1248"/>
                <a:gd name="T8" fmla="*/ 0 w 3184"/>
                <a:gd name="T9" fmla="*/ 1008 h 1248"/>
                <a:gd name="T10" fmla="*/ 240 w 3184"/>
                <a:gd name="T11" fmla="*/ 1248 h 1248"/>
                <a:gd name="T12" fmla="*/ 2944 w 3184"/>
                <a:gd name="T13" fmla="*/ 1248 h 1248"/>
                <a:gd name="T14" fmla="*/ 3184 w 3184"/>
                <a:gd name="T15" fmla="*/ 1008 h 1248"/>
                <a:gd name="T16" fmla="*/ 3184 w 3184"/>
                <a:gd name="T17" fmla="*/ 24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4" h="1248">
                  <a:moveTo>
                    <a:pt x="3184" y="240"/>
                  </a:moveTo>
                  <a:cubicBezTo>
                    <a:pt x="3184" y="112"/>
                    <a:pt x="3072" y="0"/>
                    <a:pt x="2944" y="0"/>
                  </a:cubicBezTo>
                  <a:lnTo>
                    <a:pt x="240" y="0"/>
                  </a:lnTo>
                  <a:cubicBezTo>
                    <a:pt x="112" y="0"/>
                    <a:pt x="0" y="112"/>
                    <a:pt x="0" y="240"/>
                  </a:cubicBezTo>
                  <a:lnTo>
                    <a:pt x="0" y="1008"/>
                  </a:lnTo>
                  <a:cubicBezTo>
                    <a:pt x="0" y="1136"/>
                    <a:pt x="112" y="1248"/>
                    <a:pt x="240" y="1248"/>
                  </a:cubicBezTo>
                  <a:lnTo>
                    <a:pt x="2944" y="1248"/>
                  </a:lnTo>
                  <a:cubicBezTo>
                    <a:pt x="3072" y="1248"/>
                    <a:pt x="3184" y="1136"/>
                    <a:pt x="3184" y="1008"/>
                  </a:cubicBezTo>
                  <a:lnTo>
                    <a:pt x="3184" y="240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2352" y="2481"/>
              <a:ext cx="91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calling the method to branch upon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832" y="2559"/>
              <a:ext cx="4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832" y="2637"/>
              <a:ext cx="4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832" y="2715"/>
              <a:ext cx="4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562" y="2793"/>
              <a:ext cx="55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this.doSomeCheck()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3204" y="3177"/>
              <a:ext cx="1194" cy="168"/>
            </a:xfrm>
            <a:custGeom>
              <a:avLst/>
              <a:gdLst>
                <a:gd name="T0" fmla="*/ 3184 w 3184"/>
                <a:gd name="T1" fmla="*/ 112 h 448"/>
                <a:gd name="T2" fmla="*/ 2944 w 3184"/>
                <a:gd name="T3" fmla="*/ 0 h 448"/>
                <a:gd name="T4" fmla="*/ 240 w 3184"/>
                <a:gd name="T5" fmla="*/ 0 h 448"/>
                <a:gd name="T6" fmla="*/ 0 w 3184"/>
                <a:gd name="T7" fmla="*/ 112 h 448"/>
                <a:gd name="T8" fmla="*/ 0 w 3184"/>
                <a:gd name="T9" fmla="*/ 336 h 448"/>
                <a:gd name="T10" fmla="*/ 240 w 3184"/>
                <a:gd name="T11" fmla="*/ 448 h 448"/>
                <a:gd name="T12" fmla="*/ 2944 w 3184"/>
                <a:gd name="T13" fmla="*/ 448 h 448"/>
                <a:gd name="T14" fmla="*/ 3184 w 3184"/>
                <a:gd name="T15" fmla="*/ 336 h 448"/>
                <a:gd name="T16" fmla="*/ 3184 w 3184"/>
                <a:gd name="T17" fmla="*/ 11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4" h="448">
                  <a:moveTo>
                    <a:pt x="3184" y="112"/>
                  </a:moveTo>
                  <a:cubicBezTo>
                    <a:pt x="3184" y="48"/>
                    <a:pt x="3072" y="0"/>
                    <a:pt x="2944" y="0"/>
                  </a:cubicBezTo>
                  <a:lnTo>
                    <a:pt x="240" y="0"/>
                  </a:lnTo>
                  <a:cubicBezTo>
                    <a:pt x="112" y="0"/>
                    <a:pt x="0" y="48"/>
                    <a:pt x="0" y="112"/>
                  </a:cubicBezTo>
                  <a:lnTo>
                    <a:pt x="0" y="336"/>
                  </a:lnTo>
                  <a:cubicBezTo>
                    <a:pt x="0" y="400"/>
                    <a:pt x="112" y="448"/>
                    <a:pt x="240" y="448"/>
                  </a:cubicBezTo>
                  <a:lnTo>
                    <a:pt x="2944" y="448"/>
                  </a:lnTo>
                  <a:cubicBezTo>
                    <a:pt x="3072" y="448"/>
                    <a:pt x="3184" y="400"/>
                    <a:pt x="3184" y="336"/>
                  </a:cubicBezTo>
                  <a:lnTo>
                    <a:pt x="3184" y="11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4" name="Freeform 32"/>
            <p:cNvSpPr>
              <a:spLocks/>
            </p:cNvSpPr>
            <p:nvPr/>
          </p:nvSpPr>
          <p:spPr bwMode="auto">
            <a:xfrm>
              <a:off x="3204" y="3177"/>
              <a:ext cx="1194" cy="168"/>
            </a:xfrm>
            <a:custGeom>
              <a:avLst/>
              <a:gdLst>
                <a:gd name="T0" fmla="*/ 3184 w 3184"/>
                <a:gd name="T1" fmla="*/ 112 h 448"/>
                <a:gd name="T2" fmla="*/ 2944 w 3184"/>
                <a:gd name="T3" fmla="*/ 0 h 448"/>
                <a:gd name="T4" fmla="*/ 240 w 3184"/>
                <a:gd name="T5" fmla="*/ 0 h 448"/>
                <a:gd name="T6" fmla="*/ 0 w 3184"/>
                <a:gd name="T7" fmla="*/ 112 h 448"/>
                <a:gd name="T8" fmla="*/ 0 w 3184"/>
                <a:gd name="T9" fmla="*/ 336 h 448"/>
                <a:gd name="T10" fmla="*/ 240 w 3184"/>
                <a:gd name="T11" fmla="*/ 448 h 448"/>
                <a:gd name="T12" fmla="*/ 2944 w 3184"/>
                <a:gd name="T13" fmla="*/ 448 h 448"/>
                <a:gd name="T14" fmla="*/ 3184 w 3184"/>
                <a:gd name="T15" fmla="*/ 336 h 448"/>
                <a:gd name="T16" fmla="*/ 3184 w 3184"/>
                <a:gd name="T17" fmla="*/ 11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4" h="448">
                  <a:moveTo>
                    <a:pt x="3184" y="112"/>
                  </a:moveTo>
                  <a:cubicBezTo>
                    <a:pt x="3184" y="48"/>
                    <a:pt x="3072" y="0"/>
                    <a:pt x="2944" y="0"/>
                  </a:cubicBezTo>
                  <a:lnTo>
                    <a:pt x="240" y="0"/>
                  </a:lnTo>
                  <a:cubicBezTo>
                    <a:pt x="112" y="0"/>
                    <a:pt x="0" y="48"/>
                    <a:pt x="0" y="112"/>
                  </a:cubicBezTo>
                  <a:lnTo>
                    <a:pt x="0" y="336"/>
                  </a:lnTo>
                  <a:cubicBezTo>
                    <a:pt x="0" y="400"/>
                    <a:pt x="112" y="448"/>
                    <a:pt x="240" y="448"/>
                  </a:cubicBezTo>
                  <a:lnTo>
                    <a:pt x="2944" y="448"/>
                  </a:lnTo>
                  <a:cubicBezTo>
                    <a:pt x="3072" y="448"/>
                    <a:pt x="3184" y="400"/>
                    <a:pt x="3184" y="336"/>
                  </a:cubicBezTo>
                  <a:lnTo>
                    <a:pt x="3184" y="112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5" name="Rectangle 33"/>
            <p:cNvSpPr>
              <a:spLocks noChangeArrowheads="1"/>
            </p:cNvSpPr>
            <p:nvPr/>
          </p:nvSpPr>
          <p:spPr bwMode="auto">
            <a:xfrm>
              <a:off x="3348" y="3189"/>
              <a:ext cx="90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successful check (result==true) ...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Rectangle 34"/>
            <p:cNvSpPr>
              <a:spLocks noChangeArrowheads="1"/>
            </p:cNvSpPr>
            <p:nvPr/>
          </p:nvSpPr>
          <p:spPr bwMode="auto">
            <a:xfrm>
              <a:off x="3792" y="3267"/>
              <a:ext cx="4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35"/>
            <p:cNvSpPr>
              <a:spLocks noChangeArrowheads="1"/>
            </p:cNvSpPr>
            <p:nvPr/>
          </p:nvSpPr>
          <p:spPr bwMode="auto">
            <a:xfrm>
              <a:off x="3792" y="3345"/>
              <a:ext cx="4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36"/>
            <p:cNvSpPr>
              <a:spLocks noChangeArrowheads="1"/>
            </p:cNvSpPr>
            <p:nvPr/>
          </p:nvSpPr>
          <p:spPr bwMode="auto">
            <a:xfrm>
              <a:off x="3792" y="3423"/>
              <a:ext cx="4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Freeform 37"/>
            <p:cNvSpPr>
              <a:spLocks/>
            </p:cNvSpPr>
            <p:nvPr/>
          </p:nvSpPr>
          <p:spPr bwMode="auto">
            <a:xfrm>
              <a:off x="1356" y="3177"/>
              <a:ext cx="1194" cy="174"/>
            </a:xfrm>
            <a:custGeom>
              <a:avLst/>
              <a:gdLst>
                <a:gd name="T0" fmla="*/ 3184 w 3184"/>
                <a:gd name="T1" fmla="*/ 112 h 464"/>
                <a:gd name="T2" fmla="*/ 2944 w 3184"/>
                <a:gd name="T3" fmla="*/ 0 h 464"/>
                <a:gd name="T4" fmla="*/ 240 w 3184"/>
                <a:gd name="T5" fmla="*/ 0 h 464"/>
                <a:gd name="T6" fmla="*/ 0 w 3184"/>
                <a:gd name="T7" fmla="*/ 112 h 464"/>
                <a:gd name="T8" fmla="*/ 0 w 3184"/>
                <a:gd name="T9" fmla="*/ 352 h 464"/>
                <a:gd name="T10" fmla="*/ 240 w 3184"/>
                <a:gd name="T11" fmla="*/ 464 h 464"/>
                <a:gd name="T12" fmla="*/ 2944 w 3184"/>
                <a:gd name="T13" fmla="*/ 464 h 464"/>
                <a:gd name="T14" fmla="*/ 3184 w 3184"/>
                <a:gd name="T15" fmla="*/ 352 h 464"/>
                <a:gd name="T16" fmla="*/ 3184 w 3184"/>
                <a:gd name="T17" fmla="*/ 11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4" h="464">
                  <a:moveTo>
                    <a:pt x="3184" y="112"/>
                  </a:moveTo>
                  <a:cubicBezTo>
                    <a:pt x="3184" y="48"/>
                    <a:pt x="3072" y="0"/>
                    <a:pt x="2944" y="0"/>
                  </a:cubicBezTo>
                  <a:lnTo>
                    <a:pt x="240" y="0"/>
                  </a:lnTo>
                  <a:cubicBezTo>
                    <a:pt x="112" y="0"/>
                    <a:pt x="0" y="48"/>
                    <a:pt x="0" y="112"/>
                  </a:cubicBezTo>
                  <a:lnTo>
                    <a:pt x="0" y="352"/>
                  </a:lnTo>
                  <a:cubicBezTo>
                    <a:pt x="0" y="416"/>
                    <a:pt x="112" y="464"/>
                    <a:pt x="240" y="464"/>
                  </a:cubicBezTo>
                  <a:lnTo>
                    <a:pt x="2944" y="464"/>
                  </a:lnTo>
                  <a:cubicBezTo>
                    <a:pt x="3072" y="464"/>
                    <a:pt x="3184" y="416"/>
                    <a:pt x="3184" y="352"/>
                  </a:cubicBezTo>
                  <a:lnTo>
                    <a:pt x="3184" y="11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1" name="Freeform 38"/>
            <p:cNvSpPr>
              <a:spLocks/>
            </p:cNvSpPr>
            <p:nvPr/>
          </p:nvSpPr>
          <p:spPr bwMode="auto">
            <a:xfrm>
              <a:off x="1356" y="3177"/>
              <a:ext cx="1194" cy="174"/>
            </a:xfrm>
            <a:custGeom>
              <a:avLst/>
              <a:gdLst>
                <a:gd name="T0" fmla="*/ 3184 w 3184"/>
                <a:gd name="T1" fmla="*/ 112 h 464"/>
                <a:gd name="T2" fmla="*/ 2944 w 3184"/>
                <a:gd name="T3" fmla="*/ 0 h 464"/>
                <a:gd name="T4" fmla="*/ 240 w 3184"/>
                <a:gd name="T5" fmla="*/ 0 h 464"/>
                <a:gd name="T6" fmla="*/ 0 w 3184"/>
                <a:gd name="T7" fmla="*/ 112 h 464"/>
                <a:gd name="T8" fmla="*/ 0 w 3184"/>
                <a:gd name="T9" fmla="*/ 352 h 464"/>
                <a:gd name="T10" fmla="*/ 240 w 3184"/>
                <a:gd name="T11" fmla="*/ 464 h 464"/>
                <a:gd name="T12" fmla="*/ 2944 w 3184"/>
                <a:gd name="T13" fmla="*/ 464 h 464"/>
                <a:gd name="T14" fmla="*/ 3184 w 3184"/>
                <a:gd name="T15" fmla="*/ 352 h 464"/>
                <a:gd name="T16" fmla="*/ 3184 w 3184"/>
                <a:gd name="T17" fmla="*/ 11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4" h="464">
                  <a:moveTo>
                    <a:pt x="3184" y="112"/>
                  </a:moveTo>
                  <a:cubicBezTo>
                    <a:pt x="3184" y="48"/>
                    <a:pt x="3072" y="0"/>
                    <a:pt x="2944" y="0"/>
                  </a:cubicBezTo>
                  <a:lnTo>
                    <a:pt x="240" y="0"/>
                  </a:lnTo>
                  <a:cubicBezTo>
                    <a:pt x="112" y="0"/>
                    <a:pt x="0" y="48"/>
                    <a:pt x="0" y="112"/>
                  </a:cubicBezTo>
                  <a:lnTo>
                    <a:pt x="0" y="352"/>
                  </a:lnTo>
                  <a:cubicBezTo>
                    <a:pt x="0" y="416"/>
                    <a:pt x="112" y="464"/>
                    <a:pt x="240" y="464"/>
                  </a:cubicBezTo>
                  <a:lnTo>
                    <a:pt x="2944" y="464"/>
                  </a:lnTo>
                  <a:cubicBezTo>
                    <a:pt x="3072" y="464"/>
                    <a:pt x="3184" y="416"/>
                    <a:pt x="3184" y="352"/>
                  </a:cubicBezTo>
                  <a:lnTo>
                    <a:pt x="3184" y="112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2" name="Rectangle 39"/>
            <p:cNvSpPr>
              <a:spLocks noChangeArrowheads="1"/>
            </p:cNvSpPr>
            <p:nvPr/>
          </p:nvSpPr>
          <p:spPr bwMode="auto">
            <a:xfrm>
              <a:off x="1548" y="3189"/>
              <a:ext cx="79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failed check (result==false) ...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Rectangle 40"/>
            <p:cNvSpPr>
              <a:spLocks noChangeArrowheads="1"/>
            </p:cNvSpPr>
            <p:nvPr/>
          </p:nvSpPr>
          <p:spPr bwMode="auto">
            <a:xfrm>
              <a:off x="1944" y="3267"/>
              <a:ext cx="4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Rectangle 41"/>
            <p:cNvSpPr>
              <a:spLocks noChangeArrowheads="1"/>
            </p:cNvSpPr>
            <p:nvPr/>
          </p:nvSpPr>
          <p:spPr bwMode="auto">
            <a:xfrm>
              <a:off x="1944" y="3345"/>
              <a:ext cx="4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Rectangle 42"/>
            <p:cNvSpPr>
              <a:spLocks noChangeArrowheads="1"/>
            </p:cNvSpPr>
            <p:nvPr/>
          </p:nvSpPr>
          <p:spPr bwMode="auto">
            <a:xfrm>
              <a:off x="1944" y="3423"/>
              <a:ext cx="4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Oval 43"/>
            <p:cNvSpPr>
              <a:spLocks noChangeArrowheads="1"/>
            </p:cNvSpPr>
            <p:nvPr/>
          </p:nvSpPr>
          <p:spPr bwMode="auto">
            <a:xfrm>
              <a:off x="3738" y="3627"/>
              <a:ext cx="114" cy="11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7" name="Oval 44"/>
            <p:cNvSpPr>
              <a:spLocks noChangeArrowheads="1"/>
            </p:cNvSpPr>
            <p:nvPr/>
          </p:nvSpPr>
          <p:spPr bwMode="auto">
            <a:xfrm>
              <a:off x="3738" y="3627"/>
              <a:ext cx="114" cy="114"/>
            </a:xfrm>
            <a:prstGeom prst="ellips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8" name="Oval 45"/>
            <p:cNvSpPr>
              <a:spLocks noChangeArrowheads="1"/>
            </p:cNvSpPr>
            <p:nvPr/>
          </p:nvSpPr>
          <p:spPr bwMode="auto">
            <a:xfrm>
              <a:off x="3774" y="3663"/>
              <a:ext cx="42" cy="4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9" name="Oval 46"/>
            <p:cNvSpPr>
              <a:spLocks noChangeArrowheads="1"/>
            </p:cNvSpPr>
            <p:nvPr/>
          </p:nvSpPr>
          <p:spPr bwMode="auto">
            <a:xfrm>
              <a:off x="3774" y="3663"/>
              <a:ext cx="42" cy="42"/>
            </a:xfrm>
            <a:prstGeom prst="ellips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0" name="Oval 47"/>
            <p:cNvSpPr>
              <a:spLocks noChangeArrowheads="1"/>
            </p:cNvSpPr>
            <p:nvPr/>
          </p:nvSpPr>
          <p:spPr bwMode="auto">
            <a:xfrm>
              <a:off x="1890" y="3633"/>
              <a:ext cx="114" cy="11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1" name="Oval 48"/>
            <p:cNvSpPr>
              <a:spLocks noChangeArrowheads="1"/>
            </p:cNvSpPr>
            <p:nvPr/>
          </p:nvSpPr>
          <p:spPr bwMode="auto">
            <a:xfrm>
              <a:off x="1890" y="3633"/>
              <a:ext cx="114" cy="114"/>
            </a:xfrm>
            <a:prstGeom prst="ellips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2" name="Oval 49"/>
            <p:cNvSpPr>
              <a:spLocks noChangeArrowheads="1"/>
            </p:cNvSpPr>
            <p:nvPr/>
          </p:nvSpPr>
          <p:spPr bwMode="auto">
            <a:xfrm>
              <a:off x="1926" y="3669"/>
              <a:ext cx="42" cy="4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3" name="Oval 50"/>
            <p:cNvSpPr>
              <a:spLocks noChangeArrowheads="1"/>
            </p:cNvSpPr>
            <p:nvPr/>
          </p:nvSpPr>
          <p:spPr bwMode="auto">
            <a:xfrm>
              <a:off x="1926" y="3669"/>
              <a:ext cx="42" cy="42"/>
            </a:xfrm>
            <a:prstGeom prst="ellips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4" name="Line 51"/>
            <p:cNvSpPr>
              <a:spLocks noChangeShapeType="1"/>
            </p:cNvSpPr>
            <p:nvPr/>
          </p:nvSpPr>
          <p:spPr bwMode="auto">
            <a:xfrm flipH="1">
              <a:off x="1944" y="2727"/>
              <a:ext cx="30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5" name="Line 52"/>
            <p:cNvSpPr>
              <a:spLocks noChangeShapeType="1"/>
            </p:cNvSpPr>
            <p:nvPr/>
          </p:nvSpPr>
          <p:spPr bwMode="auto">
            <a:xfrm>
              <a:off x="1944" y="2727"/>
              <a:ext cx="6" cy="45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6" name="Freeform 53"/>
            <p:cNvSpPr>
              <a:spLocks noEditPoints="1"/>
            </p:cNvSpPr>
            <p:nvPr/>
          </p:nvSpPr>
          <p:spPr bwMode="auto">
            <a:xfrm>
              <a:off x="1920" y="3093"/>
              <a:ext cx="60" cy="84"/>
            </a:xfrm>
            <a:custGeom>
              <a:avLst/>
              <a:gdLst>
                <a:gd name="T0" fmla="*/ 30 w 60"/>
                <a:gd name="T1" fmla="*/ 84 h 84"/>
                <a:gd name="T2" fmla="*/ 0 w 60"/>
                <a:gd name="T3" fmla="*/ 0 h 84"/>
                <a:gd name="T4" fmla="*/ 30 w 60"/>
                <a:gd name="T5" fmla="*/ 84 h 84"/>
                <a:gd name="T6" fmla="*/ 60 w 60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84">
                  <a:moveTo>
                    <a:pt x="30" y="84"/>
                  </a:moveTo>
                  <a:lnTo>
                    <a:pt x="0" y="0"/>
                  </a:lnTo>
                  <a:moveTo>
                    <a:pt x="30" y="84"/>
                  </a:moveTo>
                  <a:lnTo>
                    <a:pt x="60" y="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7" name="Rectangle 54"/>
            <p:cNvSpPr>
              <a:spLocks noChangeArrowheads="1"/>
            </p:cNvSpPr>
            <p:nvPr/>
          </p:nvSpPr>
          <p:spPr bwMode="auto">
            <a:xfrm>
              <a:off x="1638" y="2883"/>
              <a:ext cx="23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[Failure]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Line 55"/>
            <p:cNvSpPr>
              <a:spLocks noChangeShapeType="1"/>
            </p:cNvSpPr>
            <p:nvPr/>
          </p:nvSpPr>
          <p:spPr bwMode="auto">
            <a:xfrm>
              <a:off x="3444" y="2703"/>
              <a:ext cx="35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9" name="Line 56"/>
            <p:cNvSpPr>
              <a:spLocks noChangeShapeType="1"/>
            </p:cNvSpPr>
            <p:nvPr/>
          </p:nvSpPr>
          <p:spPr bwMode="auto">
            <a:xfrm>
              <a:off x="3798" y="2703"/>
              <a:ext cx="0" cy="47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0" name="Freeform 57"/>
            <p:cNvSpPr>
              <a:spLocks noEditPoints="1"/>
            </p:cNvSpPr>
            <p:nvPr/>
          </p:nvSpPr>
          <p:spPr bwMode="auto">
            <a:xfrm>
              <a:off x="3768" y="3093"/>
              <a:ext cx="60" cy="84"/>
            </a:xfrm>
            <a:custGeom>
              <a:avLst/>
              <a:gdLst>
                <a:gd name="T0" fmla="*/ 30 w 60"/>
                <a:gd name="T1" fmla="*/ 84 h 84"/>
                <a:gd name="T2" fmla="*/ 0 w 60"/>
                <a:gd name="T3" fmla="*/ 0 h 84"/>
                <a:gd name="T4" fmla="*/ 30 w 60"/>
                <a:gd name="T5" fmla="*/ 84 h 84"/>
                <a:gd name="T6" fmla="*/ 60 w 60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84">
                  <a:moveTo>
                    <a:pt x="30" y="84"/>
                  </a:moveTo>
                  <a:lnTo>
                    <a:pt x="0" y="0"/>
                  </a:lnTo>
                  <a:moveTo>
                    <a:pt x="30" y="84"/>
                  </a:moveTo>
                  <a:lnTo>
                    <a:pt x="60" y="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1" name="Rectangle 58"/>
            <p:cNvSpPr>
              <a:spLocks noChangeArrowheads="1"/>
            </p:cNvSpPr>
            <p:nvPr/>
          </p:nvSpPr>
          <p:spPr bwMode="auto">
            <a:xfrm>
              <a:off x="3846" y="2883"/>
              <a:ext cx="28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[Success]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Line 59"/>
            <p:cNvSpPr>
              <a:spLocks noChangeShapeType="1"/>
            </p:cNvSpPr>
            <p:nvPr/>
          </p:nvSpPr>
          <p:spPr bwMode="auto">
            <a:xfrm>
              <a:off x="2844" y="2229"/>
              <a:ext cx="0" cy="24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3" name="Freeform 60"/>
            <p:cNvSpPr>
              <a:spLocks noEditPoints="1"/>
            </p:cNvSpPr>
            <p:nvPr/>
          </p:nvSpPr>
          <p:spPr bwMode="auto">
            <a:xfrm>
              <a:off x="2814" y="2385"/>
              <a:ext cx="60" cy="84"/>
            </a:xfrm>
            <a:custGeom>
              <a:avLst/>
              <a:gdLst>
                <a:gd name="T0" fmla="*/ 30 w 60"/>
                <a:gd name="T1" fmla="*/ 84 h 84"/>
                <a:gd name="T2" fmla="*/ 0 w 60"/>
                <a:gd name="T3" fmla="*/ 0 h 84"/>
                <a:gd name="T4" fmla="*/ 30 w 60"/>
                <a:gd name="T5" fmla="*/ 84 h 84"/>
                <a:gd name="T6" fmla="*/ 60 w 60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84">
                  <a:moveTo>
                    <a:pt x="30" y="84"/>
                  </a:moveTo>
                  <a:lnTo>
                    <a:pt x="0" y="0"/>
                  </a:lnTo>
                  <a:moveTo>
                    <a:pt x="30" y="84"/>
                  </a:moveTo>
                  <a:lnTo>
                    <a:pt x="60" y="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4" name="Line 61"/>
            <p:cNvSpPr>
              <a:spLocks noChangeShapeType="1"/>
            </p:cNvSpPr>
            <p:nvPr/>
          </p:nvSpPr>
          <p:spPr bwMode="auto">
            <a:xfrm>
              <a:off x="2838" y="1707"/>
              <a:ext cx="0" cy="25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5" name="Freeform 62"/>
            <p:cNvSpPr>
              <a:spLocks noEditPoints="1"/>
            </p:cNvSpPr>
            <p:nvPr/>
          </p:nvSpPr>
          <p:spPr bwMode="auto">
            <a:xfrm>
              <a:off x="2808" y="1881"/>
              <a:ext cx="60" cy="84"/>
            </a:xfrm>
            <a:custGeom>
              <a:avLst/>
              <a:gdLst>
                <a:gd name="T0" fmla="*/ 30 w 60"/>
                <a:gd name="T1" fmla="*/ 84 h 84"/>
                <a:gd name="T2" fmla="*/ 0 w 60"/>
                <a:gd name="T3" fmla="*/ 0 h 84"/>
                <a:gd name="T4" fmla="*/ 30 w 60"/>
                <a:gd name="T5" fmla="*/ 84 h 84"/>
                <a:gd name="T6" fmla="*/ 60 w 60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84">
                  <a:moveTo>
                    <a:pt x="30" y="84"/>
                  </a:moveTo>
                  <a:lnTo>
                    <a:pt x="0" y="0"/>
                  </a:lnTo>
                  <a:moveTo>
                    <a:pt x="30" y="84"/>
                  </a:moveTo>
                  <a:lnTo>
                    <a:pt x="60" y="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6" name="Line 63"/>
            <p:cNvSpPr>
              <a:spLocks noChangeShapeType="1"/>
            </p:cNvSpPr>
            <p:nvPr/>
          </p:nvSpPr>
          <p:spPr bwMode="auto">
            <a:xfrm>
              <a:off x="2844" y="717"/>
              <a:ext cx="0" cy="22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7" name="Freeform 64"/>
            <p:cNvSpPr>
              <a:spLocks noEditPoints="1"/>
            </p:cNvSpPr>
            <p:nvPr/>
          </p:nvSpPr>
          <p:spPr bwMode="auto">
            <a:xfrm>
              <a:off x="2814" y="855"/>
              <a:ext cx="60" cy="84"/>
            </a:xfrm>
            <a:custGeom>
              <a:avLst/>
              <a:gdLst>
                <a:gd name="T0" fmla="*/ 30 w 60"/>
                <a:gd name="T1" fmla="*/ 84 h 84"/>
                <a:gd name="T2" fmla="*/ 0 w 60"/>
                <a:gd name="T3" fmla="*/ 0 h 84"/>
                <a:gd name="T4" fmla="*/ 30 w 60"/>
                <a:gd name="T5" fmla="*/ 84 h 84"/>
                <a:gd name="T6" fmla="*/ 60 w 60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84">
                  <a:moveTo>
                    <a:pt x="30" y="84"/>
                  </a:moveTo>
                  <a:lnTo>
                    <a:pt x="0" y="0"/>
                  </a:lnTo>
                  <a:moveTo>
                    <a:pt x="30" y="84"/>
                  </a:moveTo>
                  <a:lnTo>
                    <a:pt x="60" y="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8" name="Line 65"/>
            <p:cNvSpPr>
              <a:spLocks noChangeShapeType="1"/>
            </p:cNvSpPr>
            <p:nvPr/>
          </p:nvSpPr>
          <p:spPr bwMode="auto">
            <a:xfrm>
              <a:off x="3798" y="3351"/>
              <a:ext cx="0" cy="27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9" name="Freeform 66"/>
            <p:cNvSpPr>
              <a:spLocks noEditPoints="1"/>
            </p:cNvSpPr>
            <p:nvPr/>
          </p:nvSpPr>
          <p:spPr bwMode="auto">
            <a:xfrm>
              <a:off x="3768" y="3543"/>
              <a:ext cx="60" cy="84"/>
            </a:xfrm>
            <a:custGeom>
              <a:avLst/>
              <a:gdLst>
                <a:gd name="T0" fmla="*/ 30 w 60"/>
                <a:gd name="T1" fmla="*/ 84 h 84"/>
                <a:gd name="T2" fmla="*/ 0 w 60"/>
                <a:gd name="T3" fmla="*/ 0 h 84"/>
                <a:gd name="T4" fmla="*/ 30 w 60"/>
                <a:gd name="T5" fmla="*/ 84 h 84"/>
                <a:gd name="T6" fmla="*/ 60 w 60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84">
                  <a:moveTo>
                    <a:pt x="30" y="84"/>
                  </a:moveTo>
                  <a:lnTo>
                    <a:pt x="0" y="0"/>
                  </a:lnTo>
                  <a:moveTo>
                    <a:pt x="30" y="84"/>
                  </a:moveTo>
                  <a:lnTo>
                    <a:pt x="60" y="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0" name="Line 67"/>
            <p:cNvSpPr>
              <a:spLocks noChangeShapeType="1"/>
            </p:cNvSpPr>
            <p:nvPr/>
          </p:nvSpPr>
          <p:spPr bwMode="auto">
            <a:xfrm>
              <a:off x="1950" y="3357"/>
              <a:ext cx="0" cy="27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1" name="Freeform 68"/>
            <p:cNvSpPr>
              <a:spLocks noEditPoints="1"/>
            </p:cNvSpPr>
            <p:nvPr/>
          </p:nvSpPr>
          <p:spPr bwMode="auto">
            <a:xfrm>
              <a:off x="1920" y="3549"/>
              <a:ext cx="60" cy="84"/>
            </a:xfrm>
            <a:custGeom>
              <a:avLst/>
              <a:gdLst>
                <a:gd name="T0" fmla="*/ 30 w 60"/>
                <a:gd name="T1" fmla="*/ 84 h 84"/>
                <a:gd name="T2" fmla="*/ 0 w 60"/>
                <a:gd name="T3" fmla="*/ 0 h 84"/>
                <a:gd name="T4" fmla="*/ 30 w 60"/>
                <a:gd name="T5" fmla="*/ 84 h 84"/>
                <a:gd name="T6" fmla="*/ 60 w 60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84">
                  <a:moveTo>
                    <a:pt x="30" y="84"/>
                  </a:moveTo>
                  <a:lnTo>
                    <a:pt x="0" y="0"/>
                  </a:lnTo>
                  <a:moveTo>
                    <a:pt x="30" y="84"/>
                  </a:moveTo>
                  <a:lnTo>
                    <a:pt x="60" y="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063" name="Freihandform 1062"/>
          <p:cNvSpPr/>
          <p:nvPr/>
        </p:nvSpPr>
        <p:spPr>
          <a:xfrm>
            <a:off x="5660952" y="4576761"/>
            <a:ext cx="1503336" cy="223475"/>
          </a:xfrm>
          <a:custGeom>
            <a:avLst/>
            <a:gdLst>
              <a:gd name="connsiteX0" fmla="*/ 0 w 240223"/>
              <a:gd name="connsiteY0" fmla="*/ 0 h 433953"/>
              <a:gd name="connsiteX1" fmla="*/ 85240 w 240223"/>
              <a:gd name="connsiteY1" fmla="*/ 154983 h 433953"/>
              <a:gd name="connsiteX2" fmla="*/ 154983 w 240223"/>
              <a:gd name="connsiteY2" fmla="*/ 294468 h 433953"/>
              <a:gd name="connsiteX3" fmla="*/ 209227 w 240223"/>
              <a:gd name="connsiteY3" fmla="*/ 379709 h 433953"/>
              <a:gd name="connsiteX4" fmla="*/ 224725 w 240223"/>
              <a:gd name="connsiteY4" fmla="*/ 410705 h 433953"/>
              <a:gd name="connsiteX5" fmla="*/ 240223 w 240223"/>
              <a:gd name="connsiteY5" fmla="*/ 433953 h 433953"/>
              <a:gd name="connsiteX0" fmla="*/ 413614 w 672843"/>
              <a:gd name="connsiteY0" fmla="*/ 0 h 584179"/>
              <a:gd name="connsiteX1" fmla="*/ 498854 w 672843"/>
              <a:gd name="connsiteY1" fmla="*/ 154983 h 584179"/>
              <a:gd name="connsiteX2" fmla="*/ 2909 w 672843"/>
              <a:gd name="connsiteY2" fmla="*/ 557939 h 584179"/>
              <a:gd name="connsiteX3" fmla="*/ 622841 w 672843"/>
              <a:gd name="connsiteY3" fmla="*/ 379709 h 584179"/>
              <a:gd name="connsiteX4" fmla="*/ 638339 w 672843"/>
              <a:gd name="connsiteY4" fmla="*/ 410705 h 584179"/>
              <a:gd name="connsiteX5" fmla="*/ 653837 w 672843"/>
              <a:gd name="connsiteY5" fmla="*/ 433953 h 584179"/>
              <a:gd name="connsiteX0" fmla="*/ 0 w 240223"/>
              <a:gd name="connsiteY0" fmla="*/ 0 h 433953"/>
              <a:gd name="connsiteX1" fmla="*/ 85240 w 240223"/>
              <a:gd name="connsiteY1" fmla="*/ 154983 h 433953"/>
              <a:gd name="connsiteX2" fmla="*/ 209227 w 240223"/>
              <a:gd name="connsiteY2" fmla="*/ 379709 h 433953"/>
              <a:gd name="connsiteX3" fmla="*/ 224725 w 240223"/>
              <a:gd name="connsiteY3" fmla="*/ 410705 h 433953"/>
              <a:gd name="connsiteX4" fmla="*/ 240223 w 240223"/>
              <a:gd name="connsiteY4" fmla="*/ 433953 h 433953"/>
              <a:gd name="connsiteX0" fmla="*/ 0 w 240223"/>
              <a:gd name="connsiteY0" fmla="*/ 0 h 433953"/>
              <a:gd name="connsiteX1" fmla="*/ 209227 w 240223"/>
              <a:gd name="connsiteY1" fmla="*/ 379709 h 433953"/>
              <a:gd name="connsiteX2" fmla="*/ 224725 w 240223"/>
              <a:gd name="connsiteY2" fmla="*/ 410705 h 433953"/>
              <a:gd name="connsiteX3" fmla="*/ 240223 w 240223"/>
              <a:gd name="connsiteY3" fmla="*/ 433953 h 433953"/>
              <a:gd name="connsiteX0" fmla="*/ 0 w 240223"/>
              <a:gd name="connsiteY0" fmla="*/ 0 h 433953"/>
              <a:gd name="connsiteX1" fmla="*/ 224725 w 240223"/>
              <a:gd name="connsiteY1" fmla="*/ 410705 h 433953"/>
              <a:gd name="connsiteX2" fmla="*/ 240223 w 240223"/>
              <a:gd name="connsiteY2" fmla="*/ 433953 h 433953"/>
              <a:gd name="connsiteX0" fmla="*/ 0 w 240223"/>
              <a:gd name="connsiteY0" fmla="*/ 0 h 433953"/>
              <a:gd name="connsiteX1" fmla="*/ 240223 w 240223"/>
              <a:gd name="connsiteY1" fmla="*/ 433953 h 433953"/>
              <a:gd name="connsiteX0" fmla="*/ 21079 w 261302"/>
              <a:gd name="connsiteY0" fmla="*/ 0 h 433953"/>
              <a:gd name="connsiteX1" fmla="*/ 13330 w 261302"/>
              <a:gd name="connsiteY1" fmla="*/ 340963 h 433953"/>
              <a:gd name="connsiteX2" fmla="*/ 261302 w 261302"/>
              <a:gd name="connsiteY2" fmla="*/ 433953 h 433953"/>
              <a:gd name="connsiteX0" fmla="*/ 0 w 240223"/>
              <a:gd name="connsiteY0" fmla="*/ 0 h 433953"/>
              <a:gd name="connsiteX1" fmla="*/ 240223 w 240223"/>
              <a:gd name="connsiteY1" fmla="*/ 433953 h 433953"/>
              <a:gd name="connsiteX0" fmla="*/ 0 w 689674"/>
              <a:gd name="connsiteY0" fmla="*/ 0 h 581186"/>
              <a:gd name="connsiteX1" fmla="*/ 689674 w 689674"/>
              <a:gd name="connsiteY1" fmla="*/ 581186 h 581186"/>
              <a:gd name="connsiteX0" fmla="*/ 0 w 689674"/>
              <a:gd name="connsiteY0" fmla="*/ 0 h 581186"/>
              <a:gd name="connsiteX1" fmla="*/ 689674 w 689674"/>
              <a:gd name="connsiteY1" fmla="*/ 581186 h 581186"/>
              <a:gd name="connsiteX0" fmla="*/ 0 w 681925"/>
              <a:gd name="connsiteY0" fmla="*/ 0 h 550189"/>
              <a:gd name="connsiteX1" fmla="*/ 681925 w 681925"/>
              <a:gd name="connsiteY1" fmla="*/ 550189 h 550189"/>
              <a:gd name="connsiteX0" fmla="*/ 3398 w 685323"/>
              <a:gd name="connsiteY0" fmla="*/ 0 h 550189"/>
              <a:gd name="connsiteX1" fmla="*/ 685323 w 685323"/>
              <a:gd name="connsiteY1" fmla="*/ 550189 h 550189"/>
              <a:gd name="connsiteX0" fmla="*/ 0 w 681925"/>
              <a:gd name="connsiteY0" fmla="*/ 0 h 550189"/>
              <a:gd name="connsiteX1" fmla="*/ 152564 w 681925"/>
              <a:gd name="connsiteY1" fmla="*/ 398193 h 550189"/>
              <a:gd name="connsiteX2" fmla="*/ 681925 w 681925"/>
              <a:gd name="connsiteY2" fmla="*/ 550189 h 550189"/>
              <a:gd name="connsiteX0" fmla="*/ 0 w 681925"/>
              <a:gd name="connsiteY0" fmla="*/ 0 h 550189"/>
              <a:gd name="connsiteX1" fmla="*/ 532273 w 681925"/>
              <a:gd name="connsiteY1" fmla="*/ 258708 h 550189"/>
              <a:gd name="connsiteX2" fmla="*/ 681925 w 681925"/>
              <a:gd name="connsiteY2" fmla="*/ 550189 h 550189"/>
              <a:gd name="connsiteX0" fmla="*/ 0 w 681925"/>
              <a:gd name="connsiteY0" fmla="*/ 0 h 550189"/>
              <a:gd name="connsiteX1" fmla="*/ 532273 w 681925"/>
              <a:gd name="connsiteY1" fmla="*/ 258708 h 550189"/>
              <a:gd name="connsiteX2" fmla="*/ 681925 w 681925"/>
              <a:gd name="connsiteY2" fmla="*/ 550189 h 550189"/>
              <a:gd name="connsiteX0" fmla="*/ 0 w 681925"/>
              <a:gd name="connsiteY0" fmla="*/ 0 h 550189"/>
              <a:gd name="connsiteX1" fmla="*/ 532273 w 681925"/>
              <a:gd name="connsiteY1" fmla="*/ 258708 h 550189"/>
              <a:gd name="connsiteX2" fmla="*/ 681925 w 681925"/>
              <a:gd name="connsiteY2" fmla="*/ 550189 h 550189"/>
              <a:gd name="connsiteX0" fmla="*/ 0 w 681925"/>
              <a:gd name="connsiteY0" fmla="*/ 0 h 550189"/>
              <a:gd name="connsiteX1" fmla="*/ 532273 w 681925"/>
              <a:gd name="connsiteY1" fmla="*/ 258708 h 550189"/>
              <a:gd name="connsiteX2" fmla="*/ 681925 w 681925"/>
              <a:gd name="connsiteY2" fmla="*/ 550189 h 550189"/>
              <a:gd name="connsiteX0" fmla="*/ 0 w 681925"/>
              <a:gd name="connsiteY0" fmla="*/ 0 h 550189"/>
              <a:gd name="connsiteX1" fmla="*/ 98321 w 681925"/>
              <a:gd name="connsiteY1" fmla="*/ 398193 h 550189"/>
              <a:gd name="connsiteX2" fmla="*/ 681925 w 681925"/>
              <a:gd name="connsiteY2" fmla="*/ 550189 h 550189"/>
              <a:gd name="connsiteX0" fmla="*/ 1704 w 683629"/>
              <a:gd name="connsiteY0" fmla="*/ 0 h 550189"/>
              <a:gd name="connsiteX1" fmla="*/ 100025 w 683629"/>
              <a:gd name="connsiteY1" fmla="*/ 398193 h 550189"/>
              <a:gd name="connsiteX2" fmla="*/ 683629 w 683629"/>
              <a:gd name="connsiteY2" fmla="*/ 550189 h 550189"/>
              <a:gd name="connsiteX0" fmla="*/ 13133 w 695058"/>
              <a:gd name="connsiteY0" fmla="*/ 0 h 550189"/>
              <a:gd name="connsiteX1" fmla="*/ 111454 w 695058"/>
              <a:gd name="connsiteY1" fmla="*/ 398193 h 550189"/>
              <a:gd name="connsiteX2" fmla="*/ 695058 w 695058"/>
              <a:gd name="connsiteY2" fmla="*/ 550189 h 550189"/>
              <a:gd name="connsiteX0" fmla="*/ 850 w 682775"/>
              <a:gd name="connsiteY0" fmla="*/ 0 h 550189"/>
              <a:gd name="connsiteX1" fmla="*/ 347144 w 682775"/>
              <a:gd name="connsiteY1" fmla="*/ 359447 h 550189"/>
              <a:gd name="connsiteX2" fmla="*/ 682775 w 682775"/>
              <a:gd name="connsiteY2" fmla="*/ 550189 h 550189"/>
              <a:gd name="connsiteX0" fmla="*/ 729 w 682654"/>
              <a:gd name="connsiteY0" fmla="*/ 0 h 550189"/>
              <a:gd name="connsiteX1" fmla="*/ 347023 w 682654"/>
              <a:gd name="connsiteY1" fmla="*/ 359447 h 550189"/>
              <a:gd name="connsiteX2" fmla="*/ 682654 w 682654"/>
              <a:gd name="connsiteY2" fmla="*/ 550189 h 550189"/>
              <a:gd name="connsiteX0" fmla="*/ 848 w 682773"/>
              <a:gd name="connsiteY0" fmla="*/ 0 h 550189"/>
              <a:gd name="connsiteX1" fmla="*/ 308396 w 682773"/>
              <a:gd name="connsiteY1" fmla="*/ 274207 h 550189"/>
              <a:gd name="connsiteX2" fmla="*/ 682773 w 682773"/>
              <a:gd name="connsiteY2" fmla="*/ 550189 h 550189"/>
              <a:gd name="connsiteX0" fmla="*/ 268 w 831461"/>
              <a:gd name="connsiteY0" fmla="*/ 0 h 550189"/>
              <a:gd name="connsiteX1" fmla="*/ 819260 w 831461"/>
              <a:gd name="connsiteY1" fmla="*/ 204465 h 550189"/>
              <a:gd name="connsiteX2" fmla="*/ 682193 w 831461"/>
              <a:gd name="connsiteY2" fmla="*/ 550189 h 550189"/>
              <a:gd name="connsiteX0" fmla="*/ 283 w 901784"/>
              <a:gd name="connsiteY0" fmla="*/ 0 h 550189"/>
              <a:gd name="connsiteX1" fmla="*/ 819275 w 901784"/>
              <a:gd name="connsiteY1" fmla="*/ 204465 h 550189"/>
              <a:gd name="connsiteX2" fmla="*/ 858020 w 901784"/>
              <a:gd name="connsiteY2" fmla="*/ 452437 h 550189"/>
              <a:gd name="connsiteX3" fmla="*/ 682208 w 901784"/>
              <a:gd name="connsiteY3" fmla="*/ 550189 h 550189"/>
              <a:gd name="connsiteX0" fmla="*/ 270 w 845782"/>
              <a:gd name="connsiteY0" fmla="*/ 0 h 550189"/>
              <a:gd name="connsiteX1" fmla="*/ 819262 w 845782"/>
              <a:gd name="connsiteY1" fmla="*/ 204465 h 550189"/>
              <a:gd name="connsiteX2" fmla="*/ 648780 w 845782"/>
              <a:gd name="connsiteY2" fmla="*/ 390444 h 550189"/>
              <a:gd name="connsiteX3" fmla="*/ 682195 w 845782"/>
              <a:gd name="connsiteY3" fmla="*/ 550189 h 550189"/>
              <a:gd name="connsiteX0" fmla="*/ 270 w 868174"/>
              <a:gd name="connsiteY0" fmla="*/ 0 h 464948"/>
              <a:gd name="connsiteX1" fmla="*/ 819262 w 868174"/>
              <a:gd name="connsiteY1" fmla="*/ 204465 h 464948"/>
              <a:gd name="connsiteX2" fmla="*/ 648780 w 868174"/>
              <a:gd name="connsiteY2" fmla="*/ 390444 h 464948"/>
              <a:gd name="connsiteX3" fmla="*/ 868174 w 868174"/>
              <a:gd name="connsiteY3" fmla="*/ 464948 h 464948"/>
              <a:gd name="connsiteX0" fmla="*/ 283 w 896106"/>
              <a:gd name="connsiteY0" fmla="*/ 0 h 464948"/>
              <a:gd name="connsiteX1" fmla="*/ 819275 w 896106"/>
              <a:gd name="connsiteY1" fmla="*/ 204465 h 464948"/>
              <a:gd name="connsiteX2" fmla="*/ 868187 w 896106"/>
              <a:gd name="connsiteY2" fmla="*/ 464948 h 464948"/>
              <a:gd name="connsiteX0" fmla="*/ 288 w 937935"/>
              <a:gd name="connsiteY0" fmla="*/ 0 h 464948"/>
              <a:gd name="connsiteX1" fmla="*/ 819280 w 937935"/>
              <a:gd name="connsiteY1" fmla="*/ 204465 h 464948"/>
              <a:gd name="connsiteX2" fmla="*/ 937935 w 937935"/>
              <a:gd name="connsiteY2" fmla="*/ 464948 h 464948"/>
              <a:gd name="connsiteX0" fmla="*/ 353 w 1705167"/>
              <a:gd name="connsiteY0" fmla="*/ 0 h 216975"/>
              <a:gd name="connsiteX1" fmla="*/ 819345 w 1705167"/>
              <a:gd name="connsiteY1" fmla="*/ 204465 h 216975"/>
              <a:gd name="connsiteX2" fmla="*/ 1705167 w 1705167"/>
              <a:gd name="connsiteY2" fmla="*/ 216975 h 216975"/>
              <a:gd name="connsiteX0" fmla="*/ 416 w 1705230"/>
              <a:gd name="connsiteY0" fmla="*/ 0 h 340421"/>
              <a:gd name="connsiteX1" fmla="*/ 734167 w 1705230"/>
              <a:gd name="connsiteY1" fmla="*/ 336201 h 340421"/>
              <a:gd name="connsiteX2" fmla="*/ 1705230 w 1705230"/>
              <a:gd name="connsiteY2" fmla="*/ 216975 h 340421"/>
              <a:gd name="connsiteX0" fmla="*/ 418 w 1705232"/>
              <a:gd name="connsiteY0" fmla="*/ 0 h 336263"/>
              <a:gd name="connsiteX1" fmla="*/ 734169 w 1705232"/>
              <a:gd name="connsiteY1" fmla="*/ 336201 h 336263"/>
              <a:gd name="connsiteX2" fmla="*/ 1705232 w 1705232"/>
              <a:gd name="connsiteY2" fmla="*/ 216975 h 336263"/>
              <a:gd name="connsiteX0" fmla="*/ 388 w 1488226"/>
              <a:gd name="connsiteY0" fmla="*/ 0 h 337120"/>
              <a:gd name="connsiteX1" fmla="*/ 734139 w 1488226"/>
              <a:gd name="connsiteY1" fmla="*/ 336201 h 337120"/>
              <a:gd name="connsiteX2" fmla="*/ 1488226 w 1488226"/>
              <a:gd name="connsiteY2" fmla="*/ 116236 h 337120"/>
              <a:gd name="connsiteX0" fmla="*/ 399 w 1488237"/>
              <a:gd name="connsiteY0" fmla="*/ 0 h 213765"/>
              <a:gd name="connsiteX1" fmla="*/ 718651 w 1488237"/>
              <a:gd name="connsiteY1" fmla="*/ 212215 h 213765"/>
              <a:gd name="connsiteX2" fmla="*/ 1488237 w 1488237"/>
              <a:gd name="connsiteY2" fmla="*/ 116236 h 213765"/>
              <a:gd name="connsiteX0" fmla="*/ 400 w 1488238"/>
              <a:gd name="connsiteY0" fmla="*/ 0 h 221673"/>
              <a:gd name="connsiteX1" fmla="*/ 718652 w 1488238"/>
              <a:gd name="connsiteY1" fmla="*/ 212215 h 221673"/>
              <a:gd name="connsiteX2" fmla="*/ 1488238 w 1488238"/>
              <a:gd name="connsiteY2" fmla="*/ 116236 h 221673"/>
              <a:gd name="connsiteX0" fmla="*/ 400 w 1488238"/>
              <a:gd name="connsiteY0" fmla="*/ 0 h 221673"/>
              <a:gd name="connsiteX1" fmla="*/ 718652 w 1488238"/>
              <a:gd name="connsiteY1" fmla="*/ 212215 h 221673"/>
              <a:gd name="connsiteX2" fmla="*/ 1488238 w 1488238"/>
              <a:gd name="connsiteY2" fmla="*/ 116236 h 221673"/>
              <a:gd name="connsiteX0" fmla="*/ 398 w 1472738"/>
              <a:gd name="connsiteY0" fmla="*/ 0 h 212904"/>
              <a:gd name="connsiteX1" fmla="*/ 718650 w 1472738"/>
              <a:gd name="connsiteY1" fmla="*/ 212215 h 212904"/>
              <a:gd name="connsiteX2" fmla="*/ 1472738 w 1472738"/>
              <a:gd name="connsiteY2" fmla="*/ 85240 h 212904"/>
              <a:gd name="connsiteX0" fmla="*/ 395 w 1472735"/>
              <a:gd name="connsiteY0" fmla="*/ 0 h 237168"/>
              <a:gd name="connsiteX1" fmla="*/ 718647 w 1472735"/>
              <a:gd name="connsiteY1" fmla="*/ 212215 h 237168"/>
              <a:gd name="connsiteX2" fmla="*/ 1472735 w 1472735"/>
              <a:gd name="connsiteY2" fmla="*/ 85240 h 237168"/>
              <a:gd name="connsiteX0" fmla="*/ 401 w 1503737"/>
              <a:gd name="connsiteY0" fmla="*/ 0 h 212553"/>
              <a:gd name="connsiteX1" fmla="*/ 718653 w 1503737"/>
              <a:gd name="connsiteY1" fmla="*/ 212215 h 212553"/>
              <a:gd name="connsiteX2" fmla="*/ 1503737 w 1503737"/>
              <a:gd name="connsiteY2" fmla="*/ 61992 h 212553"/>
              <a:gd name="connsiteX0" fmla="*/ 401 w 1503737"/>
              <a:gd name="connsiteY0" fmla="*/ 0 h 228452"/>
              <a:gd name="connsiteX1" fmla="*/ 718653 w 1503737"/>
              <a:gd name="connsiteY1" fmla="*/ 212215 h 228452"/>
              <a:gd name="connsiteX2" fmla="*/ 1503737 w 1503737"/>
              <a:gd name="connsiteY2" fmla="*/ 61992 h 228452"/>
              <a:gd name="connsiteX0" fmla="*/ 0 w 1503336"/>
              <a:gd name="connsiteY0" fmla="*/ 0 h 223475"/>
              <a:gd name="connsiteX1" fmla="*/ 718252 w 1503336"/>
              <a:gd name="connsiteY1" fmla="*/ 212215 h 223475"/>
              <a:gd name="connsiteX2" fmla="*/ 1503336 w 1503336"/>
              <a:gd name="connsiteY2" fmla="*/ 61992 h 22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3336" h="223475">
                <a:moveTo>
                  <a:pt x="0" y="0"/>
                </a:moveTo>
                <a:cubicBezTo>
                  <a:pt x="53437" y="233469"/>
                  <a:pt x="468987" y="239634"/>
                  <a:pt x="718252" y="212215"/>
                </a:cubicBezTo>
                <a:cubicBezTo>
                  <a:pt x="976557" y="183802"/>
                  <a:pt x="1206427" y="-7773"/>
                  <a:pt x="1503336" y="61992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Freihandform 71"/>
          <p:cNvSpPr/>
          <p:nvPr/>
        </p:nvSpPr>
        <p:spPr>
          <a:xfrm>
            <a:off x="7308304" y="4705915"/>
            <a:ext cx="216831" cy="379708"/>
          </a:xfrm>
          <a:custGeom>
            <a:avLst/>
            <a:gdLst>
              <a:gd name="connsiteX0" fmla="*/ 0 w 240223"/>
              <a:gd name="connsiteY0" fmla="*/ 0 h 433953"/>
              <a:gd name="connsiteX1" fmla="*/ 85240 w 240223"/>
              <a:gd name="connsiteY1" fmla="*/ 154983 h 433953"/>
              <a:gd name="connsiteX2" fmla="*/ 154983 w 240223"/>
              <a:gd name="connsiteY2" fmla="*/ 294468 h 433953"/>
              <a:gd name="connsiteX3" fmla="*/ 209227 w 240223"/>
              <a:gd name="connsiteY3" fmla="*/ 379709 h 433953"/>
              <a:gd name="connsiteX4" fmla="*/ 224725 w 240223"/>
              <a:gd name="connsiteY4" fmla="*/ 410705 h 433953"/>
              <a:gd name="connsiteX5" fmla="*/ 240223 w 240223"/>
              <a:gd name="connsiteY5" fmla="*/ 433953 h 433953"/>
              <a:gd name="connsiteX0" fmla="*/ 413614 w 672843"/>
              <a:gd name="connsiteY0" fmla="*/ 0 h 584179"/>
              <a:gd name="connsiteX1" fmla="*/ 498854 w 672843"/>
              <a:gd name="connsiteY1" fmla="*/ 154983 h 584179"/>
              <a:gd name="connsiteX2" fmla="*/ 2909 w 672843"/>
              <a:gd name="connsiteY2" fmla="*/ 557939 h 584179"/>
              <a:gd name="connsiteX3" fmla="*/ 622841 w 672843"/>
              <a:gd name="connsiteY3" fmla="*/ 379709 h 584179"/>
              <a:gd name="connsiteX4" fmla="*/ 638339 w 672843"/>
              <a:gd name="connsiteY4" fmla="*/ 410705 h 584179"/>
              <a:gd name="connsiteX5" fmla="*/ 653837 w 672843"/>
              <a:gd name="connsiteY5" fmla="*/ 433953 h 584179"/>
              <a:gd name="connsiteX0" fmla="*/ 0 w 240223"/>
              <a:gd name="connsiteY0" fmla="*/ 0 h 433953"/>
              <a:gd name="connsiteX1" fmla="*/ 85240 w 240223"/>
              <a:gd name="connsiteY1" fmla="*/ 154983 h 433953"/>
              <a:gd name="connsiteX2" fmla="*/ 209227 w 240223"/>
              <a:gd name="connsiteY2" fmla="*/ 379709 h 433953"/>
              <a:gd name="connsiteX3" fmla="*/ 224725 w 240223"/>
              <a:gd name="connsiteY3" fmla="*/ 410705 h 433953"/>
              <a:gd name="connsiteX4" fmla="*/ 240223 w 240223"/>
              <a:gd name="connsiteY4" fmla="*/ 433953 h 433953"/>
              <a:gd name="connsiteX0" fmla="*/ 0 w 240223"/>
              <a:gd name="connsiteY0" fmla="*/ 0 h 433953"/>
              <a:gd name="connsiteX1" fmla="*/ 209227 w 240223"/>
              <a:gd name="connsiteY1" fmla="*/ 379709 h 433953"/>
              <a:gd name="connsiteX2" fmla="*/ 224725 w 240223"/>
              <a:gd name="connsiteY2" fmla="*/ 410705 h 433953"/>
              <a:gd name="connsiteX3" fmla="*/ 240223 w 240223"/>
              <a:gd name="connsiteY3" fmla="*/ 433953 h 433953"/>
              <a:gd name="connsiteX0" fmla="*/ 0 w 240223"/>
              <a:gd name="connsiteY0" fmla="*/ 0 h 433953"/>
              <a:gd name="connsiteX1" fmla="*/ 224725 w 240223"/>
              <a:gd name="connsiteY1" fmla="*/ 410705 h 433953"/>
              <a:gd name="connsiteX2" fmla="*/ 240223 w 240223"/>
              <a:gd name="connsiteY2" fmla="*/ 433953 h 433953"/>
              <a:gd name="connsiteX0" fmla="*/ 0 w 240223"/>
              <a:gd name="connsiteY0" fmla="*/ 0 h 433953"/>
              <a:gd name="connsiteX1" fmla="*/ 240223 w 240223"/>
              <a:gd name="connsiteY1" fmla="*/ 433953 h 433953"/>
              <a:gd name="connsiteX0" fmla="*/ 21079 w 261302"/>
              <a:gd name="connsiteY0" fmla="*/ 0 h 433953"/>
              <a:gd name="connsiteX1" fmla="*/ 13330 w 261302"/>
              <a:gd name="connsiteY1" fmla="*/ 340963 h 433953"/>
              <a:gd name="connsiteX2" fmla="*/ 261302 w 261302"/>
              <a:gd name="connsiteY2" fmla="*/ 433953 h 433953"/>
              <a:gd name="connsiteX0" fmla="*/ 0 w 240223"/>
              <a:gd name="connsiteY0" fmla="*/ 0 h 433953"/>
              <a:gd name="connsiteX1" fmla="*/ 240223 w 240223"/>
              <a:gd name="connsiteY1" fmla="*/ 433953 h 433953"/>
              <a:gd name="connsiteX0" fmla="*/ 0 w 689674"/>
              <a:gd name="connsiteY0" fmla="*/ 0 h 581186"/>
              <a:gd name="connsiteX1" fmla="*/ 689674 w 689674"/>
              <a:gd name="connsiteY1" fmla="*/ 581186 h 581186"/>
              <a:gd name="connsiteX0" fmla="*/ 0 w 689674"/>
              <a:gd name="connsiteY0" fmla="*/ 0 h 581186"/>
              <a:gd name="connsiteX1" fmla="*/ 689674 w 689674"/>
              <a:gd name="connsiteY1" fmla="*/ 581186 h 581186"/>
              <a:gd name="connsiteX0" fmla="*/ 0 w 681925"/>
              <a:gd name="connsiteY0" fmla="*/ 0 h 550189"/>
              <a:gd name="connsiteX1" fmla="*/ 681925 w 681925"/>
              <a:gd name="connsiteY1" fmla="*/ 550189 h 550189"/>
              <a:gd name="connsiteX0" fmla="*/ 3398 w 685323"/>
              <a:gd name="connsiteY0" fmla="*/ 0 h 550189"/>
              <a:gd name="connsiteX1" fmla="*/ 685323 w 685323"/>
              <a:gd name="connsiteY1" fmla="*/ 550189 h 550189"/>
              <a:gd name="connsiteX0" fmla="*/ 0 w 681925"/>
              <a:gd name="connsiteY0" fmla="*/ 0 h 550189"/>
              <a:gd name="connsiteX1" fmla="*/ 152564 w 681925"/>
              <a:gd name="connsiteY1" fmla="*/ 398193 h 550189"/>
              <a:gd name="connsiteX2" fmla="*/ 681925 w 681925"/>
              <a:gd name="connsiteY2" fmla="*/ 550189 h 550189"/>
              <a:gd name="connsiteX0" fmla="*/ 0 w 681925"/>
              <a:gd name="connsiteY0" fmla="*/ 0 h 550189"/>
              <a:gd name="connsiteX1" fmla="*/ 532273 w 681925"/>
              <a:gd name="connsiteY1" fmla="*/ 258708 h 550189"/>
              <a:gd name="connsiteX2" fmla="*/ 681925 w 681925"/>
              <a:gd name="connsiteY2" fmla="*/ 550189 h 550189"/>
              <a:gd name="connsiteX0" fmla="*/ 0 w 681925"/>
              <a:gd name="connsiteY0" fmla="*/ 0 h 550189"/>
              <a:gd name="connsiteX1" fmla="*/ 532273 w 681925"/>
              <a:gd name="connsiteY1" fmla="*/ 258708 h 550189"/>
              <a:gd name="connsiteX2" fmla="*/ 681925 w 681925"/>
              <a:gd name="connsiteY2" fmla="*/ 550189 h 550189"/>
              <a:gd name="connsiteX0" fmla="*/ 0 w 681925"/>
              <a:gd name="connsiteY0" fmla="*/ 0 h 550189"/>
              <a:gd name="connsiteX1" fmla="*/ 532273 w 681925"/>
              <a:gd name="connsiteY1" fmla="*/ 258708 h 550189"/>
              <a:gd name="connsiteX2" fmla="*/ 681925 w 681925"/>
              <a:gd name="connsiteY2" fmla="*/ 550189 h 550189"/>
              <a:gd name="connsiteX0" fmla="*/ 0 w 681925"/>
              <a:gd name="connsiteY0" fmla="*/ 0 h 550189"/>
              <a:gd name="connsiteX1" fmla="*/ 532273 w 681925"/>
              <a:gd name="connsiteY1" fmla="*/ 258708 h 550189"/>
              <a:gd name="connsiteX2" fmla="*/ 681925 w 681925"/>
              <a:gd name="connsiteY2" fmla="*/ 550189 h 550189"/>
              <a:gd name="connsiteX0" fmla="*/ 0 w 681925"/>
              <a:gd name="connsiteY0" fmla="*/ 0 h 550189"/>
              <a:gd name="connsiteX1" fmla="*/ 98321 w 681925"/>
              <a:gd name="connsiteY1" fmla="*/ 398193 h 550189"/>
              <a:gd name="connsiteX2" fmla="*/ 681925 w 681925"/>
              <a:gd name="connsiteY2" fmla="*/ 550189 h 550189"/>
              <a:gd name="connsiteX0" fmla="*/ 1704 w 683629"/>
              <a:gd name="connsiteY0" fmla="*/ 0 h 550189"/>
              <a:gd name="connsiteX1" fmla="*/ 100025 w 683629"/>
              <a:gd name="connsiteY1" fmla="*/ 398193 h 550189"/>
              <a:gd name="connsiteX2" fmla="*/ 683629 w 683629"/>
              <a:gd name="connsiteY2" fmla="*/ 550189 h 550189"/>
              <a:gd name="connsiteX0" fmla="*/ 13133 w 695058"/>
              <a:gd name="connsiteY0" fmla="*/ 0 h 550189"/>
              <a:gd name="connsiteX1" fmla="*/ 111454 w 695058"/>
              <a:gd name="connsiteY1" fmla="*/ 398193 h 550189"/>
              <a:gd name="connsiteX2" fmla="*/ 695058 w 695058"/>
              <a:gd name="connsiteY2" fmla="*/ 550189 h 550189"/>
              <a:gd name="connsiteX0" fmla="*/ 850 w 682775"/>
              <a:gd name="connsiteY0" fmla="*/ 0 h 550189"/>
              <a:gd name="connsiteX1" fmla="*/ 347144 w 682775"/>
              <a:gd name="connsiteY1" fmla="*/ 359447 h 550189"/>
              <a:gd name="connsiteX2" fmla="*/ 682775 w 682775"/>
              <a:gd name="connsiteY2" fmla="*/ 550189 h 550189"/>
              <a:gd name="connsiteX0" fmla="*/ 729 w 682654"/>
              <a:gd name="connsiteY0" fmla="*/ 0 h 550189"/>
              <a:gd name="connsiteX1" fmla="*/ 347023 w 682654"/>
              <a:gd name="connsiteY1" fmla="*/ 359447 h 550189"/>
              <a:gd name="connsiteX2" fmla="*/ 682654 w 682654"/>
              <a:gd name="connsiteY2" fmla="*/ 550189 h 550189"/>
              <a:gd name="connsiteX0" fmla="*/ 848 w 682773"/>
              <a:gd name="connsiteY0" fmla="*/ 0 h 550189"/>
              <a:gd name="connsiteX1" fmla="*/ 308396 w 682773"/>
              <a:gd name="connsiteY1" fmla="*/ 274207 h 550189"/>
              <a:gd name="connsiteX2" fmla="*/ 682773 w 682773"/>
              <a:gd name="connsiteY2" fmla="*/ 550189 h 550189"/>
              <a:gd name="connsiteX0" fmla="*/ 268 w 831461"/>
              <a:gd name="connsiteY0" fmla="*/ 0 h 550189"/>
              <a:gd name="connsiteX1" fmla="*/ 819260 w 831461"/>
              <a:gd name="connsiteY1" fmla="*/ 204465 h 550189"/>
              <a:gd name="connsiteX2" fmla="*/ 682193 w 831461"/>
              <a:gd name="connsiteY2" fmla="*/ 550189 h 550189"/>
              <a:gd name="connsiteX0" fmla="*/ 283 w 901784"/>
              <a:gd name="connsiteY0" fmla="*/ 0 h 550189"/>
              <a:gd name="connsiteX1" fmla="*/ 819275 w 901784"/>
              <a:gd name="connsiteY1" fmla="*/ 204465 h 550189"/>
              <a:gd name="connsiteX2" fmla="*/ 858020 w 901784"/>
              <a:gd name="connsiteY2" fmla="*/ 452437 h 550189"/>
              <a:gd name="connsiteX3" fmla="*/ 682208 w 901784"/>
              <a:gd name="connsiteY3" fmla="*/ 550189 h 550189"/>
              <a:gd name="connsiteX0" fmla="*/ 270 w 845782"/>
              <a:gd name="connsiteY0" fmla="*/ 0 h 550189"/>
              <a:gd name="connsiteX1" fmla="*/ 819262 w 845782"/>
              <a:gd name="connsiteY1" fmla="*/ 204465 h 550189"/>
              <a:gd name="connsiteX2" fmla="*/ 648780 w 845782"/>
              <a:gd name="connsiteY2" fmla="*/ 390444 h 550189"/>
              <a:gd name="connsiteX3" fmla="*/ 682195 w 845782"/>
              <a:gd name="connsiteY3" fmla="*/ 550189 h 550189"/>
              <a:gd name="connsiteX0" fmla="*/ 270 w 868174"/>
              <a:gd name="connsiteY0" fmla="*/ 0 h 464948"/>
              <a:gd name="connsiteX1" fmla="*/ 819262 w 868174"/>
              <a:gd name="connsiteY1" fmla="*/ 204465 h 464948"/>
              <a:gd name="connsiteX2" fmla="*/ 648780 w 868174"/>
              <a:gd name="connsiteY2" fmla="*/ 390444 h 464948"/>
              <a:gd name="connsiteX3" fmla="*/ 868174 w 868174"/>
              <a:gd name="connsiteY3" fmla="*/ 464948 h 464948"/>
              <a:gd name="connsiteX0" fmla="*/ 283 w 896106"/>
              <a:gd name="connsiteY0" fmla="*/ 0 h 464948"/>
              <a:gd name="connsiteX1" fmla="*/ 819275 w 896106"/>
              <a:gd name="connsiteY1" fmla="*/ 204465 h 464948"/>
              <a:gd name="connsiteX2" fmla="*/ 868187 w 896106"/>
              <a:gd name="connsiteY2" fmla="*/ 464948 h 464948"/>
              <a:gd name="connsiteX0" fmla="*/ 288 w 937935"/>
              <a:gd name="connsiteY0" fmla="*/ 0 h 464948"/>
              <a:gd name="connsiteX1" fmla="*/ 819280 w 937935"/>
              <a:gd name="connsiteY1" fmla="*/ 204465 h 464948"/>
              <a:gd name="connsiteX2" fmla="*/ 937935 w 937935"/>
              <a:gd name="connsiteY2" fmla="*/ 464948 h 464948"/>
              <a:gd name="connsiteX0" fmla="*/ 353 w 1705167"/>
              <a:gd name="connsiteY0" fmla="*/ 0 h 216975"/>
              <a:gd name="connsiteX1" fmla="*/ 819345 w 1705167"/>
              <a:gd name="connsiteY1" fmla="*/ 204465 h 216975"/>
              <a:gd name="connsiteX2" fmla="*/ 1705167 w 1705167"/>
              <a:gd name="connsiteY2" fmla="*/ 216975 h 216975"/>
              <a:gd name="connsiteX0" fmla="*/ 416 w 1705230"/>
              <a:gd name="connsiteY0" fmla="*/ 0 h 340421"/>
              <a:gd name="connsiteX1" fmla="*/ 734167 w 1705230"/>
              <a:gd name="connsiteY1" fmla="*/ 336201 h 340421"/>
              <a:gd name="connsiteX2" fmla="*/ 1705230 w 1705230"/>
              <a:gd name="connsiteY2" fmla="*/ 216975 h 340421"/>
              <a:gd name="connsiteX0" fmla="*/ 418 w 1705232"/>
              <a:gd name="connsiteY0" fmla="*/ 0 h 336263"/>
              <a:gd name="connsiteX1" fmla="*/ 734169 w 1705232"/>
              <a:gd name="connsiteY1" fmla="*/ 336201 h 336263"/>
              <a:gd name="connsiteX2" fmla="*/ 1705232 w 1705232"/>
              <a:gd name="connsiteY2" fmla="*/ 216975 h 336263"/>
              <a:gd name="connsiteX0" fmla="*/ 388 w 1488226"/>
              <a:gd name="connsiteY0" fmla="*/ 0 h 337120"/>
              <a:gd name="connsiteX1" fmla="*/ 734139 w 1488226"/>
              <a:gd name="connsiteY1" fmla="*/ 336201 h 337120"/>
              <a:gd name="connsiteX2" fmla="*/ 1488226 w 1488226"/>
              <a:gd name="connsiteY2" fmla="*/ 116236 h 337120"/>
              <a:gd name="connsiteX0" fmla="*/ 399 w 1488237"/>
              <a:gd name="connsiteY0" fmla="*/ 0 h 213765"/>
              <a:gd name="connsiteX1" fmla="*/ 718651 w 1488237"/>
              <a:gd name="connsiteY1" fmla="*/ 212215 h 213765"/>
              <a:gd name="connsiteX2" fmla="*/ 1488237 w 1488237"/>
              <a:gd name="connsiteY2" fmla="*/ 116236 h 213765"/>
              <a:gd name="connsiteX0" fmla="*/ 400 w 1488238"/>
              <a:gd name="connsiteY0" fmla="*/ 0 h 221673"/>
              <a:gd name="connsiteX1" fmla="*/ 718652 w 1488238"/>
              <a:gd name="connsiteY1" fmla="*/ 212215 h 221673"/>
              <a:gd name="connsiteX2" fmla="*/ 1488238 w 1488238"/>
              <a:gd name="connsiteY2" fmla="*/ 116236 h 221673"/>
              <a:gd name="connsiteX0" fmla="*/ 400 w 1488238"/>
              <a:gd name="connsiteY0" fmla="*/ 0 h 221673"/>
              <a:gd name="connsiteX1" fmla="*/ 718652 w 1488238"/>
              <a:gd name="connsiteY1" fmla="*/ 212215 h 221673"/>
              <a:gd name="connsiteX2" fmla="*/ 1488238 w 1488238"/>
              <a:gd name="connsiteY2" fmla="*/ 116236 h 221673"/>
              <a:gd name="connsiteX0" fmla="*/ 398 w 1472738"/>
              <a:gd name="connsiteY0" fmla="*/ 0 h 212904"/>
              <a:gd name="connsiteX1" fmla="*/ 718650 w 1472738"/>
              <a:gd name="connsiteY1" fmla="*/ 212215 h 212904"/>
              <a:gd name="connsiteX2" fmla="*/ 1472738 w 1472738"/>
              <a:gd name="connsiteY2" fmla="*/ 85240 h 212904"/>
              <a:gd name="connsiteX0" fmla="*/ 395 w 1472735"/>
              <a:gd name="connsiteY0" fmla="*/ 0 h 237168"/>
              <a:gd name="connsiteX1" fmla="*/ 718647 w 1472735"/>
              <a:gd name="connsiteY1" fmla="*/ 212215 h 237168"/>
              <a:gd name="connsiteX2" fmla="*/ 1472735 w 1472735"/>
              <a:gd name="connsiteY2" fmla="*/ 85240 h 237168"/>
              <a:gd name="connsiteX0" fmla="*/ 816249 w 816249"/>
              <a:gd name="connsiteY0" fmla="*/ 0 h 212904"/>
              <a:gd name="connsiteX1" fmla="*/ 169 w 816249"/>
              <a:gd name="connsiteY1" fmla="*/ 212215 h 212904"/>
              <a:gd name="connsiteX2" fmla="*/ 754257 w 816249"/>
              <a:gd name="connsiteY2" fmla="*/ 85240 h 212904"/>
              <a:gd name="connsiteX0" fmla="*/ 61992 w 61992"/>
              <a:gd name="connsiteY0" fmla="*/ 0 h 85240"/>
              <a:gd name="connsiteX1" fmla="*/ 0 w 61992"/>
              <a:gd name="connsiteY1" fmla="*/ 85240 h 85240"/>
              <a:gd name="connsiteX0" fmla="*/ 0 w 154984"/>
              <a:gd name="connsiteY0" fmla="*/ 0 h 317715"/>
              <a:gd name="connsiteX1" fmla="*/ 154984 w 154984"/>
              <a:gd name="connsiteY1" fmla="*/ 317715 h 317715"/>
              <a:gd name="connsiteX0" fmla="*/ 0 w 255723"/>
              <a:gd name="connsiteY0" fmla="*/ 0 h 302217"/>
              <a:gd name="connsiteX1" fmla="*/ 255723 w 255723"/>
              <a:gd name="connsiteY1" fmla="*/ 302217 h 302217"/>
              <a:gd name="connsiteX0" fmla="*/ 0 w 255723"/>
              <a:gd name="connsiteY0" fmla="*/ 0 h 302217"/>
              <a:gd name="connsiteX1" fmla="*/ 131902 w 255723"/>
              <a:gd name="connsiteY1" fmla="*/ 129557 h 302217"/>
              <a:gd name="connsiteX2" fmla="*/ 255723 w 255723"/>
              <a:gd name="connsiteY2" fmla="*/ 302217 h 302217"/>
              <a:gd name="connsiteX0" fmla="*/ 0 w 255723"/>
              <a:gd name="connsiteY0" fmla="*/ 0 h 302217"/>
              <a:gd name="connsiteX1" fmla="*/ 224892 w 255723"/>
              <a:gd name="connsiteY1" fmla="*/ 98560 h 302217"/>
              <a:gd name="connsiteX2" fmla="*/ 255723 w 255723"/>
              <a:gd name="connsiteY2" fmla="*/ 302217 h 302217"/>
              <a:gd name="connsiteX0" fmla="*/ 0 w 255723"/>
              <a:gd name="connsiteY0" fmla="*/ 0 h 302217"/>
              <a:gd name="connsiteX1" fmla="*/ 224892 w 255723"/>
              <a:gd name="connsiteY1" fmla="*/ 98560 h 302217"/>
              <a:gd name="connsiteX2" fmla="*/ 255723 w 255723"/>
              <a:gd name="connsiteY2" fmla="*/ 302217 h 302217"/>
              <a:gd name="connsiteX0" fmla="*/ 0 w 255723"/>
              <a:gd name="connsiteY0" fmla="*/ 0 h 302217"/>
              <a:gd name="connsiteX1" fmla="*/ 224892 w 255723"/>
              <a:gd name="connsiteY1" fmla="*/ 98560 h 302217"/>
              <a:gd name="connsiteX2" fmla="*/ 255723 w 255723"/>
              <a:gd name="connsiteY2" fmla="*/ 302217 h 302217"/>
              <a:gd name="connsiteX0" fmla="*/ 0 w 255723"/>
              <a:gd name="connsiteY0" fmla="*/ 0 h 302217"/>
              <a:gd name="connsiteX1" fmla="*/ 93156 w 255723"/>
              <a:gd name="connsiteY1" fmla="*/ 160554 h 302217"/>
              <a:gd name="connsiteX2" fmla="*/ 255723 w 255723"/>
              <a:gd name="connsiteY2" fmla="*/ 302217 h 302217"/>
              <a:gd name="connsiteX0" fmla="*/ 0 w 247974"/>
              <a:gd name="connsiteY0" fmla="*/ 0 h 302217"/>
              <a:gd name="connsiteX1" fmla="*/ 85407 w 247974"/>
              <a:gd name="connsiteY1" fmla="*/ 160554 h 302217"/>
              <a:gd name="connsiteX2" fmla="*/ 247974 w 247974"/>
              <a:gd name="connsiteY2" fmla="*/ 302217 h 302217"/>
              <a:gd name="connsiteX0" fmla="*/ 0 w 247974"/>
              <a:gd name="connsiteY0" fmla="*/ 0 h 302217"/>
              <a:gd name="connsiteX1" fmla="*/ 147400 w 247974"/>
              <a:gd name="connsiteY1" fmla="*/ 145055 h 302217"/>
              <a:gd name="connsiteX2" fmla="*/ 247974 w 247974"/>
              <a:gd name="connsiteY2" fmla="*/ 302217 h 302217"/>
              <a:gd name="connsiteX0" fmla="*/ 0 w 286720"/>
              <a:gd name="connsiteY0" fmla="*/ 0 h 302217"/>
              <a:gd name="connsiteX1" fmla="*/ 147400 w 286720"/>
              <a:gd name="connsiteY1" fmla="*/ 145055 h 302217"/>
              <a:gd name="connsiteX2" fmla="*/ 286720 w 286720"/>
              <a:gd name="connsiteY2" fmla="*/ 302217 h 302217"/>
              <a:gd name="connsiteX0" fmla="*/ 0 w 286720"/>
              <a:gd name="connsiteY0" fmla="*/ 0 h 302217"/>
              <a:gd name="connsiteX1" fmla="*/ 147400 w 286720"/>
              <a:gd name="connsiteY1" fmla="*/ 145055 h 302217"/>
              <a:gd name="connsiteX2" fmla="*/ 286720 w 286720"/>
              <a:gd name="connsiteY2" fmla="*/ 302217 h 302217"/>
              <a:gd name="connsiteX0" fmla="*/ 0 w 286720"/>
              <a:gd name="connsiteY0" fmla="*/ 0 h 302217"/>
              <a:gd name="connsiteX1" fmla="*/ 147400 w 286720"/>
              <a:gd name="connsiteY1" fmla="*/ 145055 h 302217"/>
              <a:gd name="connsiteX2" fmla="*/ 286720 w 286720"/>
              <a:gd name="connsiteY2" fmla="*/ 302217 h 302217"/>
              <a:gd name="connsiteX0" fmla="*/ 0 w 286720"/>
              <a:gd name="connsiteY0" fmla="*/ 0 h 302217"/>
              <a:gd name="connsiteX1" fmla="*/ 248139 w 286720"/>
              <a:gd name="connsiteY1" fmla="*/ 67564 h 302217"/>
              <a:gd name="connsiteX2" fmla="*/ 286720 w 286720"/>
              <a:gd name="connsiteY2" fmla="*/ 302217 h 302217"/>
              <a:gd name="connsiteX0" fmla="*/ 0 w 286720"/>
              <a:gd name="connsiteY0" fmla="*/ 0 h 302217"/>
              <a:gd name="connsiteX1" fmla="*/ 248139 w 286720"/>
              <a:gd name="connsiteY1" fmla="*/ 67564 h 302217"/>
              <a:gd name="connsiteX2" fmla="*/ 286720 w 286720"/>
              <a:gd name="connsiteY2" fmla="*/ 302217 h 302217"/>
              <a:gd name="connsiteX0" fmla="*/ 0 w 232476"/>
              <a:gd name="connsiteY0" fmla="*/ 0 h 317715"/>
              <a:gd name="connsiteX1" fmla="*/ 193895 w 232476"/>
              <a:gd name="connsiteY1" fmla="*/ 83062 h 317715"/>
              <a:gd name="connsiteX2" fmla="*/ 232476 w 232476"/>
              <a:gd name="connsiteY2" fmla="*/ 317715 h 317715"/>
              <a:gd name="connsiteX0" fmla="*/ 0 w 193730"/>
              <a:gd name="connsiteY0" fmla="*/ 0 h 340962"/>
              <a:gd name="connsiteX1" fmla="*/ 155149 w 193730"/>
              <a:gd name="connsiteY1" fmla="*/ 106309 h 340962"/>
              <a:gd name="connsiteX2" fmla="*/ 193730 w 193730"/>
              <a:gd name="connsiteY2" fmla="*/ 340962 h 340962"/>
              <a:gd name="connsiteX0" fmla="*/ 0 w 209228"/>
              <a:gd name="connsiteY0" fmla="*/ 0 h 379708"/>
              <a:gd name="connsiteX1" fmla="*/ 155149 w 209228"/>
              <a:gd name="connsiteY1" fmla="*/ 106309 h 379708"/>
              <a:gd name="connsiteX2" fmla="*/ 209228 w 209228"/>
              <a:gd name="connsiteY2" fmla="*/ 379708 h 379708"/>
              <a:gd name="connsiteX0" fmla="*/ 0 w 213025"/>
              <a:gd name="connsiteY0" fmla="*/ 0 h 379708"/>
              <a:gd name="connsiteX1" fmla="*/ 155149 w 213025"/>
              <a:gd name="connsiteY1" fmla="*/ 106309 h 379708"/>
              <a:gd name="connsiteX2" fmla="*/ 209228 w 213025"/>
              <a:gd name="connsiteY2" fmla="*/ 379708 h 379708"/>
              <a:gd name="connsiteX0" fmla="*/ 0 w 216831"/>
              <a:gd name="connsiteY0" fmla="*/ 0 h 379708"/>
              <a:gd name="connsiteX1" fmla="*/ 155149 w 216831"/>
              <a:gd name="connsiteY1" fmla="*/ 106309 h 379708"/>
              <a:gd name="connsiteX2" fmla="*/ 209228 w 216831"/>
              <a:gd name="connsiteY2" fmla="*/ 379708 h 37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831" h="379708">
                <a:moveTo>
                  <a:pt x="0" y="0"/>
                </a:moveTo>
                <a:cubicBezTo>
                  <a:pt x="74964" y="32853"/>
                  <a:pt x="103045" y="56248"/>
                  <a:pt x="155149" y="106309"/>
                </a:cubicBezTo>
                <a:cubicBezTo>
                  <a:pt x="221017" y="169594"/>
                  <a:pt x="224727" y="201478"/>
                  <a:pt x="209228" y="379708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5" name="Group 18"/>
          <p:cNvGrpSpPr>
            <a:grpSpLocks noChangeAspect="1"/>
          </p:cNvGrpSpPr>
          <p:nvPr/>
        </p:nvGrpSpPr>
        <p:grpSpPr bwMode="auto">
          <a:xfrm>
            <a:off x="827584" y="1387996"/>
            <a:ext cx="2047875" cy="1104900"/>
            <a:chOff x="462" y="999"/>
            <a:chExt cx="1290" cy="696"/>
          </a:xfrm>
        </p:grpSpPr>
        <p:sp>
          <p:nvSpPr>
            <p:cNvPr id="76" name="AutoShape 17"/>
            <p:cNvSpPr>
              <a:spLocks noChangeAspect="1" noChangeArrowheads="1" noTextEdit="1"/>
            </p:cNvSpPr>
            <p:nvPr/>
          </p:nvSpPr>
          <p:spPr bwMode="auto">
            <a:xfrm>
              <a:off x="462" y="999"/>
              <a:ext cx="1290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Rectangle 19"/>
            <p:cNvSpPr>
              <a:spLocks noChangeArrowheads="1"/>
            </p:cNvSpPr>
            <p:nvPr/>
          </p:nvSpPr>
          <p:spPr bwMode="auto">
            <a:xfrm>
              <a:off x="552" y="1089"/>
              <a:ext cx="1104" cy="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Rectangle 20"/>
            <p:cNvSpPr>
              <a:spLocks noChangeArrowheads="1"/>
            </p:cNvSpPr>
            <p:nvPr/>
          </p:nvSpPr>
          <p:spPr bwMode="auto">
            <a:xfrm>
              <a:off x="552" y="1089"/>
              <a:ext cx="1104" cy="450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Rectangle 21"/>
            <p:cNvSpPr>
              <a:spLocks noChangeArrowheads="1"/>
            </p:cNvSpPr>
            <p:nvPr/>
          </p:nvSpPr>
          <p:spPr bwMode="auto">
            <a:xfrm>
              <a:off x="984" y="1125"/>
              <a:ext cx="25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«</a:t>
              </a:r>
              <a:r>
                <a:rPr kumimoji="0" lang="de-DE" sz="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eclass</a:t>
              </a:r>
              <a:r>
                <a:rPr kumimoji="0" lang="de-DE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»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22"/>
            <p:cNvSpPr>
              <a:spLocks noChangeArrowheads="1"/>
            </p:cNvSpPr>
            <p:nvPr/>
          </p:nvSpPr>
          <p:spPr bwMode="auto">
            <a:xfrm>
              <a:off x="1086" y="1203"/>
              <a:ext cx="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>
              <a:off x="552" y="1311"/>
              <a:ext cx="1104" cy="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582" y="1359"/>
              <a:ext cx="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+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684" y="1359"/>
              <a:ext cx="91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operationRelyingOnCheck()  :void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582" y="1437"/>
              <a:ext cx="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+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684" y="1437"/>
              <a:ext cx="75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doSomeCheck()  :EBoolean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6" name="Geschweifte Klammer links 85"/>
          <p:cNvSpPr/>
          <p:nvPr/>
        </p:nvSpPr>
        <p:spPr>
          <a:xfrm>
            <a:off x="2717794" y="661988"/>
            <a:ext cx="396044" cy="5431308"/>
          </a:xfrm>
          <a:prstGeom prst="leftBrace">
            <a:avLst>
              <a:gd name="adj1" fmla="val 38797"/>
              <a:gd name="adj2" fmla="val 248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reihandform 93"/>
          <p:cNvSpPr/>
          <p:nvPr/>
        </p:nvSpPr>
        <p:spPr>
          <a:xfrm>
            <a:off x="2458368" y="2151061"/>
            <a:ext cx="3154336" cy="2297192"/>
          </a:xfrm>
          <a:custGeom>
            <a:avLst/>
            <a:gdLst>
              <a:gd name="connsiteX0" fmla="*/ 0 w 240223"/>
              <a:gd name="connsiteY0" fmla="*/ 0 h 433953"/>
              <a:gd name="connsiteX1" fmla="*/ 85240 w 240223"/>
              <a:gd name="connsiteY1" fmla="*/ 154983 h 433953"/>
              <a:gd name="connsiteX2" fmla="*/ 154983 w 240223"/>
              <a:gd name="connsiteY2" fmla="*/ 294468 h 433953"/>
              <a:gd name="connsiteX3" fmla="*/ 209227 w 240223"/>
              <a:gd name="connsiteY3" fmla="*/ 379709 h 433953"/>
              <a:gd name="connsiteX4" fmla="*/ 224725 w 240223"/>
              <a:gd name="connsiteY4" fmla="*/ 410705 h 433953"/>
              <a:gd name="connsiteX5" fmla="*/ 240223 w 240223"/>
              <a:gd name="connsiteY5" fmla="*/ 433953 h 433953"/>
              <a:gd name="connsiteX0" fmla="*/ 413614 w 672843"/>
              <a:gd name="connsiteY0" fmla="*/ 0 h 584179"/>
              <a:gd name="connsiteX1" fmla="*/ 498854 w 672843"/>
              <a:gd name="connsiteY1" fmla="*/ 154983 h 584179"/>
              <a:gd name="connsiteX2" fmla="*/ 2909 w 672843"/>
              <a:gd name="connsiteY2" fmla="*/ 557939 h 584179"/>
              <a:gd name="connsiteX3" fmla="*/ 622841 w 672843"/>
              <a:gd name="connsiteY3" fmla="*/ 379709 h 584179"/>
              <a:gd name="connsiteX4" fmla="*/ 638339 w 672843"/>
              <a:gd name="connsiteY4" fmla="*/ 410705 h 584179"/>
              <a:gd name="connsiteX5" fmla="*/ 653837 w 672843"/>
              <a:gd name="connsiteY5" fmla="*/ 433953 h 584179"/>
              <a:gd name="connsiteX0" fmla="*/ 0 w 240223"/>
              <a:gd name="connsiteY0" fmla="*/ 0 h 433953"/>
              <a:gd name="connsiteX1" fmla="*/ 85240 w 240223"/>
              <a:gd name="connsiteY1" fmla="*/ 154983 h 433953"/>
              <a:gd name="connsiteX2" fmla="*/ 209227 w 240223"/>
              <a:gd name="connsiteY2" fmla="*/ 379709 h 433953"/>
              <a:gd name="connsiteX3" fmla="*/ 224725 w 240223"/>
              <a:gd name="connsiteY3" fmla="*/ 410705 h 433953"/>
              <a:gd name="connsiteX4" fmla="*/ 240223 w 240223"/>
              <a:gd name="connsiteY4" fmla="*/ 433953 h 433953"/>
              <a:gd name="connsiteX0" fmla="*/ 0 w 240223"/>
              <a:gd name="connsiteY0" fmla="*/ 0 h 433953"/>
              <a:gd name="connsiteX1" fmla="*/ 209227 w 240223"/>
              <a:gd name="connsiteY1" fmla="*/ 379709 h 433953"/>
              <a:gd name="connsiteX2" fmla="*/ 224725 w 240223"/>
              <a:gd name="connsiteY2" fmla="*/ 410705 h 433953"/>
              <a:gd name="connsiteX3" fmla="*/ 240223 w 240223"/>
              <a:gd name="connsiteY3" fmla="*/ 433953 h 433953"/>
              <a:gd name="connsiteX0" fmla="*/ 0 w 240223"/>
              <a:gd name="connsiteY0" fmla="*/ 0 h 433953"/>
              <a:gd name="connsiteX1" fmla="*/ 224725 w 240223"/>
              <a:gd name="connsiteY1" fmla="*/ 410705 h 433953"/>
              <a:gd name="connsiteX2" fmla="*/ 240223 w 240223"/>
              <a:gd name="connsiteY2" fmla="*/ 433953 h 433953"/>
              <a:gd name="connsiteX0" fmla="*/ 0 w 240223"/>
              <a:gd name="connsiteY0" fmla="*/ 0 h 433953"/>
              <a:gd name="connsiteX1" fmla="*/ 240223 w 240223"/>
              <a:gd name="connsiteY1" fmla="*/ 433953 h 433953"/>
              <a:gd name="connsiteX0" fmla="*/ 21079 w 261302"/>
              <a:gd name="connsiteY0" fmla="*/ 0 h 433953"/>
              <a:gd name="connsiteX1" fmla="*/ 13330 w 261302"/>
              <a:gd name="connsiteY1" fmla="*/ 340963 h 433953"/>
              <a:gd name="connsiteX2" fmla="*/ 261302 w 261302"/>
              <a:gd name="connsiteY2" fmla="*/ 433953 h 433953"/>
              <a:gd name="connsiteX0" fmla="*/ 0 w 240223"/>
              <a:gd name="connsiteY0" fmla="*/ 0 h 433953"/>
              <a:gd name="connsiteX1" fmla="*/ 240223 w 240223"/>
              <a:gd name="connsiteY1" fmla="*/ 433953 h 433953"/>
              <a:gd name="connsiteX0" fmla="*/ 0 w 689674"/>
              <a:gd name="connsiteY0" fmla="*/ 0 h 581186"/>
              <a:gd name="connsiteX1" fmla="*/ 689674 w 689674"/>
              <a:gd name="connsiteY1" fmla="*/ 581186 h 581186"/>
              <a:gd name="connsiteX0" fmla="*/ 0 w 689674"/>
              <a:gd name="connsiteY0" fmla="*/ 0 h 581186"/>
              <a:gd name="connsiteX1" fmla="*/ 689674 w 689674"/>
              <a:gd name="connsiteY1" fmla="*/ 581186 h 581186"/>
              <a:gd name="connsiteX0" fmla="*/ 0 w 681925"/>
              <a:gd name="connsiteY0" fmla="*/ 0 h 550189"/>
              <a:gd name="connsiteX1" fmla="*/ 681925 w 681925"/>
              <a:gd name="connsiteY1" fmla="*/ 550189 h 550189"/>
              <a:gd name="connsiteX0" fmla="*/ 3398 w 685323"/>
              <a:gd name="connsiteY0" fmla="*/ 0 h 550189"/>
              <a:gd name="connsiteX1" fmla="*/ 685323 w 685323"/>
              <a:gd name="connsiteY1" fmla="*/ 550189 h 550189"/>
              <a:gd name="connsiteX0" fmla="*/ 0 w 681925"/>
              <a:gd name="connsiteY0" fmla="*/ 0 h 550189"/>
              <a:gd name="connsiteX1" fmla="*/ 152564 w 681925"/>
              <a:gd name="connsiteY1" fmla="*/ 398193 h 550189"/>
              <a:gd name="connsiteX2" fmla="*/ 681925 w 681925"/>
              <a:gd name="connsiteY2" fmla="*/ 550189 h 550189"/>
              <a:gd name="connsiteX0" fmla="*/ 0 w 681925"/>
              <a:gd name="connsiteY0" fmla="*/ 0 h 550189"/>
              <a:gd name="connsiteX1" fmla="*/ 532273 w 681925"/>
              <a:gd name="connsiteY1" fmla="*/ 258708 h 550189"/>
              <a:gd name="connsiteX2" fmla="*/ 681925 w 681925"/>
              <a:gd name="connsiteY2" fmla="*/ 550189 h 550189"/>
              <a:gd name="connsiteX0" fmla="*/ 0 w 681925"/>
              <a:gd name="connsiteY0" fmla="*/ 0 h 550189"/>
              <a:gd name="connsiteX1" fmla="*/ 532273 w 681925"/>
              <a:gd name="connsiteY1" fmla="*/ 258708 h 550189"/>
              <a:gd name="connsiteX2" fmla="*/ 681925 w 681925"/>
              <a:gd name="connsiteY2" fmla="*/ 550189 h 550189"/>
              <a:gd name="connsiteX0" fmla="*/ 0 w 681925"/>
              <a:gd name="connsiteY0" fmla="*/ 0 h 550189"/>
              <a:gd name="connsiteX1" fmla="*/ 532273 w 681925"/>
              <a:gd name="connsiteY1" fmla="*/ 258708 h 550189"/>
              <a:gd name="connsiteX2" fmla="*/ 681925 w 681925"/>
              <a:gd name="connsiteY2" fmla="*/ 550189 h 550189"/>
              <a:gd name="connsiteX0" fmla="*/ 0 w 681925"/>
              <a:gd name="connsiteY0" fmla="*/ 0 h 550189"/>
              <a:gd name="connsiteX1" fmla="*/ 532273 w 681925"/>
              <a:gd name="connsiteY1" fmla="*/ 258708 h 550189"/>
              <a:gd name="connsiteX2" fmla="*/ 681925 w 681925"/>
              <a:gd name="connsiteY2" fmla="*/ 550189 h 550189"/>
              <a:gd name="connsiteX0" fmla="*/ 0 w 681925"/>
              <a:gd name="connsiteY0" fmla="*/ 0 h 550189"/>
              <a:gd name="connsiteX1" fmla="*/ 98321 w 681925"/>
              <a:gd name="connsiteY1" fmla="*/ 398193 h 550189"/>
              <a:gd name="connsiteX2" fmla="*/ 681925 w 681925"/>
              <a:gd name="connsiteY2" fmla="*/ 550189 h 550189"/>
              <a:gd name="connsiteX0" fmla="*/ 1704 w 683629"/>
              <a:gd name="connsiteY0" fmla="*/ 0 h 550189"/>
              <a:gd name="connsiteX1" fmla="*/ 100025 w 683629"/>
              <a:gd name="connsiteY1" fmla="*/ 398193 h 550189"/>
              <a:gd name="connsiteX2" fmla="*/ 683629 w 683629"/>
              <a:gd name="connsiteY2" fmla="*/ 550189 h 550189"/>
              <a:gd name="connsiteX0" fmla="*/ 13133 w 695058"/>
              <a:gd name="connsiteY0" fmla="*/ 0 h 550189"/>
              <a:gd name="connsiteX1" fmla="*/ 111454 w 695058"/>
              <a:gd name="connsiteY1" fmla="*/ 398193 h 550189"/>
              <a:gd name="connsiteX2" fmla="*/ 695058 w 695058"/>
              <a:gd name="connsiteY2" fmla="*/ 550189 h 550189"/>
              <a:gd name="connsiteX0" fmla="*/ 850 w 682775"/>
              <a:gd name="connsiteY0" fmla="*/ 0 h 550189"/>
              <a:gd name="connsiteX1" fmla="*/ 347144 w 682775"/>
              <a:gd name="connsiteY1" fmla="*/ 359447 h 550189"/>
              <a:gd name="connsiteX2" fmla="*/ 682775 w 682775"/>
              <a:gd name="connsiteY2" fmla="*/ 550189 h 550189"/>
              <a:gd name="connsiteX0" fmla="*/ 729 w 682654"/>
              <a:gd name="connsiteY0" fmla="*/ 0 h 550189"/>
              <a:gd name="connsiteX1" fmla="*/ 347023 w 682654"/>
              <a:gd name="connsiteY1" fmla="*/ 359447 h 550189"/>
              <a:gd name="connsiteX2" fmla="*/ 682654 w 682654"/>
              <a:gd name="connsiteY2" fmla="*/ 550189 h 550189"/>
              <a:gd name="connsiteX0" fmla="*/ 848 w 682773"/>
              <a:gd name="connsiteY0" fmla="*/ 0 h 550189"/>
              <a:gd name="connsiteX1" fmla="*/ 308396 w 682773"/>
              <a:gd name="connsiteY1" fmla="*/ 274207 h 550189"/>
              <a:gd name="connsiteX2" fmla="*/ 682773 w 682773"/>
              <a:gd name="connsiteY2" fmla="*/ 550189 h 550189"/>
              <a:gd name="connsiteX0" fmla="*/ 268 w 831461"/>
              <a:gd name="connsiteY0" fmla="*/ 0 h 550189"/>
              <a:gd name="connsiteX1" fmla="*/ 819260 w 831461"/>
              <a:gd name="connsiteY1" fmla="*/ 204465 h 550189"/>
              <a:gd name="connsiteX2" fmla="*/ 682193 w 831461"/>
              <a:gd name="connsiteY2" fmla="*/ 550189 h 550189"/>
              <a:gd name="connsiteX0" fmla="*/ 283 w 901784"/>
              <a:gd name="connsiteY0" fmla="*/ 0 h 550189"/>
              <a:gd name="connsiteX1" fmla="*/ 819275 w 901784"/>
              <a:gd name="connsiteY1" fmla="*/ 204465 h 550189"/>
              <a:gd name="connsiteX2" fmla="*/ 858020 w 901784"/>
              <a:gd name="connsiteY2" fmla="*/ 452437 h 550189"/>
              <a:gd name="connsiteX3" fmla="*/ 682208 w 901784"/>
              <a:gd name="connsiteY3" fmla="*/ 550189 h 550189"/>
              <a:gd name="connsiteX0" fmla="*/ 270 w 845782"/>
              <a:gd name="connsiteY0" fmla="*/ 0 h 550189"/>
              <a:gd name="connsiteX1" fmla="*/ 819262 w 845782"/>
              <a:gd name="connsiteY1" fmla="*/ 204465 h 550189"/>
              <a:gd name="connsiteX2" fmla="*/ 648780 w 845782"/>
              <a:gd name="connsiteY2" fmla="*/ 390444 h 550189"/>
              <a:gd name="connsiteX3" fmla="*/ 682195 w 845782"/>
              <a:gd name="connsiteY3" fmla="*/ 550189 h 550189"/>
              <a:gd name="connsiteX0" fmla="*/ 270 w 868174"/>
              <a:gd name="connsiteY0" fmla="*/ 0 h 464948"/>
              <a:gd name="connsiteX1" fmla="*/ 819262 w 868174"/>
              <a:gd name="connsiteY1" fmla="*/ 204465 h 464948"/>
              <a:gd name="connsiteX2" fmla="*/ 648780 w 868174"/>
              <a:gd name="connsiteY2" fmla="*/ 390444 h 464948"/>
              <a:gd name="connsiteX3" fmla="*/ 868174 w 868174"/>
              <a:gd name="connsiteY3" fmla="*/ 464948 h 464948"/>
              <a:gd name="connsiteX0" fmla="*/ 283 w 896106"/>
              <a:gd name="connsiteY0" fmla="*/ 0 h 464948"/>
              <a:gd name="connsiteX1" fmla="*/ 819275 w 896106"/>
              <a:gd name="connsiteY1" fmla="*/ 204465 h 464948"/>
              <a:gd name="connsiteX2" fmla="*/ 868187 w 896106"/>
              <a:gd name="connsiteY2" fmla="*/ 464948 h 464948"/>
              <a:gd name="connsiteX0" fmla="*/ 288 w 937935"/>
              <a:gd name="connsiteY0" fmla="*/ 0 h 464948"/>
              <a:gd name="connsiteX1" fmla="*/ 819280 w 937935"/>
              <a:gd name="connsiteY1" fmla="*/ 204465 h 464948"/>
              <a:gd name="connsiteX2" fmla="*/ 937935 w 937935"/>
              <a:gd name="connsiteY2" fmla="*/ 464948 h 464948"/>
              <a:gd name="connsiteX0" fmla="*/ 353 w 1705167"/>
              <a:gd name="connsiteY0" fmla="*/ 0 h 216975"/>
              <a:gd name="connsiteX1" fmla="*/ 819345 w 1705167"/>
              <a:gd name="connsiteY1" fmla="*/ 204465 h 216975"/>
              <a:gd name="connsiteX2" fmla="*/ 1705167 w 1705167"/>
              <a:gd name="connsiteY2" fmla="*/ 216975 h 216975"/>
              <a:gd name="connsiteX0" fmla="*/ 416 w 1705230"/>
              <a:gd name="connsiteY0" fmla="*/ 0 h 340421"/>
              <a:gd name="connsiteX1" fmla="*/ 734167 w 1705230"/>
              <a:gd name="connsiteY1" fmla="*/ 336201 h 340421"/>
              <a:gd name="connsiteX2" fmla="*/ 1705230 w 1705230"/>
              <a:gd name="connsiteY2" fmla="*/ 216975 h 340421"/>
              <a:gd name="connsiteX0" fmla="*/ 418 w 1705232"/>
              <a:gd name="connsiteY0" fmla="*/ 0 h 336263"/>
              <a:gd name="connsiteX1" fmla="*/ 734169 w 1705232"/>
              <a:gd name="connsiteY1" fmla="*/ 336201 h 336263"/>
              <a:gd name="connsiteX2" fmla="*/ 1705232 w 1705232"/>
              <a:gd name="connsiteY2" fmla="*/ 216975 h 336263"/>
              <a:gd name="connsiteX0" fmla="*/ 388 w 1488226"/>
              <a:gd name="connsiteY0" fmla="*/ 0 h 337120"/>
              <a:gd name="connsiteX1" fmla="*/ 734139 w 1488226"/>
              <a:gd name="connsiteY1" fmla="*/ 336201 h 337120"/>
              <a:gd name="connsiteX2" fmla="*/ 1488226 w 1488226"/>
              <a:gd name="connsiteY2" fmla="*/ 116236 h 337120"/>
              <a:gd name="connsiteX0" fmla="*/ 399 w 1488237"/>
              <a:gd name="connsiteY0" fmla="*/ 0 h 213765"/>
              <a:gd name="connsiteX1" fmla="*/ 718651 w 1488237"/>
              <a:gd name="connsiteY1" fmla="*/ 212215 h 213765"/>
              <a:gd name="connsiteX2" fmla="*/ 1488237 w 1488237"/>
              <a:gd name="connsiteY2" fmla="*/ 116236 h 213765"/>
              <a:gd name="connsiteX0" fmla="*/ 400 w 1488238"/>
              <a:gd name="connsiteY0" fmla="*/ 0 h 221673"/>
              <a:gd name="connsiteX1" fmla="*/ 718652 w 1488238"/>
              <a:gd name="connsiteY1" fmla="*/ 212215 h 221673"/>
              <a:gd name="connsiteX2" fmla="*/ 1488238 w 1488238"/>
              <a:gd name="connsiteY2" fmla="*/ 116236 h 221673"/>
              <a:gd name="connsiteX0" fmla="*/ 400 w 1488238"/>
              <a:gd name="connsiteY0" fmla="*/ 0 h 221673"/>
              <a:gd name="connsiteX1" fmla="*/ 718652 w 1488238"/>
              <a:gd name="connsiteY1" fmla="*/ 212215 h 221673"/>
              <a:gd name="connsiteX2" fmla="*/ 1488238 w 1488238"/>
              <a:gd name="connsiteY2" fmla="*/ 116236 h 221673"/>
              <a:gd name="connsiteX0" fmla="*/ 398 w 1472738"/>
              <a:gd name="connsiteY0" fmla="*/ 0 h 212904"/>
              <a:gd name="connsiteX1" fmla="*/ 718650 w 1472738"/>
              <a:gd name="connsiteY1" fmla="*/ 212215 h 212904"/>
              <a:gd name="connsiteX2" fmla="*/ 1472738 w 1472738"/>
              <a:gd name="connsiteY2" fmla="*/ 85240 h 212904"/>
              <a:gd name="connsiteX0" fmla="*/ 395 w 1472735"/>
              <a:gd name="connsiteY0" fmla="*/ 0 h 237168"/>
              <a:gd name="connsiteX1" fmla="*/ 718647 w 1472735"/>
              <a:gd name="connsiteY1" fmla="*/ 212215 h 237168"/>
              <a:gd name="connsiteX2" fmla="*/ 1472735 w 1472735"/>
              <a:gd name="connsiteY2" fmla="*/ 85240 h 237168"/>
              <a:gd name="connsiteX0" fmla="*/ 401 w 1503737"/>
              <a:gd name="connsiteY0" fmla="*/ 0 h 212553"/>
              <a:gd name="connsiteX1" fmla="*/ 718653 w 1503737"/>
              <a:gd name="connsiteY1" fmla="*/ 212215 h 212553"/>
              <a:gd name="connsiteX2" fmla="*/ 1503737 w 1503737"/>
              <a:gd name="connsiteY2" fmla="*/ 61992 h 212553"/>
              <a:gd name="connsiteX0" fmla="*/ 401 w 1503737"/>
              <a:gd name="connsiteY0" fmla="*/ 0 h 228452"/>
              <a:gd name="connsiteX1" fmla="*/ 718653 w 1503737"/>
              <a:gd name="connsiteY1" fmla="*/ 212215 h 228452"/>
              <a:gd name="connsiteX2" fmla="*/ 1503737 w 1503737"/>
              <a:gd name="connsiteY2" fmla="*/ 61992 h 228452"/>
              <a:gd name="connsiteX0" fmla="*/ 0 w 1503336"/>
              <a:gd name="connsiteY0" fmla="*/ 0 h 223475"/>
              <a:gd name="connsiteX1" fmla="*/ 718252 w 1503336"/>
              <a:gd name="connsiteY1" fmla="*/ 212215 h 223475"/>
              <a:gd name="connsiteX2" fmla="*/ 1503336 w 1503336"/>
              <a:gd name="connsiteY2" fmla="*/ 61992 h 223475"/>
              <a:gd name="connsiteX0" fmla="*/ 0 w 4671986"/>
              <a:gd name="connsiteY0" fmla="*/ 0 h 2752434"/>
              <a:gd name="connsiteX1" fmla="*/ 3886902 w 4671986"/>
              <a:gd name="connsiteY1" fmla="*/ 2752215 h 2752434"/>
              <a:gd name="connsiteX2" fmla="*/ 4671986 w 4671986"/>
              <a:gd name="connsiteY2" fmla="*/ 2601992 h 2752434"/>
              <a:gd name="connsiteX0" fmla="*/ 0 w 3908969"/>
              <a:gd name="connsiteY0" fmla="*/ 0 h 2752434"/>
              <a:gd name="connsiteX1" fmla="*/ 3886902 w 3908969"/>
              <a:gd name="connsiteY1" fmla="*/ 2752215 h 2752434"/>
              <a:gd name="connsiteX2" fmla="*/ 2341536 w 3908969"/>
              <a:gd name="connsiteY2" fmla="*/ 2290842 h 2752434"/>
              <a:gd name="connsiteX0" fmla="*/ 0 w 2341536"/>
              <a:gd name="connsiteY0" fmla="*/ 0 h 2290842"/>
              <a:gd name="connsiteX1" fmla="*/ 927802 w 2341536"/>
              <a:gd name="connsiteY1" fmla="*/ 993265 h 2290842"/>
              <a:gd name="connsiteX2" fmla="*/ 2341536 w 2341536"/>
              <a:gd name="connsiteY2" fmla="*/ 2290842 h 2290842"/>
              <a:gd name="connsiteX0" fmla="*/ 0 w 2436786"/>
              <a:gd name="connsiteY0" fmla="*/ 0 h 2278142"/>
              <a:gd name="connsiteX1" fmla="*/ 927802 w 2436786"/>
              <a:gd name="connsiteY1" fmla="*/ 993265 h 2278142"/>
              <a:gd name="connsiteX2" fmla="*/ 2436786 w 2436786"/>
              <a:gd name="connsiteY2" fmla="*/ 2278142 h 2278142"/>
              <a:gd name="connsiteX0" fmla="*/ 0 w 2436786"/>
              <a:gd name="connsiteY0" fmla="*/ 0 h 2278142"/>
              <a:gd name="connsiteX1" fmla="*/ 927802 w 2436786"/>
              <a:gd name="connsiteY1" fmla="*/ 993265 h 2278142"/>
              <a:gd name="connsiteX2" fmla="*/ 2436786 w 2436786"/>
              <a:gd name="connsiteY2" fmla="*/ 2278142 h 2278142"/>
              <a:gd name="connsiteX0" fmla="*/ 0 w 2436786"/>
              <a:gd name="connsiteY0" fmla="*/ 0 h 2278142"/>
              <a:gd name="connsiteX1" fmla="*/ 927802 w 2436786"/>
              <a:gd name="connsiteY1" fmla="*/ 993265 h 2278142"/>
              <a:gd name="connsiteX2" fmla="*/ 2436786 w 2436786"/>
              <a:gd name="connsiteY2" fmla="*/ 2278142 h 2278142"/>
              <a:gd name="connsiteX0" fmla="*/ 0 w 2436786"/>
              <a:gd name="connsiteY0" fmla="*/ 0 h 2278142"/>
              <a:gd name="connsiteX1" fmla="*/ 927802 w 2436786"/>
              <a:gd name="connsiteY1" fmla="*/ 993265 h 2278142"/>
              <a:gd name="connsiteX2" fmla="*/ 2436786 w 2436786"/>
              <a:gd name="connsiteY2" fmla="*/ 2278142 h 2278142"/>
              <a:gd name="connsiteX0" fmla="*/ 0 w 2436786"/>
              <a:gd name="connsiteY0" fmla="*/ 0 h 2278142"/>
              <a:gd name="connsiteX1" fmla="*/ 927802 w 2436786"/>
              <a:gd name="connsiteY1" fmla="*/ 993265 h 2278142"/>
              <a:gd name="connsiteX2" fmla="*/ 2436786 w 2436786"/>
              <a:gd name="connsiteY2" fmla="*/ 2278142 h 2278142"/>
              <a:gd name="connsiteX0" fmla="*/ 0 w 2436786"/>
              <a:gd name="connsiteY0" fmla="*/ 0 h 2278142"/>
              <a:gd name="connsiteX1" fmla="*/ 927802 w 2436786"/>
              <a:gd name="connsiteY1" fmla="*/ 993265 h 2278142"/>
              <a:gd name="connsiteX2" fmla="*/ 2436786 w 2436786"/>
              <a:gd name="connsiteY2" fmla="*/ 2278142 h 2278142"/>
              <a:gd name="connsiteX0" fmla="*/ 0 w 2436786"/>
              <a:gd name="connsiteY0" fmla="*/ 0 h 2278142"/>
              <a:gd name="connsiteX1" fmla="*/ 927802 w 2436786"/>
              <a:gd name="connsiteY1" fmla="*/ 993265 h 2278142"/>
              <a:gd name="connsiteX2" fmla="*/ 2436786 w 2436786"/>
              <a:gd name="connsiteY2" fmla="*/ 2278142 h 2278142"/>
              <a:gd name="connsiteX0" fmla="*/ 0 w 2436786"/>
              <a:gd name="connsiteY0" fmla="*/ 0 h 2278142"/>
              <a:gd name="connsiteX1" fmla="*/ 1397702 w 2436786"/>
              <a:gd name="connsiteY1" fmla="*/ 1488565 h 2278142"/>
              <a:gd name="connsiteX2" fmla="*/ 2436786 w 2436786"/>
              <a:gd name="connsiteY2" fmla="*/ 2278142 h 2278142"/>
              <a:gd name="connsiteX0" fmla="*/ 0 w 2963836"/>
              <a:gd name="connsiteY0" fmla="*/ 0 h 2246392"/>
              <a:gd name="connsiteX1" fmla="*/ 1397702 w 2963836"/>
              <a:gd name="connsiteY1" fmla="*/ 1488565 h 2246392"/>
              <a:gd name="connsiteX2" fmla="*/ 2963836 w 2963836"/>
              <a:gd name="connsiteY2" fmla="*/ 2246392 h 2246392"/>
              <a:gd name="connsiteX0" fmla="*/ 0 w 2964122"/>
              <a:gd name="connsiteY0" fmla="*/ 0 h 2246392"/>
              <a:gd name="connsiteX1" fmla="*/ 1397702 w 2964122"/>
              <a:gd name="connsiteY1" fmla="*/ 1488565 h 2246392"/>
              <a:gd name="connsiteX2" fmla="*/ 2963836 w 2964122"/>
              <a:gd name="connsiteY2" fmla="*/ 2246392 h 2246392"/>
              <a:gd name="connsiteX0" fmla="*/ 0 w 2964105"/>
              <a:gd name="connsiteY0" fmla="*/ 0 h 2246392"/>
              <a:gd name="connsiteX1" fmla="*/ 1327852 w 2964105"/>
              <a:gd name="connsiteY1" fmla="*/ 1710815 h 2246392"/>
              <a:gd name="connsiteX2" fmla="*/ 2963836 w 2964105"/>
              <a:gd name="connsiteY2" fmla="*/ 2246392 h 2246392"/>
              <a:gd name="connsiteX0" fmla="*/ 0 w 2964105"/>
              <a:gd name="connsiteY0" fmla="*/ 0 h 2246392"/>
              <a:gd name="connsiteX1" fmla="*/ 1327852 w 2964105"/>
              <a:gd name="connsiteY1" fmla="*/ 1710815 h 2246392"/>
              <a:gd name="connsiteX2" fmla="*/ 2963836 w 2964105"/>
              <a:gd name="connsiteY2" fmla="*/ 2246392 h 2246392"/>
              <a:gd name="connsiteX0" fmla="*/ 0 w 2964090"/>
              <a:gd name="connsiteY0" fmla="*/ 0 h 2246392"/>
              <a:gd name="connsiteX1" fmla="*/ 1258002 w 2964090"/>
              <a:gd name="connsiteY1" fmla="*/ 1615565 h 2246392"/>
              <a:gd name="connsiteX2" fmla="*/ 2963836 w 2964090"/>
              <a:gd name="connsiteY2" fmla="*/ 2246392 h 2246392"/>
              <a:gd name="connsiteX0" fmla="*/ 0 w 2963959"/>
              <a:gd name="connsiteY0" fmla="*/ 0 h 2246392"/>
              <a:gd name="connsiteX1" fmla="*/ 1258002 w 2963959"/>
              <a:gd name="connsiteY1" fmla="*/ 1615565 h 2246392"/>
              <a:gd name="connsiteX2" fmla="*/ 2963836 w 2963959"/>
              <a:gd name="connsiteY2" fmla="*/ 2246392 h 2246392"/>
              <a:gd name="connsiteX0" fmla="*/ 0 w 2963959"/>
              <a:gd name="connsiteY0" fmla="*/ 0 h 2246392"/>
              <a:gd name="connsiteX1" fmla="*/ 1264352 w 2963959"/>
              <a:gd name="connsiteY1" fmla="*/ 1761615 h 2246392"/>
              <a:gd name="connsiteX2" fmla="*/ 2963836 w 2963959"/>
              <a:gd name="connsiteY2" fmla="*/ 2246392 h 2246392"/>
              <a:gd name="connsiteX0" fmla="*/ 0 w 2963836"/>
              <a:gd name="connsiteY0" fmla="*/ 0 h 2246392"/>
              <a:gd name="connsiteX1" fmla="*/ 1264352 w 2963836"/>
              <a:gd name="connsiteY1" fmla="*/ 1761615 h 2246392"/>
              <a:gd name="connsiteX2" fmla="*/ 2963836 w 2963836"/>
              <a:gd name="connsiteY2" fmla="*/ 2246392 h 2246392"/>
              <a:gd name="connsiteX0" fmla="*/ 0 w 3128936"/>
              <a:gd name="connsiteY0" fmla="*/ 0 h 2259092"/>
              <a:gd name="connsiteX1" fmla="*/ 1264352 w 3128936"/>
              <a:gd name="connsiteY1" fmla="*/ 1761615 h 2259092"/>
              <a:gd name="connsiteX2" fmla="*/ 3128936 w 3128936"/>
              <a:gd name="connsiteY2" fmla="*/ 2259092 h 2259092"/>
              <a:gd name="connsiteX0" fmla="*/ 0 w 3173386"/>
              <a:gd name="connsiteY0" fmla="*/ 0 h 2297192"/>
              <a:gd name="connsiteX1" fmla="*/ 1308802 w 3173386"/>
              <a:gd name="connsiteY1" fmla="*/ 1799715 h 2297192"/>
              <a:gd name="connsiteX2" fmla="*/ 3173386 w 3173386"/>
              <a:gd name="connsiteY2" fmla="*/ 2297192 h 2297192"/>
              <a:gd name="connsiteX0" fmla="*/ 0 w 3154336"/>
              <a:gd name="connsiteY0" fmla="*/ 0 h 2297192"/>
              <a:gd name="connsiteX1" fmla="*/ 1289752 w 3154336"/>
              <a:gd name="connsiteY1" fmla="*/ 1799715 h 2297192"/>
              <a:gd name="connsiteX2" fmla="*/ 3154336 w 3154336"/>
              <a:gd name="connsiteY2" fmla="*/ 2297192 h 229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336" h="2297192">
                <a:moveTo>
                  <a:pt x="0" y="0"/>
                </a:moveTo>
                <a:cubicBezTo>
                  <a:pt x="1202787" y="49319"/>
                  <a:pt x="764029" y="1416850"/>
                  <a:pt x="1289752" y="1799715"/>
                </a:cubicBezTo>
                <a:cubicBezTo>
                  <a:pt x="1815475" y="2182580"/>
                  <a:pt x="3016177" y="1681327"/>
                  <a:pt x="3154336" y="2297192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7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Bildschirmpräsentation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wieber</dc:creator>
  <cp:lastModifiedBy>wieber</cp:lastModifiedBy>
  <cp:revision>2</cp:revision>
  <dcterms:created xsi:type="dcterms:W3CDTF">2012-07-10T15:55:38Z</dcterms:created>
  <dcterms:modified xsi:type="dcterms:W3CDTF">2012-07-10T16:12:05Z</dcterms:modified>
</cp:coreProperties>
</file>