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83DD-1A0A-4746-9AEA-B13F1C4C0042}" type="datetimeFigureOut">
              <a:rPr lang="de-DE" smtClean="0"/>
              <a:pPr/>
              <a:t>02.05.2011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E4C-AED2-4771-B8BD-FFBD23B61D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 97"/>
          <p:cNvSpPr/>
          <p:nvPr/>
        </p:nvSpPr>
        <p:spPr>
          <a:xfrm>
            <a:off x="72008" y="116632"/>
            <a:ext cx="3851920" cy="100811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dirty="0" smtClean="0">
                <a:solidFill>
                  <a:schemeClr val="dk1"/>
                </a:solidFill>
              </a:rPr>
              <a:t>Factory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265283" y="1268760"/>
            <a:ext cx="5771213" cy="3744416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de-DE" dirty="0" smtClean="0">
                <a:solidFill>
                  <a:schemeClr val="dk1"/>
                </a:solidFill>
              </a:rPr>
              <a:t>Pipeline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2008" y="1269060"/>
            <a:ext cx="2915816" cy="302403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de-DE" dirty="0" smtClean="0">
                <a:solidFill>
                  <a:schemeClr val="dk1"/>
                </a:solidFill>
              </a:rPr>
              <a:t>Model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700305" y="3356992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IChannel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71913" y="148478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IComponent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379825" y="256490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IConsumer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547664" y="2708920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IFusion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23841" y="436510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IFilter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891993" y="436510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IFeature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07504" y="260648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IOptions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483768" y="260648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IObject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547664" y="1916832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IModel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547664" y="3501008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ISelection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7504" y="1412776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ISamples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4964001" y="256490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IProvider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332153" y="256490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ITrigger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171913" y="3356992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ITransformer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700305" y="2564904"/>
            <a:ext cx="1296144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dk1"/>
                </a:solidFill>
                <a:latin typeface="Lucida Console" pitchFamily="49" charset="0"/>
              </a:rPr>
              <a:t>ISensor</a:t>
            </a:r>
            <a:endParaRPr lang="de-DE" sz="1000" dirty="0">
              <a:solidFill>
                <a:schemeClr val="dk1"/>
              </a:solidFill>
              <a:latin typeface="Lucida Console" pitchFamily="49" charset="0"/>
            </a:endParaRPr>
          </a:p>
        </p:txBody>
      </p:sp>
      <p:cxnSp>
        <p:nvCxnSpPr>
          <p:cNvPr id="21" name="Form 20"/>
          <p:cNvCxnSpPr>
            <a:stCxn id="6" idx="2"/>
            <a:endCxn id="7" idx="0"/>
          </p:cNvCxnSpPr>
          <p:nvPr/>
        </p:nvCxnSpPr>
        <p:spPr>
          <a:xfrm rot="5400000">
            <a:off x="4099905" y="1844824"/>
            <a:ext cx="648072" cy="792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 21"/>
          <p:cNvCxnSpPr>
            <a:stCxn id="6" idx="2"/>
            <a:endCxn id="16" idx="0"/>
          </p:cNvCxnSpPr>
          <p:nvPr/>
        </p:nvCxnSpPr>
        <p:spPr>
          <a:xfrm rot="16200000" flipH="1">
            <a:off x="4891993" y="1844824"/>
            <a:ext cx="648072" cy="792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 21"/>
          <p:cNvCxnSpPr>
            <a:stCxn id="18" idx="2"/>
            <a:endCxn id="9" idx="0"/>
          </p:cNvCxnSpPr>
          <p:nvPr/>
        </p:nvCxnSpPr>
        <p:spPr>
          <a:xfrm rot="5400000">
            <a:off x="4207917" y="3753036"/>
            <a:ext cx="576064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21"/>
          <p:cNvCxnSpPr>
            <a:stCxn id="18" idx="2"/>
            <a:endCxn id="10" idx="0"/>
          </p:cNvCxnSpPr>
          <p:nvPr/>
        </p:nvCxnSpPr>
        <p:spPr>
          <a:xfrm rot="16200000" flipH="1">
            <a:off x="4891993" y="3717032"/>
            <a:ext cx="576064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Form 20"/>
          <p:cNvCxnSpPr>
            <a:stCxn id="12" idx="3"/>
            <a:endCxn id="16" idx="0"/>
          </p:cNvCxnSpPr>
          <p:nvPr/>
        </p:nvCxnSpPr>
        <p:spPr>
          <a:xfrm>
            <a:off x="3779912" y="476672"/>
            <a:ext cx="1832161" cy="20882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Form 20"/>
          <p:cNvCxnSpPr>
            <a:stCxn id="12" idx="2"/>
            <a:endCxn id="18" idx="1"/>
          </p:cNvCxnSpPr>
          <p:nvPr/>
        </p:nvCxnSpPr>
        <p:spPr>
          <a:xfrm rot="16200000" flipH="1">
            <a:off x="2211716" y="1612819"/>
            <a:ext cx="2880320" cy="104007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Form 20"/>
          <p:cNvCxnSpPr>
            <a:stCxn id="12" idx="2"/>
            <a:endCxn id="7" idx="1"/>
          </p:cNvCxnSpPr>
          <p:nvPr/>
        </p:nvCxnSpPr>
        <p:spPr>
          <a:xfrm rot="16200000" flipH="1">
            <a:off x="2211716" y="1612819"/>
            <a:ext cx="2088232" cy="2479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m 20"/>
          <p:cNvCxnSpPr>
            <a:stCxn id="12" idx="2"/>
            <a:endCxn id="13" idx="3"/>
          </p:cNvCxnSpPr>
          <p:nvPr/>
        </p:nvCxnSpPr>
        <p:spPr>
          <a:xfrm rot="5400000">
            <a:off x="2267744" y="1268760"/>
            <a:ext cx="1440160" cy="288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Form 20"/>
          <p:cNvCxnSpPr>
            <a:stCxn id="12" idx="2"/>
            <a:endCxn id="8" idx="3"/>
          </p:cNvCxnSpPr>
          <p:nvPr/>
        </p:nvCxnSpPr>
        <p:spPr>
          <a:xfrm rot="5400000">
            <a:off x="1871700" y="1664804"/>
            <a:ext cx="2232248" cy="288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 20"/>
          <p:cNvCxnSpPr>
            <a:stCxn id="12" idx="2"/>
            <a:endCxn id="14" idx="3"/>
          </p:cNvCxnSpPr>
          <p:nvPr/>
        </p:nvCxnSpPr>
        <p:spPr>
          <a:xfrm rot="5400000">
            <a:off x="1475656" y="2060848"/>
            <a:ext cx="3024336" cy="288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Form 20"/>
          <p:cNvCxnSpPr>
            <a:stCxn id="12" idx="3"/>
            <a:endCxn id="17" idx="0"/>
          </p:cNvCxnSpPr>
          <p:nvPr/>
        </p:nvCxnSpPr>
        <p:spPr>
          <a:xfrm>
            <a:off x="3779912" y="476672"/>
            <a:ext cx="3200313" cy="20882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Form 20"/>
          <p:cNvCxnSpPr>
            <a:stCxn id="12" idx="3"/>
            <a:endCxn id="19" idx="0"/>
          </p:cNvCxnSpPr>
          <p:nvPr/>
        </p:nvCxnSpPr>
        <p:spPr>
          <a:xfrm>
            <a:off x="3779912" y="476672"/>
            <a:ext cx="4568465" cy="20882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19" idx="2"/>
            <a:endCxn id="5" idx="0"/>
          </p:cNvCxnSpPr>
          <p:nvPr/>
        </p:nvCxnSpPr>
        <p:spPr>
          <a:xfrm rot="5400000">
            <a:off x="8168357" y="3176972"/>
            <a:ext cx="360040" cy="0"/>
          </a:xfrm>
          <a:prstGeom prst="line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12" idx="1"/>
            <a:endCxn id="11" idx="3"/>
          </p:cNvCxnSpPr>
          <p:nvPr/>
        </p:nvCxnSpPr>
        <p:spPr>
          <a:xfrm rot="10800000">
            <a:off x="1403648" y="476672"/>
            <a:ext cx="1080120" cy="0"/>
          </a:xfrm>
          <a:prstGeom prst="line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>
            <a:stCxn id="8" idx="0"/>
            <a:endCxn id="13" idx="2"/>
          </p:cNvCxnSpPr>
          <p:nvPr/>
        </p:nvCxnSpPr>
        <p:spPr>
          <a:xfrm rot="5400000" flipH="1" flipV="1">
            <a:off x="2015716" y="2528900"/>
            <a:ext cx="360040" cy="0"/>
          </a:xfrm>
          <a:prstGeom prst="line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Form 84"/>
          <p:cNvCxnSpPr>
            <a:stCxn id="13" idx="1"/>
            <a:endCxn id="15" idx="2"/>
          </p:cNvCxnSpPr>
          <p:nvPr/>
        </p:nvCxnSpPr>
        <p:spPr>
          <a:xfrm rot="10800000">
            <a:off x="755576" y="1844824"/>
            <a:ext cx="792088" cy="288032"/>
          </a:xfrm>
          <a:prstGeom prst="bentConnector2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Form 87"/>
          <p:cNvCxnSpPr>
            <a:stCxn id="8" idx="1"/>
            <a:endCxn id="15" idx="2"/>
          </p:cNvCxnSpPr>
          <p:nvPr/>
        </p:nvCxnSpPr>
        <p:spPr>
          <a:xfrm rot="10800000">
            <a:off x="755576" y="1844824"/>
            <a:ext cx="792088" cy="1080120"/>
          </a:xfrm>
          <a:prstGeom prst="bentConnector2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Form 90"/>
          <p:cNvCxnSpPr>
            <a:stCxn id="14" idx="1"/>
            <a:endCxn id="15" idx="2"/>
          </p:cNvCxnSpPr>
          <p:nvPr/>
        </p:nvCxnSpPr>
        <p:spPr>
          <a:xfrm rot="10800000">
            <a:off x="755576" y="1844824"/>
            <a:ext cx="792088" cy="1872208"/>
          </a:xfrm>
          <a:prstGeom prst="bentConnector2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orm 40"/>
          <p:cNvCxnSpPr>
            <a:stCxn id="16" idx="2"/>
            <a:endCxn id="5" idx="1"/>
          </p:cNvCxnSpPr>
          <p:nvPr/>
        </p:nvCxnSpPr>
        <p:spPr>
          <a:xfrm rot="16200000" flipH="1">
            <a:off x="6368157" y="2240868"/>
            <a:ext cx="576064" cy="2088232"/>
          </a:xfrm>
          <a:prstGeom prst="bentConnector2">
            <a:avLst/>
          </a:prstGeom>
          <a:ln w="1587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6" idx="2"/>
            <a:endCxn id="18" idx="0"/>
          </p:cNvCxnSpPr>
          <p:nvPr/>
        </p:nvCxnSpPr>
        <p:spPr>
          <a:xfrm rot="5400000">
            <a:off x="4099905" y="2636912"/>
            <a:ext cx="144016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wagner</dc:creator>
  <cp:lastModifiedBy>wagner</cp:lastModifiedBy>
  <cp:revision>14</cp:revision>
  <dcterms:created xsi:type="dcterms:W3CDTF">2011-04-20T09:15:24Z</dcterms:created>
  <dcterms:modified xsi:type="dcterms:W3CDTF">2011-05-02T12:06:01Z</dcterms:modified>
</cp:coreProperties>
</file>