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1" r:id="rId2"/>
    <p:sldId id="283" r:id="rId3"/>
    <p:sldId id="285" r:id="rId4"/>
    <p:sldId id="286" r:id="rId5"/>
    <p:sldId id="287" r:id="rId6"/>
    <p:sldId id="288" r:id="rId7"/>
    <p:sldId id="289" r:id="rId8"/>
    <p:sldId id="300" r:id="rId9"/>
    <p:sldId id="301" r:id="rId10"/>
    <p:sldId id="292" r:id="rId11"/>
    <p:sldId id="293" r:id="rId12"/>
    <p:sldId id="303" r:id="rId13"/>
    <p:sldId id="305" r:id="rId14"/>
    <p:sldId id="297" r:id="rId15"/>
    <p:sldId id="302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B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60" autoAdjust="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7498B-7BC1-4664-9914-35A765A9EC9E}" type="datetimeFigureOut">
              <a:rPr lang="de-DE" smtClean="0"/>
              <a:pPr/>
              <a:t>16.01.2013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B6ACA-EDCA-432A-B891-F0F4AD0F9AE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pic>
        <p:nvPicPr>
          <p:cNvPr id="12" name="Picture 2" descr="C:\Users\Gregor Mehlmann\Desktop\lang-schwarz-300dpi-tran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40642"/>
            <a:ext cx="2209800" cy="297558"/>
          </a:xfrm>
          <a:prstGeom prst="rect">
            <a:avLst/>
          </a:prstGeom>
          <a:noFill/>
        </p:spPr>
      </p:pic>
      <p:pic>
        <p:nvPicPr>
          <p:cNvPr id="13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"/>
            <a:ext cx="1984375" cy="7826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638"/>
            <a:ext cx="5334000" cy="639762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Adobe Caslon Pro" pitchFamily="18" charset="0"/>
              </a:defRPr>
            </a:lvl3pPr>
            <a:lvl4pPr>
              <a:defRPr>
                <a:latin typeface="Adobe Caslon Pro" pitchFamily="18" charset="0"/>
              </a:defRPr>
            </a:lvl4pPr>
            <a:lvl5pPr>
              <a:defRPr>
                <a:latin typeface="Adobe Caslon Pro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pic>
        <p:nvPicPr>
          <p:cNvPr id="13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76200"/>
            <a:ext cx="1984375" cy="7826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si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br>
              <a:rPr lang="de-DE" dirty="0" smtClean="0"/>
            </a:br>
            <a:r>
              <a:rPr lang="de-DE" dirty="0" smtClean="0"/>
              <a:t> XML </a:t>
            </a:r>
            <a:r>
              <a:rPr lang="de-DE" dirty="0" err="1" smtClean="0"/>
              <a:t>Tutorial</a:t>
            </a:r>
            <a:endParaRPr lang="en-US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Johannes Wagner &lt;wagner@openssi.net&gt;</a:t>
            </a:r>
          </a:p>
          <a:p>
            <a:r>
              <a:rPr lang="de-DE" sz="1800" dirty="0" smtClean="0"/>
              <a:t>(last update: 16.01.13)</a:t>
            </a:r>
          </a:p>
        </p:txBody>
      </p:sp>
      <p:sp>
        <p:nvSpPr>
          <p:cNvPr id="11" name="Textfeld 10">
            <a:hlinkClick r:id="rId2"/>
          </p:cNvPr>
          <p:cNvSpPr txBox="1"/>
          <p:nvPr/>
        </p:nvSpPr>
        <p:spPr>
          <a:xfrm>
            <a:off x="3663682" y="51932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solidFill>
                  <a:schemeClr val="tx2"/>
                </a:solidFill>
              </a:rPr>
              <a:t>http://</a:t>
            </a:r>
            <a:r>
              <a:rPr lang="de-DE" u="sng" dirty="0" smtClean="0">
                <a:solidFill>
                  <a:schemeClr val="tx2"/>
                </a:solidFill>
                <a:latin typeface="Adobe Caslon Pro" pitchFamily="18" charset="0"/>
              </a:rPr>
              <a:t>openssi.net</a:t>
            </a:r>
            <a:endParaRPr lang="de-DE" u="sng" dirty="0">
              <a:solidFill>
                <a:schemeClr val="tx2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2667000"/>
            <a:ext cx="9144000" cy="42672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508" y="3429000"/>
            <a:ext cx="5380892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ModelUI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Start</a:t>
            </a:r>
            <a:r>
              <a:rPr lang="de-DE" sz="2000" dirty="0" smtClean="0">
                <a:solidFill>
                  <a:srgbClr val="0070C0"/>
                </a:solidFill>
              </a:rPr>
              <a:t> &lt;</a:t>
            </a:r>
            <a:r>
              <a:rPr lang="de-DE" sz="2000" dirty="0" err="1" smtClean="0">
                <a:solidFill>
                  <a:srgbClr val="0070C0"/>
                </a:solidFill>
              </a:rPr>
              <a:t>root</a:t>
            </a:r>
            <a:r>
              <a:rPr lang="de-DE" sz="2000" dirty="0" smtClean="0">
                <a:solidFill>
                  <a:srgbClr val="0070C0"/>
                </a:solidFill>
              </a:rPr>
              <a:t>&gt;\[Win32|x64]\vc10\bin\modelui.exe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project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mouse</a:t>
            </a:r>
            <a:endParaRPr lang="de-DE" sz="2000" dirty="0" smtClean="0">
              <a:solidFill>
                <a:srgbClr val="0070C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4600" y="4114800"/>
            <a:ext cx="685800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  <a:latin typeface="Adobe Caslon Pro" pitchFamily="18" charset="0"/>
              <a:cs typeface="Adobe Arabic" pitchFamily="18" charset="-78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00400" y="4114800"/>
            <a:ext cx="609600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  <a:latin typeface="Adobe Caslon Pro" pitchFamily="18" charset="0"/>
              <a:cs typeface="Adobe Arabic" pitchFamily="18" charset="-78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810000" y="4114800"/>
            <a:ext cx="838200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  <a:latin typeface="Adobe Caslon Pro" pitchFamily="18" charset="0"/>
              <a:cs typeface="Adobe Arabic" pitchFamily="18" charset="-78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43000" y="3581400"/>
            <a:ext cx="907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Project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24200" y="2895600"/>
            <a:ext cx="661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User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181600" y="4267200"/>
            <a:ext cx="134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Recordings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1981200" y="3886200"/>
            <a:ext cx="609600" cy="381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429000" y="3200400"/>
            <a:ext cx="76200" cy="990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6" idx="1"/>
          </p:cNvCxnSpPr>
          <p:nvPr/>
        </p:nvCxnSpPr>
        <p:spPr>
          <a:xfrm flipH="1" flipV="1">
            <a:off x="4572000" y="4419601"/>
            <a:ext cx="609600" cy="476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62000" y="5410200"/>
            <a:ext cx="134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Recording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1981200" y="5105400"/>
            <a:ext cx="609600" cy="381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2895600" y="5105400"/>
            <a:ext cx="0" cy="457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438400" y="5562600"/>
            <a:ext cx="106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Viewing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657600" y="5562600"/>
            <a:ext cx="314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Model </a:t>
            </a:r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training</a:t>
            </a:r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 &amp; </a:t>
            </a:r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evaluation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35" name="Gerade Verbindung 34"/>
          <p:cNvCxnSpPr/>
          <p:nvPr/>
        </p:nvCxnSpPr>
        <p:spPr>
          <a:xfrm rot="16200000" flipV="1">
            <a:off x="3162300" y="5143500"/>
            <a:ext cx="533400" cy="457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3200400"/>
            <a:ext cx="9144000" cy="36576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429000"/>
            <a:ext cx="5410200" cy="325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ModelUI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Select </a:t>
            </a:r>
            <a:r>
              <a:rPr lang="de-DE" sz="2000" dirty="0" err="1" smtClean="0">
                <a:solidFill>
                  <a:srgbClr val="0070C0"/>
                </a:solidFill>
              </a:rPr>
              <a:t>user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click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Start Recording</a:t>
            </a:r>
            <a:r>
              <a:rPr lang="de-DE" sz="2000" dirty="0" smtClean="0"/>
              <a:t> in </a:t>
            </a:r>
            <a:r>
              <a:rPr lang="de-DE" sz="2000" dirty="0" err="1" smtClean="0"/>
              <a:t>record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endParaRPr lang="de-DE" sz="2000" dirty="0" smtClean="0"/>
          </a:p>
          <a:p>
            <a:r>
              <a:rPr lang="de-DE" sz="2000" dirty="0" smtClean="0"/>
              <a:t>Follow </a:t>
            </a:r>
            <a:r>
              <a:rPr lang="de-DE" sz="2000" dirty="0" err="1" smtClean="0"/>
              <a:t>instructions</a:t>
            </a:r>
            <a:r>
              <a:rPr lang="de-DE" sz="2000" dirty="0" smtClean="0"/>
              <a:t> on </a:t>
            </a:r>
            <a:r>
              <a:rPr lang="de-DE" sz="2000" dirty="0" err="1" smtClean="0"/>
              <a:t>screen</a:t>
            </a:r>
            <a:endParaRPr lang="de-DE" sz="2000" dirty="0" smtClean="0"/>
          </a:p>
          <a:p>
            <a:r>
              <a:rPr lang="de-DE" sz="2000" dirty="0" smtClean="0"/>
              <a:t>Draw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GUI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holding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left</a:t>
            </a:r>
            <a:r>
              <a:rPr lang="de-DE" sz="2000" dirty="0" smtClean="0"/>
              <a:t> </a:t>
            </a:r>
            <a:r>
              <a:rPr lang="de-DE" sz="2000" dirty="0" err="1" smtClean="0"/>
              <a:t>mouse</a:t>
            </a:r>
            <a:r>
              <a:rPr lang="de-DE" sz="2000" dirty="0" smtClean="0"/>
              <a:t> </a:t>
            </a:r>
            <a:r>
              <a:rPr lang="de-DE" sz="2000" dirty="0" err="1" smtClean="0"/>
              <a:t>button</a:t>
            </a:r>
            <a:r>
              <a:rPr lang="de-DE" sz="2000" dirty="0" smtClean="0"/>
              <a:t> </a:t>
            </a:r>
            <a:r>
              <a:rPr lang="de-DE" sz="2000" dirty="0" err="1" smtClean="0"/>
              <a:t>pressed</a:t>
            </a:r>
            <a:endParaRPr lang="de-DE" sz="2000" dirty="0" smtClean="0"/>
          </a:p>
        </p:txBody>
      </p:sp>
      <p:sp>
        <p:nvSpPr>
          <p:cNvPr id="15" name="Freihandform 14"/>
          <p:cNvSpPr/>
          <p:nvPr/>
        </p:nvSpPr>
        <p:spPr>
          <a:xfrm>
            <a:off x="2841441" y="4493337"/>
            <a:ext cx="751312" cy="1189546"/>
          </a:xfrm>
          <a:custGeom>
            <a:avLst/>
            <a:gdLst>
              <a:gd name="connsiteX0" fmla="*/ 0 w 751312"/>
              <a:gd name="connsiteY0" fmla="*/ 335602 h 1189546"/>
              <a:gd name="connsiteX1" fmla="*/ 143584 w 751312"/>
              <a:gd name="connsiteY1" fmla="*/ 297817 h 1189546"/>
              <a:gd name="connsiteX2" fmla="*/ 302281 w 751312"/>
              <a:gd name="connsiteY2" fmla="*/ 267589 h 1189546"/>
              <a:gd name="connsiteX3" fmla="*/ 415637 w 751312"/>
              <a:gd name="connsiteY3" fmla="*/ 229803 h 1189546"/>
              <a:gd name="connsiteX4" fmla="*/ 438308 w 751312"/>
              <a:gd name="connsiteY4" fmla="*/ 222246 h 1189546"/>
              <a:gd name="connsiteX5" fmla="*/ 460979 w 751312"/>
              <a:gd name="connsiteY5" fmla="*/ 199575 h 1189546"/>
              <a:gd name="connsiteX6" fmla="*/ 483650 w 751312"/>
              <a:gd name="connsiteY6" fmla="*/ 184461 h 1189546"/>
              <a:gd name="connsiteX7" fmla="*/ 498764 w 751312"/>
              <a:gd name="connsiteY7" fmla="*/ 161790 h 1189546"/>
              <a:gd name="connsiteX8" fmla="*/ 528992 w 751312"/>
              <a:gd name="connsiteY8" fmla="*/ 146676 h 1189546"/>
              <a:gd name="connsiteX9" fmla="*/ 551663 w 751312"/>
              <a:gd name="connsiteY9" fmla="*/ 124005 h 1189546"/>
              <a:gd name="connsiteX10" fmla="*/ 604562 w 751312"/>
              <a:gd name="connsiteY10" fmla="*/ 86220 h 1189546"/>
              <a:gd name="connsiteX11" fmla="*/ 634790 w 751312"/>
              <a:gd name="connsiteY11" fmla="*/ 71106 h 1189546"/>
              <a:gd name="connsiteX12" fmla="*/ 649904 w 751312"/>
              <a:gd name="connsiteY12" fmla="*/ 48435 h 1189546"/>
              <a:gd name="connsiteX13" fmla="*/ 725475 w 751312"/>
              <a:gd name="connsiteY13" fmla="*/ 33321 h 1189546"/>
              <a:gd name="connsiteX14" fmla="*/ 748146 w 751312"/>
              <a:gd name="connsiteY14" fmla="*/ 10650 h 1189546"/>
              <a:gd name="connsiteX15" fmla="*/ 733032 w 751312"/>
              <a:gd name="connsiteY15" fmla="*/ 124005 h 1189546"/>
              <a:gd name="connsiteX16" fmla="*/ 725475 w 751312"/>
              <a:gd name="connsiteY16" fmla="*/ 146676 h 1189546"/>
              <a:gd name="connsiteX17" fmla="*/ 612119 w 751312"/>
              <a:gd name="connsiteY17" fmla="*/ 237361 h 1189546"/>
              <a:gd name="connsiteX18" fmla="*/ 604562 w 751312"/>
              <a:gd name="connsiteY18" fmla="*/ 305374 h 1189546"/>
              <a:gd name="connsiteX19" fmla="*/ 566777 w 751312"/>
              <a:gd name="connsiteY19" fmla="*/ 343159 h 1189546"/>
              <a:gd name="connsiteX20" fmla="*/ 544106 w 751312"/>
              <a:gd name="connsiteY20" fmla="*/ 411172 h 1189546"/>
              <a:gd name="connsiteX21" fmla="*/ 536549 w 751312"/>
              <a:gd name="connsiteY21" fmla="*/ 441400 h 1189546"/>
              <a:gd name="connsiteX22" fmla="*/ 513878 w 751312"/>
              <a:gd name="connsiteY22" fmla="*/ 509413 h 1189546"/>
              <a:gd name="connsiteX23" fmla="*/ 498764 w 751312"/>
              <a:gd name="connsiteY23" fmla="*/ 637883 h 1189546"/>
              <a:gd name="connsiteX24" fmla="*/ 483650 w 751312"/>
              <a:gd name="connsiteY24" fmla="*/ 660554 h 1189546"/>
              <a:gd name="connsiteX25" fmla="*/ 476093 w 751312"/>
              <a:gd name="connsiteY25" fmla="*/ 728567 h 1189546"/>
              <a:gd name="connsiteX26" fmla="*/ 460979 w 751312"/>
              <a:gd name="connsiteY26" fmla="*/ 758795 h 1189546"/>
              <a:gd name="connsiteX27" fmla="*/ 445865 w 751312"/>
              <a:gd name="connsiteY27" fmla="*/ 819251 h 1189546"/>
              <a:gd name="connsiteX28" fmla="*/ 438308 w 751312"/>
              <a:gd name="connsiteY28" fmla="*/ 841923 h 1189546"/>
              <a:gd name="connsiteX29" fmla="*/ 423194 w 751312"/>
              <a:gd name="connsiteY29" fmla="*/ 1181989 h 1189546"/>
              <a:gd name="connsiteX30" fmla="*/ 415637 w 751312"/>
              <a:gd name="connsiteY30" fmla="*/ 1189546 h 118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51312" h="1189546">
                <a:moveTo>
                  <a:pt x="0" y="335602"/>
                </a:moveTo>
                <a:cubicBezTo>
                  <a:pt x="72670" y="287155"/>
                  <a:pt x="27231" y="306767"/>
                  <a:pt x="143584" y="297817"/>
                </a:cubicBezTo>
                <a:cubicBezTo>
                  <a:pt x="185385" y="290850"/>
                  <a:pt x="258759" y="280283"/>
                  <a:pt x="302281" y="267589"/>
                </a:cubicBezTo>
                <a:cubicBezTo>
                  <a:pt x="340517" y="256437"/>
                  <a:pt x="377852" y="242398"/>
                  <a:pt x="415637" y="229803"/>
                </a:cubicBezTo>
                <a:lnTo>
                  <a:pt x="438308" y="222246"/>
                </a:lnTo>
                <a:cubicBezTo>
                  <a:pt x="445865" y="214689"/>
                  <a:pt x="452769" y="206417"/>
                  <a:pt x="460979" y="199575"/>
                </a:cubicBezTo>
                <a:cubicBezTo>
                  <a:pt x="467956" y="193761"/>
                  <a:pt x="477228" y="190883"/>
                  <a:pt x="483650" y="184461"/>
                </a:cubicBezTo>
                <a:cubicBezTo>
                  <a:pt x="490072" y="178039"/>
                  <a:pt x="491787" y="167604"/>
                  <a:pt x="498764" y="161790"/>
                </a:cubicBezTo>
                <a:cubicBezTo>
                  <a:pt x="507418" y="154578"/>
                  <a:pt x="519825" y="153224"/>
                  <a:pt x="528992" y="146676"/>
                </a:cubicBezTo>
                <a:cubicBezTo>
                  <a:pt x="537689" y="140464"/>
                  <a:pt x="543549" y="130960"/>
                  <a:pt x="551663" y="124005"/>
                </a:cubicBezTo>
                <a:cubicBezTo>
                  <a:pt x="559773" y="117054"/>
                  <a:pt x="592601" y="93055"/>
                  <a:pt x="604562" y="86220"/>
                </a:cubicBezTo>
                <a:cubicBezTo>
                  <a:pt x="614343" y="80631"/>
                  <a:pt x="624714" y="76144"/>
                  <a:pt x="634790" y="71106"/>
                </a:cubicBezTo>
                <a:cubicBezTo>
                  <a:pt x="639828" y="63549"/>
                  <a:pt x="642347" y="53473"/>
                  <a:pt x="649904" y="48435"/>
                </a:cubicBezTo>
                <a:cubicBezTo>
                  <a:pt x="657419" y="43425"/>
                  <a:pt x="725326" y="33346"/>
                  <a:pt x="725475" y="33321"/>
                </a:cubicBezTo>
                <a:cubicBezTo>
                  <a:pt x="733032" y="25764"/>
                  <a:pt x="747258" y="0"/>
                  <a:pt x="748146" y="10650"/>
                </a:cubicBezTo>
                <a:cubicBezTo>
                  <a:pt x="751312" y="48638"/>
                  <a:pt x="739299" y="86404"/>
                  <a:pt x="733032" y="124005"/>
                </a:cubicBezTo>
                <a:cubicBezTo>
                  <a:pt x="731722" y="131862"/>
                  <a:pt x="730254" y="140303"/>
                  <a:pt x="725475" y="146676"/>
                </a:cubicBezTo>
                <a:cubicBezTo>
                  <a:pt x="697278" y="184272"/>
                  <a:pt x="648196" y="212107"/>
                  <a:pt x="612119" y="237361"/>
                </a:cubicBezTo>
                <a:cubicBezTo>
                  <a:pt x="609600" y="260032"/>
                  <a:pt x="613548" y="284408"/>
                  <a:pt x="604562" y="305374"/>
                </a:cubicBezTo>
                <a:cubicBezTo>
                  <a:pt x="597546" y="321746"/>
                  <a:pt x="575614" y="327694"/>
                  <a:pt x="566777" y="343159"/>
                </a:cubicBezTo>
                <a:cubicBezTo>
                  <a:pt x="554921" y="363908"/>
                  <a:pt x="551134" y="388331"/>
                  <a:pt x="544106" y="411172"/>
                </a:cubicBezTo>
                <a:cubicBezTo>
                  <a:pt x="541052" y="421099"/>
                  <a:pt x="539603" y="431473"/>
                  <a:pt x="536549" y="441400"/>
                </a:cubicBezTo>
                <a:cubicBezTo>
                  <a:pt x="529521" y="464241"/>
                  <a:pt x="513878" y="509413"/>
                  <a:pt x="513878" y="509413"/>
                </a:cubicBezTo>
                <a:cubicBezTo>
                  <a:pt x="508840" y="552236"/>
                  <a:pt x="507220" y="595602"/>
                  <a:pt x="498764" y="637883"/>
                </a:cubicBezTo>
                <a:cubicBezTo>
                  <a:pt x="496983" y="646789"/>
                  <a:pt x="485853" y="651743"/>
                  <a:pt x="483650" y="660554"/>
                </a:cubicBezTo>
                <a:cubicBezTo>
                  <a:pt x="478118" y="682683"/>
                  <a:pt x="481222" y="706341"/>
                  <a:pt x="476093" y="728567"/>
                </a:cubicBezTo>
                <a:cubicBezTo>
                  <a:pt x="473560" y="739544"/>
                  <a:pt x="465417" y="748441"/>
                  <a:pt x="460979" y="758795"/>
                </a:cubicBezTo>
                <a:cubicBezTo>
                  <a:pt x="450615" y="782979"/>
                  <a:pt x="452962" y="790864"/>
                  <a:pt x="445865" y="819251"/>
                </a:cubicBezTo>
                <a:cubicBezTo>
                  <a:pt x="443933" y="826979"/>
                  <a:pt x="440827" y="834366"/>
                  <a:pt x="438308" y="841923"/>
                </a:cubicBezTo>
                <a:cubicBezTo>
                  <a:pt x="445382" y="1039983"/>
                  <a:pt x="459384" y="1019132"/>
                  <a:pt x="423194" y="1181989"/>
                </a:cubicBezTo>
                <a:cubicBezTo>
                  <a:pt x="422421" y="1185467"/>
                  <a:pt x="418156" y="1187027"/>
                  <a:pt x="415637" y="118954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2" descr="http://images.wikia.com/adventuretimewithfinnandjake/images/3/30/Mouse-cursor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5638800"/>
            <a:ext cx="190500" cy="15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3200400"/>
            <a:ext cx="9144000" cy="36576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ModelUI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Switch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switch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Train/Run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Select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recordings</a:t>
            </a:r>
            <a:r>
              <a:rPr lang="de-DE" sz="2000" dirty="0" smtClean="0"/>
              <a:t> (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holding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ctrl</a:t>
            </a:r>
            <a:r>
              <a:rPr lang="de-DE" sz="2000" smtClean="0"/>
              <a:t> key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Select </a:t>
            </a:r>
            <a:r>
              <a:rPr lang="de-DE" sz="2000" dirty="0" err="1" smtClean="0">
                <a:solidFill>
                  <a:srgbClr val="0070C0"/>
                </a:solidFill>
              </a:rPr>
              <a:t>dollar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traning</a:t>
            </a:r>
            <a:r>
              <a:rPr lang="de-DE" sz="2000" dirty="0" smtClean="0"/>
              <a:t> </a:t>
            </a:r>
            <a:r>
              <a:rPr lang="de-DE" sz="2000" dirty="0" err="1" smtClean="0"/>
              <a:t>method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endParaRPr lang="de-DE" sz="2000" dirty="0" smtClean="0"/>
          </a:p>
          <a:p>
            <a:r>
              <a:rPr lang="de-DE" sz="2000" dirty="0" smtClean="0"/>
              <a:t>Press </a:t>
            </a:r>
            <a:r>
              <a:rPr lang="de-DE" sz="2000" dirty="0" smtClean="0">
                <a:solidFill>
                  <a:srgbClr val="0070C0"/>
                </a:solidFill>
              </a:rPr>
              <a:t>Train Model</a:t>
            </a:r>
            <a:r>
              <a:rPr lang="de-DE" sz="2000" dirty="0" smtClean="0"/>
              <a:t> </a:t>
            </a:r>
            <a:r>
              <a:rPr lang="de-DE" sz="2000" dirty="0" err="1" smtClean="0"/>
              <a:t>button</a:t>
            </a:r>
            <a:endParaRPr lang="de-DE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428999"/>
            <a:ext cx="5410200" cy="325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0" y="3581400"/>
            <a:ext cx="2368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Choose</a:t>
            </a:r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 Recording(s)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981200" y="3886200"/>
            <a:ext cx="1905000" cy="457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57200" y="426720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Switch </a:t>
            </a:r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to</a:t>
            </a:r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 Model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1295400" y="4572000"/>
            <a:ext cx="1905000" cy="457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52400" y="4800600"/>
            <a:ext cx="1708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Select </a:t>
            </a:r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Method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18" name="Gerade Verbindung 17"/>
          <p:cNvCxnSpPr>
            <a:stCxn id="17" idx="3"/>
          </p:cNvCxnSpPr>
          <p:nvPr/>
        </p:nvCxnSpPr>
        <p:spPr>
          <a:xfrm>
            <a:off x="1860560" y="5000655"/>
            <a:ext cx="1644640" cy="25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52400" y="6019800"/>
            <a:ext cx="1331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Switch </a:t>
            </a:r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to</a:t>
            </a:r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 Train/Run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V="1">
            <a:off x="1447800" y="5486400"/>
            <a:ext cx="1600200" cy="609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52400" y="5467290"/>
            <a:ext cx="178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Train Model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1600200" y="5257800"/>
            <a:ext cx="990600" cy="228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3200400"/>
            <a:ext cx="9144000" cy="36576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29000"/>
            <a:ext cx="5410201" cy="325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ModelUI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trained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click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Run Selected Model</a:t>
            </a:r>
            <a:endParaRPr lang="de-DE" sz="2000" dirty="0" smtClean="0"/>
          </a:p>
          <a:p>
            <a:r>
              <a:rPr lang="de-DE" sz="2000" dirty="0" smtClean="0"/>
              <a:t>Draw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GUI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holding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left</a:t>
            </a:r>
            <a:r>
              <a:rPr lang="de-DE" sz="2000" dirty="0" smtClean="0"/>
              <a:t> </a:t>
            </a:r>
            <a:r>
              <a:rPr lang="de-DE" sz="2000" dirty="0" err="1" smtClean="0"/>
              <a:t>mouse</a:t>
            </a:r>
            <a:r>
              <a:rPr lang="de-DE" sz="2000" dirty="0" smtClean="0"/>
              <a:t> </a:t>
            </a:r>
            <a:r>
              <a:rPr lang="de-DE" sz="2000" dirty="0" err="1" smtClean="0"/>
              <a:t>button</a:t>
            </a:r>
            <a:r>
              <a:rPr lang="de-DE" sz="2000" dirty="0" smtClean="0"/>
              <a:t> </a:t>
            </a:r>
            <a:r>
              <a:rPr lang="de-DE" sz="2000" dirty="0" err="1" smtClean="0"/>
              <a:t>pressed</a:t>
            </a:r>
            <a:endParaRPr lang="de-DE" sz="2000" dirty="0" smtClean="0"/>
          </a:p>
        </p:txBody>
      </p:sp>
      <p:sp>
        <p:nvSpPr>
          <p:cNvPr id="15" name="Freihandform 14"/>
          <p:cNvSpPr/>
          <p:nvPr/>
        </p:nvSpPr>
        <p:spPr>
          <a:xfrm>
            <a:off x="5257800" y="4419600"/>
            <a:ext cx="751312" cy="1189546"/>
          </a:xfrm>
          <a:custGeom>
            <a:avLst/>
            <a:gdLst>
              <a:gd name="connsiteX0" fmla="*/ 0 w 751312"/>
              <a:gd name="connsiteY0" fmla="*/ 335602 h 1189546"/>
              <a:gd name="connsiteX1" fmla="*/ 143584 w 751312"/>
              <a:gd name="connsiteY1" fmla="*/ 297817 h 1189546"/>
              <a:gd name="connsiteX2" fmla="*/ 302281 w 751312"/>
              <a:gd name="connsiteY2" fmla="*/ 267589 h 1189546"/>
              <a:gd name="connsiteX3" fmla="*/ 415637 w 751312"/>
              <a:gd name="connsiteY3" fmla="*/ 229803 h 1189546"/>
              <a:gd name="connsiteX4" fmla="*/ 438308 w 751312"/>
              <a:gd name="connsiteY4" fmla="*/ 222246 h 1189546"/>
              <a:gd name="connsiteX5" fmla="*/ 460979 w 751312"/>
              <a:gd name="connsiteY5" fmla="*/ 199575 h 1189546"/>
              <a:gd name="connsiteX6" fmla="*/ 483650 w 751312"/>
              <a:gd name="connsiteY6" fmla="*/ 184461 h 1189546"/>
              <a:gd name="connsiteX7" fmla="*/ 498764 w 751312"/>
              <a:gd name="connsiteY7" fmla="*/ 161790 h 1189546"/>
              <a:gd name="connsiteX8" fmla="*/ 528992 w 751312"/>
              <a:gd name="connsiteY8" fmla="*/ 146676 h 1189546"/>
              <a:gd name="connsiteX9" fmla="*/ 551663 w 751312"/>
              <a:gd name="connsiteY9" fmla="*/ 124005 h 1189546"/>
              <a:gd name="connsiteX10" fmla="*/ 604562 w 751312"/>
              <a:gd name="connsiteY10" fmla="*/ 86220 h 1189546"/>
              <a:gd name="connsiteX11" fmla="*/ 634790 w 751312"/>
              <a:gd name="connsiteY11" fmla="*/ 71106 h 1189546"/>
              <a:gd name="connsiteX12" fmla="*/ 649904 w 751312"/>
              <a:gd name="connsiteY12" fmla="*/ 48435 h 1189546"/>
              <a:gd name="connsiteX13" fmla="*/ 725475 w 751312"/>
              <a:gd name="connsiteY13" fmla="*/ 33321 h 1189546"/>
              <a:gd name="connsiteX14" fmla="*/ 748146 w 751312"/>
              <a:gd name="connsiteY14" fmla="*/ 10650 h 1189546"/>
              <a:gd name="connsiteX15" fmla="*/ 733032 w 751312"/>
              <a:gd name="connsiteY15" fmla="*/ 124005 h 1189546"/>
              <a:gd name="connsiteX16" fmla="*/ 725475 w 751312"/>
              <a:gd name="connsiteY16" fmla="*/ 146676 h 1189546"/>
              <a:gd name="connsiteX17" fmla="*/ 612119 w 751312"/>
              <a:gd name="connsiteY17" fmla="*/ 237361 h 1189546"/>
              <a:gd name="connsiteX18" fmla="*/ 604562 w 751312"/>
              <a:gd name="connsiteY18" fmla="*/ 305374 h 1189546"/>
              <a:gd name="connsiteX19" fmla="*/ 566777 w 751312"/>
              <a:gd name="connsiteY19" fmla="*/ 343159 h 1189546"/>
              <a:gd name="connsiteX20" fmla="*/ 544106 w 751312"/>
              <a:gd name="connsiteY20" fmla="*/ 411172 h 1189546"/>
              <a:gd name="connsiteX21" fmla="*/ 536549 w 751312"/>
              <a:gd name="connsiteY21" fmla="*/ 441400 h 1189546"/>
              <a:gd name="connsiteX22" fmla="*/ 513878 w 751312"/>
              <a:gd name="connsiteY22" fmla="*/ 509413 h 1189546"/>
              <a:gd name="connsiteX23" fmla="*/ 498764 w 751312"/>
              <a:gd name="connsiteY23" fmla="*/ 637883 h 1189546"/>
              <a:gd name="connsiteX24" fmla="*/ 483650 w 751312"/>
              <a:gd name="connsiteY24" fmla="*/ 660554 h 1189546"/>
              <a:gd name="connsiteX25" fmla="*/ 476093 w 751312"/>
              <a:gd name="connsiteY25" fmla="*/ 728567 h 1189546"/>
              <a:gd name="connsiteX26" fmla="*/ 460979 w 751312"/>
              <a:gd name="connsiteY26" fmla="*/ 758795 h 1189546"/>
              <a:gd name="connsiteX27" fmla="*/ 445865 w 751312"/>
              <a:gd name="connsiteY27" fmla="*/ 819251 h 1189546"/>
              <a:gd name="connsiteX28" fmla="*/ 438308 w 751312"/>
              <a:gd name="connsiteY28" fmla="*/ 841923 h 1189546"/>
              <a:gd name="connsiteX29" fmla="*/ 423194 w 751312"/>
              <a:gd name="connsiteY29" fmla="*/ 1181989 h 1189546"/>
              <a:gd name="connsiteX30" fmla="*/ 415637 w 751312"/>
              <a:gd name="connsiteY30" fmla="*/ 1189546 h 118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51312" h="1189546">
                <a:moveTo>
                  <a:pt x="0" y="335602"/>
                </a:moveTo>
                <a:cubicBezTo>
                  <a:pt x="72670" y="287155"/>
                  <a:pt x="27231" y="306767"/>
                  <a:pt x="143584" y="297817"/>
                </a:cubicBezTo>
                <a:cubicBezTo>
                  <a:pt x="185385" y="290850"/>
                  <a:pt x="258759" y="280283"/>
                  <a:pt x="302281" y="267589"/>
                </a:cubicBezTo>
                <a:cubicBezTo>
                  <a:pt x="340517" y="256437"/>
                  <a:pt x="377852" y="242398"/>
                  <a:pt x="415637" y="229803"/>
                </a:cubicBezTo>
                <a:lnTo>
                  <a:pt x="438308" y="222246"/>
                </a:lnTo>
                <a:cubicBezTo>
                  <a:pt x="445865" y="214689"/>
                  <a:pt x="452769" y="206417"/>
                  <a:pt x="460979" y="199575"/>
                </a:cubicBezTo>
                <a:cubicBezTo>
                  <a:pt x="467956" y="193761"/>
                  <a:pt x="477228" y="190883"/>
                  <a:pt x="483650" y="184461"/>
                </a:cubicBezTo>
                <a:cubicBezTo>
                  <a:pt x="490072" y="178039"/>
                  <a:pt x="491787" y="167604"/>
                  <a:pt x="498764" y="161790"/>
                </a:cubicBezTo>
                <a:cubicBezTo>
                  <a:pt x="507418" y="154578"/>
                  <a:pt x="519825" y="153224"/>
                  <a:pt x="528992" y="146676"/>
                </a:cubicBezTo>
                <a:cubicBezTo>
                  <a:pt x="537689" y="140464"/>
                  <a:pt x="543549" y="130960"/>
                  <a:pt x="551663" y="124005"/>
                </a:cubicBezTo>
                <a:cubicBezTo>
                  <a:pt x="559773" y="117054"/>
                  <a:pt x="592601" y="93055"/>
                  <a:pt x="604562" y="86220"/>
                </a:cubicBezTo>
                <a:cubicBezTo>
                  <a:pt x="614343" y="80631"/>
                  <a:pt x="624714" y="76144"/>
                  <a:pt x="634790" y="71106"/>
                </a:cubicBezTo>
                <a:cubicBezTo>
                  <a:pt x="639828" y="63549"/>
                  <a:pt x="642347" y="53473"/>
                  <a:pt x="649904" y="48435"/>
                </a:cubicBezTo>
                <a:cubicBezTo>
                  <a:pt x="657419" y="43425"/>
                  <a:pt x="725326" y="33346"/>
                  <a:pt x="725475" y="33321"/>
                </a:cubicBezTo>
                <a:cubicBezTo>
                  <a:pt x="733032" y="25764"/>
                  <a:pt x="747258" y="0"/>
                  <a:pt x="748146" y="10650"/>
                </a:cubicBezTo>
                <a:cubicBezTo>
                  <a:pt x="751312" y="48638"/>
                  <a:pt x="739299" y="86404"/>
                  <a:pt x="733032" y="124005"/>
                </a:cubicBezTo>
                <a:cubicBezTo>
                  <a:pt x="731722" y="131862"/>
                  <a:pt x="730254" y="140303"/>
                  <a:pt x="725475" y="146676"/>
                </a:cubicBezTo>
                <a:cubicBezTo>
                  <a:pt x="697278" y="184272"/>
                  <a:pt x="648196" y="212107"/>
                  <a:pt x="612119" y="237361"/>
                </a:cubicBezTo>
                <a:cubicBezTo>
                  <a:pt x="609600" y="260032"/>
                  <a:pt x="613548" y="284408"/>
                  <a:pt x="604562" y="305374"/>
                </a:cubicBezTo>
                <a:cubicBezTo>
                  <a:pt x="597546" y="321746"/>
                  <a:pt x="575614" y="327694"/>
                  <a:pt x="566777" y="343159"/>
                </a:cubicBezTo>
                <a:cubicBezTo>
                  <a:pt x="554921" y="363908"/>
                  <a:pt x="551134" y="388331"/>
                  <a:pt x="544106" y="411172"/>
                </a:cubicBezTo>
                <a:cubicBezTo>
                  <a:pt x="541052" y="421099"/>
                  <a:pt x="539603" y="431473"/>
                  <a:pt x="536549" y="441400"/>
                </a:cubicBezTo>
                <a:cubicBezTo>
                  <a:pt x="529521" y="464241"/>
                  <a:pt x="513878" y="509413"/>
                  <a:pt x="513878" y="509413"/>
                </a:cubicBezTo>
                <a:cubicBezTo>
                  <a:pt x="508840" y="552236"/>
                  <a:pt x="507220" y="595602"/>
                  <a:pt x="498764" y="637883"/>
                </a:cubicBezTo>
                <a:cubicBezTo>
                  <a:pt x="496983" y="646789"/>
                  <a:pt x="485853" y="651743"/>
                  <a:pt x="483650" y="660554"/>
                </a:cubicBezTo>
                <a:cubicBezTo>
                  <a:pt x="478118" y="682683"/>
                  <a:pt x="481222" y="706341"/>
                  <a:pt x="476093" y="728567"/>
                </a:cubicBezTo>
                <a:cubicBezTo>
                  <a:pt x="473560" y="739544"/>
                  <a:pt x="465417" y="748441"/>
                  <a:pt x="460979" y="758795"/>
                </a:cubicBezTo>
                <a:cubicBezTo>
                  <a:pt x="450615" y="782979"/>
                  <a:pt x="452962" y="790864"/>
                  <a:pt x="445865" y="819251"/>
                </a:cubicBezTo>
                <a:cubicBezTo>
                  <a:pt x="443933" y="826979"/>
                  <a:pt x="440827" y="834366"/>
                  <a:pt x="438308" y="841923"/>
                </a:cubicBezTo>
                <a:cubicBezTo>
                  <a:pt x="445382" y="1039983"/>
                  <a:pt x="459384" y="1019132"/>
                  <a:pt x="423194" y="1181989"/>
                </a:cubicBezTo>
                <a:cubicBezTo>
                  <a:pt x="422421" y="1185467"/>
                  <a:pt x="418156" y="1187027"/>
                  <a:pt x="415637" y="118954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2" descr="http://images.wikia.com/adventuretimewithfinnandjake/images/3/30/Mouse-cursor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638800"/>
            <a:ext cx="190500" cy="152400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228600" y="44958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Choose</a:t>
            </a:r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 Model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1905000" y="4648200"/>
            <a:ext cx="914400" cy="152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962400" y="58482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Classification</a:t>
            </a:r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 </a:t>
            </a:r>
            <a:r>
              <a:rPr lang="de-DE" sz="2000" dirty="0" err="1" smtClean="0">
                <a:latin typeface="Adobe Caslon Pro" pitchFamily="18" charset="0"/>
                <a:cs typeface="Adobe Arabic" pitchFamily="18" charset="-78"/>
              </a:rPr>
              <a:t>results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648200" y="5257800"/>
            <a:ext cx="0" cy="609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94923" y="5715000"/>
            <a:ext cx="1386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dobe Caslon Pro" pitchFamily="18" charset="0"/>
                <a:cs typeface="Adobe Arabic" pitchFamily="18" charset="-78"/>
              </a:rPr>
              <a:t>Run Model</a:t>
            </a:r>
            <a:endParaRPr lang="de-DE" sz="2000" dirty="0">
              <a:latin typeface="Adobe Caslon Pro" pitchFamily="18" charset="0"/>
              <a:cs typeface="Adobe Arabic" pitchFamily="18" charset="-78"/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1905000" y="5867400"/>
            <a:ext cx="914400" cy="152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Switch back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editor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place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</a:t>
            </a:r>
            <a:r>
              <a:rPr lang="de-DE" sz="2000" dirty="0" err="1" smtClean="0"/>
              <a:t>again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accent1"/>
                </a:solidFill>
              </a:rPr>
              <a:t>&lt;</a:t>
            </a:r>
            <a:r>
              <a:rPr lang="de-DE" sz="2000" dirty="0" err="1" smtClean="0">
                <a:solidFill>
                  <a:schemeClr val="accent1"/>
                </a:solidFill>
              </a:rPr>
              <a:t>sensor</a:t>
            </a:r>
            <a:r>
              <a:rPr lang="de-DE" sz="2000" dirty="0" smtClean="0">
                <a:solidFill>
                  <a:schemeClr val="accent1"/>
                </a:solidFill>
              </a:rPr>
              <a:t>…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endParaRPr lang="de-DE" sz="2000" dirty="0" smtClean="0"/>
          </a:p>
          <a:p>
            <a:r>
              <a:rPr lang="de-DE" sz="2000" dirty="0" smtClean="0"/>
              <a:t>Set </a:t>
            </a:r>
            <a:r>
              <a:rPr lang="de-DE" sz="2000" dirty="0" err="1" smtClean="0">
                <a:solidFill>
                  <a:srgbClr val="0070C0"/>
                </a:solidFill>
              </a:rPr>
              <a:t>mask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mouse</a:t>
            </a:r>
            <a:r>
              <a:rPr lang="de-DE" sz="2000" dirty="0" smtClean="0"/>
              <a:t> </a:t>
            </a:r>
            <a:r>
              <a:rPr lang="de-DE" sz="2000" dirty="0" err="1" smtClean="0"/>
              <a:t>sensor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1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activate</a:t>
            </a:r>
            <a:r>
              <a:rPr lang="de-DE" sz="2000" dirty="0" smtClean="0"/>
              <a:t> </a:t>
            </a:r>
            <a:r>
              <a:rPr lang="de-DE" sz="2000" dirty="0" err="1" smtClean="0"/>
              <a:t>second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provider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putting</a:t>
            </a:r>
            <a:r>
              <a:rPr lang="de-DE" sz="2000" dirty="0" smtClean="0"/>
              <a:t> a </a:t>
            </a:r>
            <a:r>
              <a:rPr lang="de-DE" sz="2000" dirty="0" err="1" smtClean="0"/>
              <a:t>name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button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/>
              <a:t>channel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 (e.g. </a:t>
            </a:r>
            <a:r>
              <a:rPr lang="de-DE" sz="2000" dirty="0" err="1" smtClean="0">
                <a:solidFill>
                  <a:srgbClr val="0070C0"/>
                </a:solidFill>
              </a:rPr>
              <a:t>button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0" y="3733800"/>
            <a:ext cx="9144000" cy="32004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3810000"/>
            <a:ext cx="7086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029200"/>
            <a:ext cx="233362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6096000" y="4648200"/>
            <a:ext cx="3810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753507" y="4647570"/>
            <a:ext cx="1050427" cy="377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6096000" y="5105400"/>
            <a:ext cx="3810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Trigger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Add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ZeroEventSender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button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a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0.2s</a:t>
            </a:r>
            <a:endParaRPr lang="de-DE" sz="2000" dirty="0" smtClean="0"/>
          </a:p>
          <a:p>
            <a:r>
              <a:rPr lang="de-DE" sz="2000" dirty="0" smtClean="0"/>
              <a:t>Input an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setting</a:t>
            </a:r>
            <a:r>
              <a:rPr lang="de-DE" sz="2000" dirty="0" smtClean="0"/>
              <a:t>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ename</a:t>
            </a:r>
            <a:r>
              <a:rPr lang="de-DE" sz="2000" dirty="0" smtClean="0"/>
              <a:t> (e.g. </a:t>
            </a:r>
            <a:r>
              <a:rPr lang="de-DE" sz="2000" dirty="0" err="1" smtClean="0">
                <a:solidFill>
                  <a:srgbClr val="0070C0"/>
                </a:solidFill>
              </a:rPr>
              <a:t>gesture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mindur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0.3</a:t>
            </a:r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4" name="Rechteck 3"/>
          <p:cNvSpPr/>
          <p:nvPr/>
        </p:nvSpPr>
        <p:spPr>
          <a:xfrm>
            <a:off x="0" y="3733800"/>
            <a:ext cx="9144000" cy="32004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3810000"/>
            <a:ext cx="70770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019800"/>
            <a:ext cx="6162675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5715000" y="5791200"/>
            <a:ext cx="2743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2286000" y="5791200"/>
            <a:ext cx="838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Classifier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Insert a 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type </a:t>
            </a:r>
            <a:r>
              <a:rPr lang="de-DE" sz="2000" dirty="0" err="1" smtClean="0">
                <a:solidFill>
                  <a:srgbClr val="0070C0"/>
                </a:solidFill>
              </a:rPr>
              <a:t>Classifier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endParaRPr lang="de-DE" sz="2000" dirty="0" smtClean="0"/>
          </a:p>
          <a:p>
            <a:r>
              <a:rPr lang="de-DE" sz="2000" dirty="0" err="1" smtClean="0"/>
              <a:t>Instead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gesture</a:t>
            </a:r>
            <a:r>
              <a:rPr lang="de-DE" sz="2000" dirty="0" smtClean="0">
                <a:solidFill>
                  <a:srgbClr val="0070C0"/>
                </a:solidFill>
              </a:rPr>
              <a:t>@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accent1"/>
                </a:solidFill>
              </a:rPr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endParaRPr lang="de-DE" sz="2000" dirty="0" smtClean="0"/>
          </a:p>
          <a:p>
            <a:r>
              <a:rPr lang="de-DE" sz="2000" dirty="0" smtClean="0"/>
              <a:t>As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trainer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path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previously</a:t>
            </a:r>
            <a:r>
              <a:rPr lang="de-DE" sz="2000" dirty="0" smtClean="0"/>
              <a:t> </a:t>
            </a:r>
            <a:r>
              <a:rPr lang="de-DE" sz="2000" dirty="0" err="1" smtClean="0"/>
              <a:t>trained</a:t>
            </a:r>
            <a:r>
              <a:rPr lang="de-DE" sz="2000" dirty="0" smtClean="0"/>
              <a:t> model (e.g.: </a:t>
            </a:r>
            <a:r>
              <a:rPr lang="de-DE" sz="2000" dirty="0" smtClean="0">
                <a:solidFill>
                  <a:srgbClr val="0070C0"/>
                </a:solidFill>
              </a:rPr>
              <a:t>&lt;</a:t>
            </a:r>
            <a:r>
              <a:rPr lang="de-DE" sz="2000" dirty="0" err="1" smtClean="0">
                <a:solidFill>
                  <a:srgbClr val="0070C0"/>
                </a:solidFill>
              </a:rPr>
              <a:t>root</a:t>
            </a:r>
            <a:r>
              <a:rPr lang="de-DE" sz="2000" dirty="0" smtClean="0">
                <a:solidFill>
                  <a:srgbClr val="0070C0"/>
                </a:solidFill>
              </a:rPr>
              <a:t>&gt;\model\</a:t>
            </a:r>
            <a:r>
              <a:rPr lang="de-DE" sz="2000" dirty="0" err="1" smtClean="0">
                <a:solidFill>
                  <a:srgbClr val="0070C0"/>
                </a:solidFill>
              </a:rPr>
              <a:t>mouse</a:t>
            </a:r>
            <a:r>
              <a:rPr lang="de-DE" sz="2000" dirty="0" smtClean="0">
                <a:solidFill>
                  <a:srgbClr val="0070C0"/>
                </a:solidFill>
              </a:rPr>
              <a:t>\</a:t>
            </a:r>
            <a:r>
              <a:rPr lang="de-DE" sz="2000" dirty="0" err="1" smtClean="0">
                <a:solidFill>
                  <a:srgbClr val="0070C0"/>
                </a:solidFill>
              </a:rPr>
              <a:t>train</a:t>
            </a:r>
            <a:r>
              <a:rPr lang="de-DE" sz="2000" dirty="0" smtClean="0">
                <a:solidFill>
                  <a:srgbClr val="0070C0"/>
                </a:solidFill>
              </a:rPr>
              <a:t>\2011-07-20_07-57-53\</a:t>
            </a:r>
            <a:r>
              <a:rPr lang="de-DE" sz="2000" dirty="0" err="1" smtClean="0">
                <a:solidFill>
                  <a:srgbClr val="0070C0"/>
                </a:solidFill>
              </a:rPr>
              <a:t>mouse</a:t>
            </a:r>
            <a:r>
              <a:rPr lang="de-DE" sz="2000" dirty="0" smtClean="0"/>
              <a:t>)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your</a:t>
            </a:r>
            <a:r>
              <a:rPr lang="de-DE" sz="2000" dirty="0" smtClean="0"/>
              <a:t> online </a:t>
            </a:r>
            <a:r>
              <a:rPr lang="de-DE" sz="2000" dirty="0" err="1" smtClean="0"/>
              <a:t>classifier</a:t>
            </a:r>
            <a:endParaRPr lang="de-DE" sz="2000" dirty="0" smtClean="0"/>
          </a:p>
        </p:txBody>
      </p:sp>
      <p:sp>
        <p:nvSpPr>
          <p:cNvPr id="4" name="Rechteck 3"/>
          <p:cNvSpPr/>
          <p:nvPr/>
        </p:nvSpPr>
        <p:spPr>
          <a:xfrm>
            <a:off x="0" y="3733800"/>
            <a:ext cx="9144000" cy="32004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3810000"/>
            <a:ext cx="70770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943600"/>
            <a:ext cx="552450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>
            <a:off x="5791200" y="5791200"/>
            <a:ext cx="2710453" cy="142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956686" y="5803795"/>
            <a:ext cx="3048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3429000"/>
            <a:ext cx="9144000" cy="35052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XML 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Start </a:t>
            </a:r>
            <a:r>
              <a:rPr lang="de-DE" sz="2000" dirty="0" smtClean="0">
                <a:solidFill>
                  <a:srgbClr val="0070C0"/>
                </a:solidFill>
              </a:rPr>
              <a:t>bin/&lt;Win32|x64&gt;/vc10/xmledit.exe</a:t>
            </a:r>
            <a:endParaRPr lang="de-DE" sz="2000" dirty="0" smtClean="0"/>
          </a:p>
          <a:p>
            <a:r>
              <a:rPr lang="de-DE" sz="2000" dirty="0" smtClean="0"/>
              <a:t>Create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pipeline</a:t>
            </a:r>
            <a:r>
              <a:rPr lang="de-DE" sz="2000" dirty="0" smtClean="0"/>
              <a:t> (File&gt;New) </a:t>
            </a:r>
            <a:r>
              <a:rPr lang="de-DE" sz="2000" dirty="0" err="1" smtClean="0"/>
              <a:t>and</a:t>
            </a:r>
            <a:r>
              <a:rPr lang="de-DE" sz="2000" dirty="0" smtClean="0"/>
              <a:t> save </a:t>
            </a:r>
            <a:r>
              <a:rPr lang="de-DE" sz="2000" dirty="0" err="1" smtClean="0"/>
              <a:t>it</a:t>
            </a:r>
            <a:r>
              <a:rPr lang="de-DE" sz="2000" dirty="0" smtClean="0"/>
              <a:t> (File-&gt;Save), e.g. </a:t>
            </a:r>
            <a:r>
              <a:rPr lang="de-DE" sz="2000" dirty="0" err="1" smtClean="0">
                <a:solidFill>
                  <a:srgbClr val="0070C0"/>
                </a:solidFill>
              </a:rPr>
              <a:t>mouse.pipeline</a:t>
            </a:r>
            <a:endParaRPr lang="de-DE" sz="2000" dirty="0" smtClean="0">
              <a:solidFill>
                <a:srgbClr val="0070C0"/>
              </a:solidFill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437" y="3429000"/>
            <a:ext cx="685712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1305947" y="6305490"/>
            <a:ext cx="1437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</a:rPr>
              <a:t>components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62400" y="630549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</a:rPr>
              <a:t>editor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30839" y="6305490"/>
            <a:ext cx="121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Adobe Caslon Pro" pitchFamily="18" charset="0"/>
              </a:rPr>
              <a:t>properties</a:t>
            </a:r>
            <a:endParaRPr lang="de-DE" sz="2000" dirty="0"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Within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component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r>
              <a:rPr lang="de-DE" sz="2000" dirty="0" smtClean="0"/>
              <a:t> </a:t>
            </a:r>
            <a:r>
              <a:rPr lang="de-DE" sz="2000" dirty="0" err="1" smtClean="0"/>
              <a:t>expand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sensor</a:t>
            </a:r>
            <a:r>
              <a:rPr lang="de-DE" sz="2000" dirty="0" err="1" smtClean="0"/>
              <a:t>-tree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double </a:t>
            </a:r>
            <a:r>
              <a:rPr lang="de-DE" sz="2000" dirty="0" err="1" smtClean="0"/>
              <a:t>click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ssi_sensor_Mouse</a:t>
            </a:r>
            <a:endParaRPr lang="de-DE" sz="2000" dirty="0" smtClean="0"/>
          </a:p>
          <a:p>
            <a:r>
              <a:rPr lang="de-DE" sz="2000" dirty="0" smtClean="0"/>
              <a:t>Place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in </a:t>
            </a:r>
            <a:r>
              <a:rPr lang="de-DE" sz="2000" dirty="0" err="1" smtClean="0"/>
              <a:t>line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&lt;</a:t>
            </a:r>
            <a:r>
              <a:rPr lang="de-DE" sz="2000" dirty="0" err="1" smtClean="0">
                <a:solidFill>
                  <a:srgbClr val="0070C0"/>
                </a:solidFill>
              </a:rPr>
              <a:t>sensor</a:t>
            </a:r>
            <a:r>
              <a:rPr lang="de-DE" sz="2000" dirty="0" smtClean="0">
                <a:solidFill>
                  <a:srgbClr val="0070C0"/>
                </a:solidFill>
              </a:rPr>
              <a:t>…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display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properties</a:t>
            </a:r>
            <a:endParaRPr lang="de-DE" sz="2000" dirty="0" smtClean="0"/>
          </a:p>
          <a:p>
            <a:r>
              <a:rPr lang="de-DE" sz="2000" dirty="0" smtClean="0"/>
              <a:t>Below </a:t>
            </a:r>
            <a:r>
              <a:rPr lang="de-DE" sz="2000" dirty="0" smtClean="0">
                <a:solidFill>
                  <a:srgbClr val="0070C0"/>
                </a:solidFill>
              </a:rPr>
              <a:t>Channels</a:t>
            </a:r>
            <a:r>
              <a:rPr lang="de-DE" sz="2000" dirty="0" smtClean="0"/>
              <a:t> </a:t>
            </a:r>
            <a:r>
              <a:rPr lang="de-DE" sz="2000" dirty="0" err="1" smtClean="0"/>
              <a:t>add</a:t>
            </a:r>
            <a:r>
              <a:rPr lang="de-DE" sz="2000" dirty="0" smtClean="0"/>
              <a:t> a </a:t>
            </a:r>
            <a:r>
              <a:rPr lang="de-DE" sz="2000" dirty="0" err="1" smtClean="0"/>
              <a:t>pin-name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smtClean="0"/>
              <a:t>(e.g. also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Input </a:t>
            </a:r>
            <a:r>
              <a:rPr lang="de-DE" sz="2000" dirty="0" err="1" smtClean="0"/>
              <a:t>components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now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r>
              <a:rPr lang="de-DE" sz="2000" dirty="0" smtClean="0"/>
              <a:t> via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pin-name</a:t>
            </a:r>
            <a:endParaRPr lang="de-DE" sz="2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0" y="3989363"/>
            <a:ext cx="9144000" cy="2868637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193" y="4038600"/>
            <a:ext cx="6043613" cy="269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919336"/>
            <a:ext cx="2771775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5810722" y="4805823"/>
            <a:ext cx="129099" cy="11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7345428" y="4783782"/>
            <a:ext cx="1360265" cy="12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803795" y="5970235"/>
            <a:ext cx="128469" cy="816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967086"/>
            <a:ext cx="21907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3" name="Gerade Verbindung 22"/>
          <p:cNvCxnSpPr/>
          <p:nvPr/>
        </p:nvCxnSpPr>
        <p:spPr>
          <a:xfrm flipH="1">
            <a:off x="392966" y="5622612"/>
            <a:ext cx="1322479" cy="347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2554274" y="5637726"/>
            <a:ext cx="324952" cy="324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69388" y="6325416"/>
            <a:ext cx="302282" cy="355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Below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category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accent1"/>
                </a:solidFill>
              </a:rPr>
              <a:t>Channels </a:t>
            </a:r>
            <a:r>
              <a:rPr lang="de-DE" sz="2000" dirty="0" err="1" smtClean="0"/>
              <a:t>you</a:t>
            </a:r>
            <a:r>
              <a:rPr lang="de-DE" sz="2000" dirty="0" smtClean="0"/>
              <a:t> find </a:t>
            </a:r>
            <a:r>
              <a:rPr lang="de-DE" sz="2000" dirty="0" err="1" smtClean="0"/>
              <a:t>options</a:t>
            </a:r>
            <a:r>
              <a:rPr lang="de-DE" sz="2000" dirty="0" smtClean="0"/>
              <a:t>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component</a:t>
            </a:r>
            <a:endParaRPr lang="de-DE" sz="2000" dirty="0" smtClean="0"/>
          </a:p>
          <a:p>
            <a:r>
              <a:rPr lang="de-DE" sz="2000" dirty="0" smtClean="0"/>
              <a:t>Additional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selected</a:t>
            </a:r>
            <a:r>
              <a:rPr lang="de-DE" sz="2000" dirty="0" smtClean="0"/>
              <a:t>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displayed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bottom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endParaRPr lang="de-DE" sz="2000" dirty="0" smtClean="0"/>
          </a:p>
          <a:p>
            <a:r>
              <a:rPr lang="de-DE" sz="2000" dirty="0" smtClean="0"/>
              <a:t>Change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size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0.1</a:t>
            </a:r>
            <a:endParaRPr lang="de-DE" sz="2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0" y="4065563"/>
            <a:ext cx="9144000" cy="2868637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14800"/>
            <a:ext cx="6248400" cy="269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334000"/>
            <a:ext cx="256222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5883143" y="4863760"/>
            <a:ext cx="222933" cy="47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417849" y="4841719"/>
            <a:ext cx="1242501" cy="50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76216" y="6028172"/>
            <a:ext cx="229860" cy="5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Transformer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Place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after </a:t>
            </a:r>
            <a:r>
              <a:rPr lang="de-DE" sz="2000" dirty="0" smtClean="0">
                <a:solidFill>
                  <a:srgbClr val="0070C0"/>
                </a:solidFill>
              </a:rPr>
              <a:t>&lt;/</a:t>
            </a:r>
            <a:r>
              <a:rPr lang="de-DE" sz="2000" dirty="0" err="1" smtClean="0">
                <a:solidFill>
                  <a:srgbClr val="0070C0"/>
                </a:solidFill>
              </a:rPr>
              <a:t>sensor</a:t>
            </a:r>
            <a:r>
              <a:rPr lang="de-DE" sz="2000" dirty="0" smtClean="0">
                <a:solidFill>
                  <a:srgbClr val="0070C0"/>
                </a:solidFill>
              </a:rPr>
              <a:t>&gt;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insert</a:t>
            </a:r>
            <a:r>
              <a:rPr lang="de-DE" sz="2000" dirty="0" smtClean="0"/>
              <a:t> a </a:t>
            </a:r>
            <a:r>
              <a:rPr lang="de-DE" sz="2000" dirty="0" err="1" smtClean="0">
                <a:solidFill>
                  <a:srgbClr val="0070C0"/>
                </a:solidFill>
              </a:rPr>
              <a:t>MvgAvgVar</a:t>
            </a:r>
            <a:r>
              <a:rPr lang="de-DE" sz="2000" dirty="0" smtClean="0"/>
              <a:t> Filter (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transformer</a:t>
            </a:r>
            <a:r>
              <a:rPr lang="de-DE" sz="2000" dirty="0" smtClean="0"/>
              <a:t> </a:t>
            </a:r>
            <a:r>
              <a:rPr lang="de-DE" sz="2000" dirty="0" err="1" smtClean="0"/>
              <a:t>tree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properties</a:t>
            </a:r>
            <a:r>
              <a:rPr lang="de-DE" sz="2000" dirty="0" smtClean="0"/>
              <a:t> </a:t>
            </a:r>
            <a:r>
              <a:rPr lang="de-DE" sz="2000" dirty="0" err="1" smtClean="0"/>
              <a:t>panel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choose</a:t>
            </a:r>
            <a:r>
              <a:rPr lang="de-DE" sz="2000" dirty="0" smtClean="0"/>
              <a:t> a </a:t>
            </a:r>
            <a:r>
              <a:rPr lang="de-DE" sz="2000" dirty="0" err="1" smtClean="0"/>
              <a:t>name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output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(</a:t>
            </a:r>
            <a:r>
              <a:rPr lang="de-DE" sz="2000" dirty="0" err="1" smtClean="0"/>
              <a:t>here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cursor_avg</a:t>
            </a:r>
            <a:r>
              <a:rPr lang="de-DE" sz="2000" dirty="0" smtClean="0"/>
              <a:t>)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de-DE" sz="2000" dirty="0" smtClean="0"/>
              <a:t>Set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either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 per </a:t>
            </a:r>
            <a:r>
              <a:rPr lang="de-DE" sz="2000" dirty="0" err="1" smtClean="0"/>
              <a:t>second</a:t>
            </a:r>
            <a:r>
              <a:rPr lang="de-DE" sz="2000" dirty="0" smtClean="0"/>
              <a:t> (e.g. </a:t>
            </a:r>
            <a:r>
              <a:rPr lang="en-US" sz="2000" dirty="0" smtClean="0">
                <a:solidFill>
                  <a:srgbClr val="0070C0"/>
                </a:solidFill>
              </a:rPr>
              <a:t>"10"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in </a:t>
            </a:r>
            <a:r>
              <a:rPr lang="de-DE" sz="2000" dirty="0" err="1" smtClean="0"/>
              <a:t>seconds</a:t>
            </a:r>
            <a:r>
              <a:rPr lang="de-DE" sz="2000" dirty="0" smtClean="0"/>
              <a:t> (z.B. </a:t>
            </a:r>
            <a:r>
              <a:rPr lang="en-US" sz="2000" dirty="0" smtClean="0">
                <a:solidFill>
                  <a:srgbClr val="0070C0"/>
                </a:solidFill>
              </a:rPr>
              <a:t>"0.2s“</a:t>
            </a:r>
            <a:r>
              <a:rPr lang="en-US" sz="2000" dirty="0" smtClean="0"/>
              <a:t>)</a:t>
            </a:r>
            <a:endParaRPr lang="de-DE" sz="2000" dirty="0" smtClean="0"/>
          </a:p>
          <a:p>
            <a:r>
              <a:rPr lang="de-DE" sz="2000" dirty="0" smtClean="0"/>
              <a:t>Set </a:t>
            </a:r>
            <a:r>
              <a:rPr lang="de-DE" sz="2000" dirty="0" err="1" smtClean="0"/>
              <a:t>options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format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1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win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2</a:t>
            </a:r>
            <a:endParaRPr lang="de-DE" sz="2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0" y="4065563"/>
            <a:ext cx="9144000" cy="2868637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4114800"/>
            <a:ext cx="6248400" cy="26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5864251" y="4844053"/>
            <a:ext cx="559220" cy="10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473898" y="4836496"/>
            <a:ext cx="1330036" cy="90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71808" y="6075848"/>
            <a:ext cx="528992" cy="785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924425"/>
            <a:ext cx="2419350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Place </a:t>
            </a:r>
            <a:r>
              <a:rPr lang="de-DE" sz="2000" dirty="0" err="1" smtClean="0"/>
              <a:t>cursor</a:t>
            </a:r>
            <a:r>
              <a:rPr lang="de-DE" sz="2000" dirty="0" smtClean="0"/>
              <a:t> after </a:t>
            </a:r>
            <a:r>
              <a:rPr lang="de-DE" sz="2000" dirty="0" smtClean="0">
                <a:solidFill>
                  <a:srgbClr val="0070C0"/>
                </a:solidFill>
              </a:rPr>
              <a:t>&lt;/</a:t>
            </a:r>
            <a:r>
              <a:rPr lang="de-DE" sz="2000" dirty="0" err="1" smtClean="0">
                <a:solidFill>
                  <a:srgbClr val="0070C0"/>
                </a:solidFill>
              </a:rPr>
              <a:t>transformer</a:t>
            </a:r>
            <a:r>
              <a:rPr lang="de-DE" sz="2000" dirty="0" smtClean="0">
                <a:solidFill>
                  <a:srgbClr val="0070C0"/>
                </a:solidFill>
              </a:rPr>
              <a:t>&gt;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add</a:t>
            </a:r>
            <a:r>
              <a:rPr lang="de-DE" sz="2000" dirty="0" smtClean="0"/>
              <a:t> a </a:t>
            </a:r>
            <a:r>
              <a:rPr lang="de-DE" sz="2000" dirty="0" err="1" smtClean="0">
                <a:solidFill>
                  <a:srgbClr val="0070C0"/>
                </a:solidFill>
              </a:rPr>
              <a:t>SignalPainter</a:t>
            </a:r>
            <a:r>
              <a:rPr lang="de-DE" sz="2000" dirty="0" smtClean="0"/>
              <a:t> </a:t>
            </a:r>
            <a:r>
              <a:rPr lang="de-DE" sz="2000" dirty="0" err="1" smtClean="0"/>
              <a:t>consumer</a:t>
            </a:r>
            <a:endParaRPr lang="de-DE" sz="2000" dirty="0" smtClean="0"/>
          </a:p>
          <a:p>
            <a:r>
              <a:rPr lang="de-DE" sz="2000" dirty="0" smtClean="0"/>
              <a:t>Set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choose</a:t>
            </a:r>
            <a:r>
              <a:rPr lang="de-DE" sz="2000" dirty="0" smtClean="0"/>
              <a:t> a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(e.g. </a:t>
            </a:r>
            <a:r>
              <a:rPr lang="en-US" sz="2000" dirty="0" smtClean="0">
                <a:solidFill>
                  <a:srgbClr val="0070C0"/>
                </a:solidFill>
              </a:rPr>
              <a:t>0.2s</a:t>
            </a:r>
            <a:r>
              <a:rPr lang="en-US" sz="2000" dirty="0" smtClean="0"/>
              <a:t>)</a:t>
            </a:r>
            <a:endParaRPr lang="de-DE" sz="2000" dirty="0" smtClean="0"/>
          </a:p>
          <a:p>
            <a:r>
              <a:rPr lang="de-DE" sz="2000" dirty="0" smtClean="0"/>
              <a:t>Set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10.0</a:t>
            </a:r>
            <a:endParaRPr lang="de-DE" sz="2000" dirty="0" smtClean="0"/>
          </a:p>
          <a:p>
            <a:r>
              <a:rPr lang="de-DE" sz="2000" dirty="0" smtClean="0"/>
              <a:t>Execute </a:t>
            </a:r>
            <a:r>
              <a:rPr lang="de-DE" sz="2000" dirty="0" err="1" smtClean="0"/>
              <a:t>pipeline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pressing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F5</a:t>
            </a:r>
            <a:endParaRPr lang="de-DE" sz="2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0" y="4065563"/>
            <a:ext cx="9144000" cy="2868637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14800"/>
            <a:ext cx="6400800" cy="275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334000"/>
            <a:ext cx="267652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>
            <a:off x="5932894" y="4878689"/>
            <a:ext cx="316766" cy="46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7542541" y="4871132"/>
            <a:ext cx="1382305" cy="46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940451" y="6110484"/>
            <a:ext cx="324323" cy="55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compare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raw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manipulated</a:t>
            </a:r>
            <a:r>
              <a:rPr lang="de-DE" sz="2000" dirty="0" smtClean="0"/>
              <a:t> </a:t>
            </a:r>
            <a:r>
              <a:rPr lang="de-DE" sz="2000" dirty="0" err="1" smtClean="0"/>
              <a:t>version</a:t>
            </a:r>
            <a:r>
              <a:rPr lang="de-DE" sz="2000" dirty="0" smtClean="0"/>
              <a:t> </a:t>
            </a:r>
            <a:r>
              <a:rPr lang="de-DE" sz="2000" dirty="0" err="1" smtClean="0"/>
              <a:t>either</a:t>
            </a:r>
            <a:r>
              <a:rPr lang="de-DE" sz="2000" dirty="0" smtClean="0"/>
              <a:t> </a:t>
            </a:r>
            <a:r>
              <a:rPr lang="de-DE" sz="2000" dirty="0" err="1" smtClean="0"/>
              <a:t>insert</a:t>
            </a:r>
            <a:r>
              <a:rPr lang="de-DE" sz="2000" dirty="0" smtClean="0"/>
              <a:t> </a:t>
            </a:r>
            <a:r>
              <a:rPr lang="de-DE" sz="2000" dirty="0" err="1" smtClean="0"/>
              <a:t>another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SignalPainter</a:t>
            </a:r>
            <a:r>
              <a:rPr lang="de-DE" sz="2000" dirty="0" smtClean="0"/>
              <a:t> 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cursor_avg</a:t>
            </a:r>
            <a:r>
              <a:rPr lang="de-DE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Set option </a:t>
            </a:r>
            <a:r>
              <a:rPr lang="en-US" sz="2000" dirty="0" smtClean="0">
                <a:solidFill>
                  <a:srgbClr val="0070C0"/>
                </a:solidFill>
              </a:rPr>
              <a:t>arrange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1,1,2,0,0,400,600</a:t>
            </a:r>
            <a:endParaRPr lang="de-DE" sz="2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0" y="4267200"/>
            <a:ext cx="9144000" cy="26670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267200"/>
            <a:ext cx="5943602" cy="259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9"/>
          <p:cNvCxnSpPr/>
          <p:nvPr/>
        </p:nvCxnSpPr>
        <p:spPr>
          <a:xfrm>
            <a:off x="3124200" y="4953000"/>
            <a:ext cx="397374" cy="480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562600" y="4953000"/>
            <a:ext cx="25146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098380" y="5713111"/>
            <a:ext cx="415637" cy="95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410200"/>
            <a:ext cx="456247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store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disk</a:t>
            </a:r>
            <a:r>
              <a:rPr lang="de-DE" sz="2000" dirty="0" smtClean="0"/>
              <a:t> </a:t>
            </a:r>
            <a:r>
              <a:rPr lang="de-DE" sz="2000" dirty="0" err="1" smtClean="0"/>
              <a:t>add</a:t>
            </a:r>
            <a:r>
              <a:rPr lang="de-DE" sz="2000" dirty="0" smtClean="0"/>
              <a:t> a </a:t>
            </a:r>
            <a:r>
              <a:rPr lang="de-DE" sz="2000" dirty="0" err="1" smtClean="0">
                <a:solidFill>
                  <a:srgbClr val="0070C0"/>
                </a:solidFill>
              </a:rPr>
              <a:t>FileWriter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once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property</a:t>
            </a:r>
            <a:endParaRPr lang="de-DE" sz="2000" dirty="0" smtClean="0"/>
          </a:p>
          <a:p>
            <a:r>
              <a:rPr lang="en-US" sz="2000" dirty="0" smtClean="0"/>
              <a:t>Use option </a:t>
            </a:r>
            <a:r>
              <a:rPr lang="en-US" sz="2000" dirty="0" smtClean="0">
                <a:solidFill>
                  <a:srgbClr val="0070C0"/>
                </a:solidFill>
              </a:rPr>
              <a:t>path</a:t>
            </a:r>
            <a:r>
              <a:rPr lang="en-US" sz="2000" dirty="0" smtClean="0"/>
              <a:t> to set a file path and change </a:t>
            </a:r>
            <a:r>
              <a:rPr lang="en-US" sz="2000" dirty="0" smtClean="0">
                <a:solidFill>
                  <a:srgbClr val="0070C0"/>
                </a:solidFill>
              </a:rPr>
              <a:t>mode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(=ASCII)</a:t>
            </a:r>
          </a:p>
          <a:p>
            <a:r>
              <a:rPr lang="en-US" sz="2000" dirty="0" smtClean="0"/>
              <a:t>When you run the pipeline again the cursor signal will be stored in files </a:t>
            </a:r>
            <a:r>
              <a:rPr lang="en-US" sz="2000" dirty="0" err="1" smtClean="0">
                <a:solidFill>
                  <a:srgbClr val="0070C0"/>
                </a:solidFill>
              </a:rPr>
              <a:t>cursor.stream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rgbClr val="0070C0"/>
                </a:solidFill>
              </a:rPr>
              <a:t>cursor.stream</a:t>
            </a:r>
            <a:r>
              <a:rPr lang="en-US" sz="2000" dirty="0" smtClean="0">
                <a:solidFill>
                  <a:srgbClr val="0070C0"/>
                </a:solidFill>
              </a:rPr>
              <a:t>~</a:t>
            </a:r>
          </a:p>
          <a:p>
            <a:pPr>
              <a:buNone/>
            </a:pPr>
            <a:endParaRPr lang="de-DE" sz="2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0" y="3733800"/>
            <a:ext cx="9144000" cy="32004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3810000"/>
            <a:ext cx="7086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943600"/>
            <a:ext cx="4943475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>
            <a:off x="3048000" y="5334000"/>
            <a:ext cx="304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818909" y="5327702"/>
            <a:ext cx="2486891" cy="615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098380" y="5713111"/>
            <a:ext cx="254420" cy="840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cursor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through</a:t>
            </a:r>
            <a:r>
              <a:rPr lang="de-DE" sz="2000" dirty="0" smtClean="0"/>
              <a:t> a socket </a:t>
            </a:r>
            <a:r>
              <a:rPr lang="de-DE" sz="2000" dirty="0" err="1" smtClean="0"/>
              <a:t>insert</a:t>
            </a:r>
            <a:r>
              <a:rPr lang="de-DE" sz="2000" dirty="0" smtClean="0"/>
              <a:t> a </a:t>
            </a:r>
            <a:r>
              <a:rPr lang="de-DE" sz="2000" dirty="0" err="1" smtClean="0">
                <a:solidFill>
                  <a:srgbClr val="0070C0"/>
                </a:solidFill>
              </a:rPr>
              <a:t>SocketWriter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/>
              <a:t>consumer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option</a:t>
            </a:r>
            <a:r>
              <a:rPr lang="de-DE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osc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True</a:t>
            </a:r>
            <a:endParaRPr lang="en-US" sz="2000" dirty="0" smtClean="0"/>
          </a:p>
          <a:p>
            <a:r>
              <a:rPr lang="de-DE" sz="2000" dirty="0" smtClean="0"/>
              <a:t>Start </a:t>
            </a:r>
            <a:r>
              <a:rPr lang="de-DE" sz="2000" dirty="0" err="1" smtClean="0"/>
              <a:t>pipeline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following</a:t>
            </a:r>
            <a:r>
              <a:rPr lang="de-DE" sz="2000" dirty="0" smtClean="0"/>
              <a:t> </a:t>
            </a:r>
            <a:r>
              <a:rPr lang="de-DE" sz="2000" dirty="0" err="1" smtClean="0"/>
              <a:t>command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command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0070C0"/>
                </a:solidFill>
              </a:rPr>
              <a:t>&lt;</a:t>
            </a:r>
            <a:r>
              <a:rPr lang="de-DE" sz="2000" dirty="0" err="1" smtClean="0">
                <a:solidFill>
                  <a:srgbClr val="0070C0"/>
                </a:solidFill>
              </a:rPr>
              <a:t>root</a:t>
            </a:r>
            <a:r>
              <a:rPr lang="de-DE" sz="2000" dirty="0" smtClean="0">
                <a:solidFill>
                  <a:srgbClr val="0070C0"/>
                </a:solidFill>
              </a:rPr>
              <a:t>&gt;\[Win32|x64]\vc10\bin\sockspy.exe --</a:t>
            </a:r>
            <a:r>
              <a:rPr lang="de-DE" sz="2000" dirty="0" err="1" smtClean="0">
                <a:solidFill>
                  <a:srgbClr val="0070C0"/>
                </a:solidFill>
              </a:rPr>
              <a:t>osc</a:t>
            </a:r>
            <a:r>
              <a:rPr lang="de-DE" sz="2000" dirty="0" smtClean="0">
                <a:solidFill>
                  <a:srgbClr val="0070C0"/>
                </a:solidFill>
              </a:rPr>
              <a:t> -</a:t>
            </a:r>
            <a:r>
              <a:rPr lang="de-DE" sz="2000" dirty="0" err="1" smtClean="0">
                <a:solidFill>
                  <a:srgbClr val="0070C0"/>
                </a:solidFill>
              </a:rPr>
              <a:t>console</a:t>
            </a:r>
            <a:r>
              <a:rPr lang="de-DE" sz="2000" dirty="0" smtClean="0">
                <a:solidFill>
                  <a:srgbClr val="0070C0"/>
                </a:solidFill>
              </a:rPr>
              <a:t> 1234</a:t>
            </a:r>
            <a:endParaRPr lang="de-DE" sz="2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0" y="3733800"/>
            <a:ext cx="9144000" cy="32004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3733800"/>
            <a:ext cx="71151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019800"/>
            <a:ext cx="444817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>
            <a:off x="3096491" y="5638800"/>
            <a:ext cx="243714" cy="38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867400" y="5632502"/>
            <a:ext cx="1939007" cy="390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46871" y="6017911"/>
            <a:ext cx="223562" cy="579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Bildschirmpräsentation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1_Office Theme</vt:lpstr>
      <vt:lpstr>Social Signal Interpretation  XML Tutorial</vt:lpstr>
      <vt:lpstr>XML Editor</vt:lpstr>
      <vt:lpstr>Provider</vt:lpstr>
      <vt:lpstr>Optionen</vt:lpstr>
      <vt:lpstr>Transformer</vt:lpstr>
      <vt:lpstr>Consumer</vt:lpstr>
      <vt:lpstr>Consumer</vt:lpstr>
      <vt:lpstr>File</vt:lpstr>
      <vt:lpstr>Socket</vt:lpstr>
      <vt:lpstr>ModelUI</vt:lpstr>
      <vt:lpstr>ModelUI</vt:lpstr>
      <vt:lpstr>ModelUI</vt:lpstr>
      <vt:lpstr>ModelUI</vt:lpstr>
      <vt:lpstr>Provider</vt:lpstr>
      <vt:lpstr>Trigger</vt:lpstr>
      <vt:lpstr>Classifier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</dc:title>
  <dc:creator>Florian</dc:creator>
  <cp:lastModifiedBy>wagner</cp:lastModifiedBy>
  <cp:revision>202</cp:revision>
  <dcterms:created xsi:type="dcterms:W3CDTF">2006-08-16T00:00:00Z</dcterms:created>
  <dcterms:modified xsi:type="dcterms:W3CDTF">2013-01-16T13:45:42Z</dcterms:modified>
</cp:coreProperties>
</file>