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906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7">
          <p15:clr>
            <a:srgbClr val="A4A3A4"/>
          </p15:clr>
        </p15:guide>
        <p15:guide id="2" pos="403">
          <p15:clr>
            <a:srgbClr val="A4A3A4"/>
          </p15:clr>
        </p15:guide>
        <p15:guide id="3" pos="5486">
          <p15:clr>
            <a:srgbClr val="A4A3A4"/>
          </p15:clr>
        </p15:guide>
      </p15:sldGuideLst>
    </p:ext>
    <p:ext uri="http://customooxmlschemas.google.com/">
      <go:slidesCustomData xmlns:go="http://customooxmlschemas.google.com/" r:id="rId31" roundtripDataSignature="AMtx7mii+YMn5p9go9sUJ+SzeAPfb4av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A968E1-B033-4746-829A-5883D1ABD871}">
  <a:tblStyle styleId="{E7A968E1-B033-4746-829A-5883D1ABD87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7" orient="horz"/>
        <p:guide pos="403"/>
        <p:guide pos="548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6888" cy="465138"/>
          </a:xfrm>
          <a:prstGeom prst="rect">
            <a:avLst/>
          </a:prstGeom>
          <a:noFill/>
          <a:ln>
            <a:noFill/>
          </a:ln>
        </p:spPr>
        <p:txBody>
          <a:bodyPr anchorCtr="0" anchor="t" bIns="47700" lIns="95400" spcFirstLastPara="1" rIns="95400" wrap="square" tIns="4770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1925" y="0"/>
            <a:ext cx="3036888" cy="465138"/>
          </a:xfrm>
          <a:prstGeom prst="rect">
            <a:avLst/>
          </a:prstGeom>
          <a:noFill/>
          <a:ln>
            <a:noFill/>
          </a:ln>
        </p:spPr>
        <p:txBody>
          <a:bodyPr anchorCtr="0" anchor="t" bIns="47700" lIns="95400" spcFirstLastPara="1" rIns="95400" wrap="square" tIns="47700">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0088" y="4414838"/>
            <a:ext cx="5610225" cy="4184650"/>
          </a:xfrm>
          <a:prstGeom prst="rect">
            <a:avLst/>
          </a:prstGeom>
          <a:noFill/>
          <a:ln>
            <a:noFill/>
          </a:ln>
        </p:spPr>
        <p:txBody>
          <a:bodyPr anchorCtr="0" anchor="t" bIns="47700" lIns="95400" spcFirstLastPara="1" rIns="95400" wrap="square" tIns="47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6888" cy="465138"/>
          </a:xfrm>
          <a:prstGeom prst="rect">
            <a:avLst/>
          </a:prstGeom>
          <a:noFill/>
          <a:ln>
            <a:noFill/>
          </a:ln>
        </p:spPr>
        <p:txBody>
          <a:bodyPr anchorCtr="0" anchor="b" bIns="47700" lIns="95400" spcFirstLastPara="1" rIns="95400" wrap="square" tIns="4770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1925" y="8829675"/>
            <a:ext cx="3036888" cy="465138"/>
          </a:xfrm>
          <a:prstGeom prst="rect">
            <a:avLst/>
          </a:prstGeom>
          <a:noFill/>
          <a:ln>
            <a:noFill/>
          </a:ln>
        </p:spPr>
        <p:txBody>
          <a:bodyPr anchorCtr="0" anchor="b" bIns="47700" lIns="95400" spcFirstLastPara="1" rIns="95400" wrap="square" tIns="477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 name="Google Shape;78;p1:notes"/>
          <p:cNvSpPr txBox="1"/>
          <p:nvPr>
            <p:ph idx="1" type="body"/>
          </p:nvPr>
        </p:nvSpPr>
        <p:spPr>
          <a:xfrm>
            <a:off x="700088" y="4414838"/>
            <a:ext cx="5610225" cy="4184650"/>
          </a:xfrm>
          <a:prstGeom prst="rect">
            <a:avLst/>
          </a:prstGeom>
          <a:noFill/>
          <a:ln>
            <a:noFill/>
          </a:ln>
        </p:spPr>
        <p:txBody>
          <a:bodyPr anchorCtr="0" anchor="t" bIns="47700" lIns="95400" spcFirstLastPara="1" rIns="95400" wrap="square" tIns="47700">
            <a:normAutofit/>
          </a:bodyPr>
          <a:lstStyle/>
          <a:p>
            <a:pPr indent="0" lvl="0" marL="0" rtl="0" algn="l">
              <a:spcBef>
                <a:spcPts val="0"/>
              </a:spcBef>
              <a:spcAft>
                <a:spcPts val="0"/>
              </a:spcAft>
              <a:buNone/>
            </a:pPr>
            <a:r>
              <a:t/>
            </a:r>
            <a:endParaRPr/>
          </a:p>
        </p:txBody>
      </p:sp>
      <p:sp>
        <p:nvSpPr>
          <p:cNvPr id="79" name="Google Shape;79;p1:notes"/>
          <p:cNvSpPr txBox="1"/>
          <p:nvPr>
            <p:ph idx="12" type="sldNum"/>
          </p:nvPr>
        </p:nvSpPr>
        <p:spPr>
          <a:xfrm>
            <a:off x="3971925" y="8829675"/>
            <a:ext cx="3036888" cy="465138"/>
          </a:xfrm>
          <a:prstGeom prst="rect">
            <a:avLst/>
          </a:prstGeom>
          <a:noFill/>
          <a:ln>
            <a:noFill/>
          </a:ln>
        </p:spPr>
        <p:txBody>
          <a:bodyPr anchorCtr="0" anchor="b" bIns="47700" lIns="95400" spcFirstLastPara="1" rIns="95400" wrap="square" tIns="47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43" name="Google Shape;143;p10: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49" name="Google Shape;149;p11: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55" name="Google Shape;155;p12: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62" name="Google Shape;162;p13: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71" name="Google Shape;171;p14: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78" name="Google Shape;178;p15: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88" name="Google Shape;188;p16: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97" name="Google Shape;197;p17: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204" name="Google Shape;204;p18: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211" name="Google Shape;211;p19: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87" name="Google Shape;87;p2: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218" name="Google Shape;218;p20: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225" name="Google Shape;225;p21: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232" name="Google Shape;232;p22: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239" name="Google Shape;239;p23: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245" name="Google Shape;245;p24: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3:notes"/>
          <p:cNvSpPr txBox="1"/>
          <p:nvPr>
            <p:ph idx="1" type="body"/>
          </p:nvPr>
        </p:nvSpPr>
        <p:spPr>
          <a:xfrm>
            <a:off x="700088" y="4414838"/>
            <a:ext cx="5610225" cy="4184650"/>
          </a:xfrm>
          <a:prstGeom prst="rect">
            <a:avLst/>
          </a:prstGeom>
          <a:noFill/>
          <a:ln>
            <a:noFill/>
          </a:ln>
        </p:spPr>
        <p:txBody>
          <a:bodyPr anchorCtr="0" anchor="t" bIns="47700" lIns="95400" spcFirstLastPara="1" rIns="95400" wrap="square" tIns="47700">
            <a:noAutofit/>
          </a:bodyPr>
          <a:lstStyle/>
          <a:p>
            <a:pPr indent="0" lvl="0" marL="0" rtl="0" algn="l">
              <a:spcBef>
                <a:spcPts val="0"/>
              </a:spcBef>
              <a:spcAft>
                <a:spcPts val="0"/>
              </a:spcAft>
              <a:buNone/>
            </a:pPr>
            <a:r>
              <a:rPr b="1" lang="en-US">
                <a:latin typeface="Arial"/>
                <a:ea typeface="Arial"/>
                <a:cs typeface="Arial"/>
                <a:sym typeface="Arial"/>
              </a:rPr>
              <a:t>Vận tải đóng vai trò quan trọng.</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Em chỉ cần ghi như thế này trên Slide thôi. Còn khi trình bày thì em nói là vận tải đóng vai trò quan trong trong vẩn chuyển hang hóa…</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94" name="Google Shape;94;p3:notes"/>
          <p:cNvSpPr txBox="1"/>
          <p:nvPr>
            <p:ph idx="12" type="sldNum"/>
          </p:nvPr>
        </p:nvSpPr>
        <p:spPr>
          <a:xfrm>
            <a:off x="3971925" y="8829675"/>
            <a:ext cx="3036888" cy="465138"/>
          </a:xfrm>
          <a:prstGeom prst="rect">
            <a:avLst/>
          </a:prstGeom>
          <a:noFill/>
          <a:ln>
            <a:noFill/>
          </a:ln>
        </p:spPr>
        <p:txBody>
          <a:bodyPr anchorCtr="0" anchor="b" bIns="47700" lIns="95400" spcFirstLastPara="1" rIns="95400" wrap="square" tIns="47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4:notes"/>
          <p:cNvSpPr txBox="1"/>
          <p:nvPr>
            <p:ph idx="1" type="body"/>
          </p:nvPr>
        </p:nvSpPr>
        <p:spPr>
          <a:xfrm>
            <a:off x="700088" y="4414838"/>
            <a:ext cx="5610225" cy="4184650"/>
          </a:xfrm>
          <a:prstGeom prst="rect">
            <a:avLst/>
          </a:prstGeom>
          <a:noFill/>
          <a:ln>
            <a:noFill/>
          </a:ln>
        </p:spPr>
        <p:txBody>
          <a:bodyPr anchorCtr="0" anchor="t" bIns="47700" lIns="95400" spcFirstLastPara="1" rIns="95400" wrap="square" tIns="47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1" name="Google Shape;101;p4:notes"/>
          <p:cNvSpPr txBox="1"/>
          <p:nvPr>
            <p:ph idx="12" type="sldNum"/>
          </p:nvPr>
        </p:nvSpPr>
        <p:spPr>
          <a:xfrm>
            <a:off x="3971925" y="8829675"/>
            <a:ext cx="3036888" cy="465138"/>
          </a:xfrm>
          <a:prstGeom prst="rect">
            <a:avLst/>
          </a:prstGeom>
          <a:noFill/>
          <a:ln>
            <a:noFill/>
          </a:ln>
        </p:spPr>
        <p:txBody>
          <a:bodyPr anchorCtr="0" anchor="b" bIns="47700" lIns="95400" spcFirstLastPara="1" rIns="95400" wrap="square" tIns="47700">
            <a:noAutofit/>
          </a:bodyPr>
          <a:lstStyle/>
          <a:p>
            <a:pPr indent="0" lvl="0" marL="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07" name="Google Shape;107;p5: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13" name="Google Shape;113;p6: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19" name="Google Shape;119;p7: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28" name="Google Shape;128;p8: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700088" y="4414838"/>
            <a:ext cx="5610225" cy="4184650"/>
          </a:xfrm>
          <a:prstGeom prst="rect">
            <a:avLst/>
          </a:prstGeom>
        </p:spPr>
        <p:txBody>
          <a:bodyPr anchorCtr="0" anchor="t" bIns="47700" lIns="95400" spcFirstLastPara="1" rIns="95400" wrap="square" tIns="47700">
            <a:noAutofit/>
          </a:bodyPr>
          <a:lstStyle/>
          <a:p>
            <a:pPr indent="0" lvl="0" marL="0" rtl="0" algn="l">
              <a:spcBef>
                <a:spcPts val="360"/>
              </a:spcBef>
              <a:spcAft>
                <a:spcPts val="0"/>
              </a:spcAft>
              <a:buNone/>
            </a:pPr>
            <a:r>
              <a:t/>
            </a:r>
            <a:endParaRPr/>
          </a:p>
        </p:txBody>
      </p:sp>
      <p:sp>
        <p:nvSpPr>
          <p:cNvPr id="134" name="Google Shape;134;p9:notes"/>
          <p:cNvSpPr/>
          <p:nvPr>
            <p:ph idx="2" type="sldImg"/>
          </p:nvPr>
        </p:nvSpPr>
        <p:spPr>
          <a:xfrm>
            <a:off x="987425" y="696913"/>
            <a:ext cx="50355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jpg"/><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grpSp>
        <p:nvGrpSpPr>
          <p:cNvPr id="18" name="Google Shape;18;p26"/>
          <p:cNvGrpSpPr/>
          <p:nvPr/>
        </p:nvGrpSpPr>
        <p:grpSpPr>
          <a:xfrm>
            <a:off x="123092" y="3582377"/>
            <a:ext cx="9906000" cy="1441450"/>
            <a:chOff x="0" y="2335"/>
            <a:chExt cx="5758" cy="907"/>
          </a:xfrm>
        </p:grpSpPr>
        <p:pic>
          <p:nvPicPr>
            <p:cNvPr descr="Weltkugel_Titel_PPT" id="19" name="Google Shape;19;p26"/>
            <p:cNvPicPr preferRelativeResize="0"/>
            <p:nvPr/>
          </p:nvPicPr>
          <p:blipFill rotWithShape="1">
            <a:blip r:embed="rId2">
              <a:alphaModFix/>
            </a:blip>
            <a:srcRect b="4532" l="0" r="0" t="0"/>
            <a:stretch/>
          </p:blipFill>
          <p:spPr>
            <a:xfrm>
              <a:off x="1677" y="2335"/>
              <a:ext cx="4081" cy="907"/>
            </a:xfrm>
            <a:prstGeom prst="rect">
              <a:avLst/>
            </a:prstGeom>
            <a:noFill/>
            <a:ln>
              <a:noFill/>
            </a:ln>
          </p:spPr>
        </p:pic>
        <p:pic>
          <p:nvPicPr>
            <p:cNvPr descr="LogoSquare_rgb35" id="20" name="Google Shape;20;p26"/>
            <p:cNvPicPr preferRelativeResize="0"/>
            <p:nvPr/>
          </p:nvPicPr>
          <p:blipFill rotWithShape="1">
            <a:blip r:embed="rId3">
              <a:alphaModFix/>
            </a:blip>
            <a:srcRect b="0" l="0" r="0" t="0"/>
            <a:stretch/>
          </p:blipFill>
          <p:spPr>
            <a:xfrm>
              <a:off x="612" y="2335"/>
              <a:ext cx="907" cy="907"/>
            </a:xfrm>
            <a:prstGeom prst="rect">
              <a:avLst/>
            </a:prstGeom>
            <a:noFill/>
            <a:ln>
              <a:noFill/>
            </a:ln>
          </p:spPr>
        </p:pic>
        <p:pic>
          <p:nvPicPr>
            <p:cNvPr descr="Weltkugel_Titel2_PPT" id="21" name="Google Shape;21;p26"/>
            <p:cNvPicPr preferRelativeResize="0"/>
            <p:nvPr/>
          </p:nvPicPr>
          <p:blipFill rotWithShape="1">
            <a:blip r:embed="rId4">
              <a:alphaModFix/>
            </a:blip>
            <a:srcRect b="4532" l="0" r="0" t="0"/>
            <a:stretch/>
          </p:blipFill>
          <p:spPr>
            <a:xfrm>
              <a:off x="0" y="2335"/>
              <a:ext cx="453" cy="907"/>
            </a:xfrm>
            <a:prstGeom prst="rect">
              <a:avLst/>
            </a:prstGeom>
            <a:noFill/>
            <a:ln>
              <a:noFill/>
            </a:ln>
          </p:spPr>
        </p:pic>
      </p:grpSp>
      <p:sp>
        <p:nvSpPr>
          <p:cNvPr id="22" name="Google Shape;22;p26"/>
          <p:cNvSpPr/>
          <p:nvPr/>
        </p:nvSpPr>
        <p:spPr>
          <a:xfrm>
            <a:off x="3951288" y="6318250"/>
            <a:ext cx="2403475" cy="228600"/>
          </a:xfrm>
          <a:prstGeom prst="rect">
            <a:avLst/>
          </a:prstGeom>
          <a:solidFill>
            <a:schemeClr val="lt1"/>
          </a:solidFill>
          <a:ln>
            <a:noFill/>
          </a:ln>
        </p:spPr>
        <p:txBody>
          <a:bodyPr anchorCtr="0" anchor="ctr" bIns="48850" lIns="97725" spcFirstLastPara="1" rIns="97725" wrap="square" tIns="48850">
            <a:noAutofit/>
          </a:bodyPr>
          <a:lstStyle/>
          <a:p>
            <a:pPr indent="0" lvl="0" marL="0" marR="0" rtl="0" algn="r">
              <a:spcBef>
                <a:spcPts val="0"/>
              </a:spcBef>
              <a:spcAft>
                <a:spcPts val="0"/>
              </a:spcAft>
              <a:buClr>
                <a:schemeClr val="dk1"/>
              </a:buClr>
              <a:buSzPts val="1040"/>
              <a:buFont typeface="Noto Sans Symbols"/>
              <a:buNone/>
            </a:pPr>
            <a:r>
              <a:t/>
            </a:r>
            <a:endParaRPr b="0" i="0" sz="1300" u="none" cap="none" strike="noStrike">
              <a:solidFill>
                <a:srgbClr val="00199B"/>
              </a:solidFill>
              <a:latin typeface="Arial"/>
              <a:ea typeface="Arial"/>
              <a:cs typeface="Arial"/>
              <a:sym typeface="Arial"/>
            </a:endParaRPr>
          </a:p>
        </p:txBody>
      </p:sp>
      <p:sp>
        <p:nvSpPr>
          <p:cNvPr descr="For Internal Use Only" id="23" name="Google Shape;23;p26"/>
          <p:cNvSpPr txBox="1"/>
          <p:nvPr/>
        </p:nvSpPr>
        <p:spPr>
          <a:xfrm>
            <a:off x="0" y="6429375"/>
            <a:ext cx="9906000"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Arial"/>
                <a:ea typeface="Arial"/>
                <a:cs typeface="Arial"/>
                <a:sym typeface="Arial"/>
              </a:rPr>
              <a:t>For Internal Use Only</a:t>
            </a:r>
            <a:endParaRPr/>
          </a:p>
        </p:txBody>
      </p:sp>
      <p:sp>
        <p:nvSpPr>
          <p:cNvPr id="24" name="Google Shape;24;p26"/>
          <p:cNvSpPr txBox="1"/>
          <p:nvPr>
            <p:ph type="ctrTitle"/>
          </p:nvPr>
        </p:nvSpPr>
        <p:spPr>
          <a:xfrm>
            <a:off x="2918279" y="2756807"/>
            <a:ext cx="5557537" cy="3231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 type="subTitle"/>
          </p:nvPr>
        </p:nvSpPr>
        <p:spPr>
          <a:xfrm>
            <a:off x="2918279" y="3961897"/>
            <a:ext cx="5557537"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500"/>
              <a:buFont typeface="Arial"/>
              <a:buChar char="•"/>
              <a:defRPr sz="1500"/>
            </a:lvl1pPr>
            <a:lvl2pPr lvl="1" algn="l">
              <a:spcBef>
                <a:spcPts val="0"/>
              </a:spcBef>
              <a:spcAft>
                <a:spcPts val="0"/>
              </a:spcAft>
              <a:buSzPts val="1800"/>
              <a:buChar char="■"/>
              <a:defRPr/>
            </a:lvl2pPr>
            <a:lvl3pPr lvl="2" algn="l">
              <a:spcBef>
                <a:spcPts val="0"/>
              </a:spcBef>
              <a:spcAft>
                <a:spcPts val="0"/>
              </a:spcAft>
              <a:buSzPts val="1800"/>
              <a:buChar char="–"/>
              <a:defRPr/>
            </a:lvl3pPr>
            <a:lvl4pPr lvl="3" algn="l">
              <a:spcBef>
                <a:spcPts val="0"/>
              </a:spcBef>
              <a:spcAft>
                <a:spcPts val="0"/>
              </a:spcAft>
              <a:buSzPts val="1800"/>
              <a:buChar char="•"/>
              <a:defRPr/>
            </a:lvl4pPr>
            <a:lvl5pPr lvl="4" algn="l">
              <a:spcBef>
                <a:spcPts val="0"/>
              </a:spcBef>
              <a:spcAft>
                <a:spcPts val="0"/>
              </a:spcAft>
              <a:buSzPts val="1800"/>
              <a:buChar char="–"/>
              <a:defRPr/>
            </a:lvl5pPr>
            <a:lvl6pPr lvl="5" algn="l">
              <a:spcBef>
                <a:spcPts val="0"/>
              </a:spcBef>
              <a:spcAft>
                <a:spcPts val="0"/>
              </a:spcAft>
              <a:buSzPts val="1800"/>
              <a:buChar char="–"/>
              <a:defRPr/>
            </a:lvl6pPr>
            <a:lvl7pPr lvl="6" algn="l">
              <a:spcBef>
                <a:spcPts val="0"/>
              </a:spcBef>
              <a:spcAft>
                <a:spcPts val="0"/>
              </a:spcAft>
              <a:buSzPts val="1800"/>
              <a:buChar char="–"/>
              <a:defRPr/>
            </a:lvl7pPr>
            <a:lvl8pPr lvl="7" algn="l">
              <a:spcBef>
                <a:spcPts val="0"/>
              </a:spcBef>
              <a:spcAft>
                <a:spcPts val="0"/>
              </a:spcAft>
              <a:buSzPts val="1800"/>
              <a:buChar char="–"/>
              <a:defRPr/>
            </a:lvl8pPr>
            <a:lvl9pPr lvl="8" algn="l">
              <a:spcBef>
                <a:spcPts val="0"/>
              </a:spcBef>
              <a:spcAft>
                <a:spcPts val="0"/>
              </a:spcAft>
              <a:buSzPts val="1800"/>
              <a:buChar char="–"/>
              <a:defRPr/>
            </a:lvl9pPr>
          </a:lstStyle>
          <a:p/>
        </p:txBody>
      </p:sp>
      <p:sp>
        <p:nvSpPr>
          <p:cNvPr id="26" name="Google Shape;26;p26"/>
          <p:cNvSpPr txBox="1"/>
          <p:nvPr>
            <p:ph idx="11" type="ftr"/>
          </p:nvPr>
        </p:nvSpPr>
        <p:spPr>
          <a:xfrm>
            <a:off x="9332913" y="36513"/>
            <a:ext cx="325437" cy="125412"/>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7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1940842" y="4800926"/>
            <a:ext cx="5943600" cy="323165"/>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1"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p:nvPr>
            <p:ph idx="2" type="pic"/>
          </p:nvPr>
        </p:nvSpPr>
        <p:spPr>
          <a:xfrm>
            <a:off x="1940842" y="612264"/>
            <a:ext cx="5943600" cy="523220"/>
          </a:xfrm>
          <a:prstGeom prst="rect">
            <a:avLst/>
          </a:prstGeom>
          <a:noFill/>
          <a:ln>
            <a:noFill/>
          </a:ln>
        </p:spPr>
      </p:sp>
      <p:sp>
        <p:nvSpPr>
          <p:cNvPr id="66" name="Google Shape;66;p35"/>
          <p:cNvSpPr txBox="1"/>
          <p:nvPr>
            <p:ph idx="1" type="body"/>
          </p:nvPr>
        </p:nvSpPr>
        <p:spPr>
          <a:xfrm>
            <a:off x="1940842" y="5367835"/>
            <a:ext cx="5943600" cy="2308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500"/>
              <a:buFont typeface="Arial"/>
              <a:buNone/>
              <a:defRPr sz="1500"/>
            </a:lvl1pPr>
            <a:lvl2pPr indent="-228600" lvl="1" marL="914400" algn="l">
              <a:spcBef>
                <a:spcPts val="0"/>
              </a:spcBef>
              <a:spcAft>
                <a:spcPts val="0"/>
              </a:spcAft>
              <a:buSzPts val="1300"/>
              <a:buNone/>
              <a:defRPr sz="1300"/>
            </a:lvl2pPr>
            <a:lvl3pPr indent="-228600" lvl="2" marL="1371600" algn="l">
              <a:spcBef>
                <a:spcPts val="0"/>
              </a:spcBef>
              <a:spcAft>
                <a:spcPts val="0"/>
              </a:spcAft>
              <a:buSzPts val="1100"/>
              <a:buFont typeface="Arial"/>
              <a:buNone/>
              <a:defRPr sz="1100"/>
            </a:lvl3pPr>
            <a:lvl4pPr indent="-228600" lvl="3" marL="1828800" algn="l">
              <a:spcBef>
                <a:spcPts val="0"/>
              </a:spcBef>
              <a:spcAft>
                <a:spcPts val="0"/>
              </a:spcAft>
              <a:buSzPts val="1000"/>
              <a:buFont typeface="Arial"/>
              <a:buNone/>
              <a:defRPr sz="1000"/>
            </a:lvl4pPr>
            <a:lvl5pPr indent="-228600" lvl="4" marL="2286000" algn="l">
              <a:spcBef>
                <a:spcPts val="0"/>
              </a:spcBef>
              <a:spcAft>
                <a:spcPts val="0"/>
              </a:spcAft>
              <a:buSzPts val="1000"/>
              <a:buFont typeface="Arial"/>
              <a:buNone/>
              <a:defRPr sz="1000"/>
            </a:lvl5pPr>
            <a:lvl6pPr indent="-228600" lvl="5" marL="2743200" algn="l">
              <a:spcBef>
                <a:spcPts val="0"/>
              </a:spcBef>
              <a:spcAft>
                <a:spcPts val="0"/>
              </a:spcAft>
              <a:buSzPts val="1000"/>
              <a:buFont typeface="Arial"/>
              <a:buNone/>
              <a:defRPr sz="1000"/>
            </a:lvl6pPr>
            <a:lvl7pPr indent="-228600" lvl="6" marL="3200400" algn="l">
              <a:spcBef>
                <a:spcPts val="0"/>
              </a:spcBef>
              <a:spcAft>
                <a:spcPts val="0"/>
              </a:spcAft>
              <a:buSzPts val="1000"/>
              <a:buFont typeface="Arial"/>
              <a:buNone/>
              <a:defRPr sz="1000"/>
            </a:lvl7pPr>
            <a:lvl8pPr indent="-228600" lvl="7" marL="3657600" algn="l">
              <a:spcBef>
                <a:spcPts val="0"/>
              </a:spcBef>
              <a:spcAft>
                <a:spcPts val="0"/>
              </a:spcAft>
              <a:buSzPts val="1000"/>
              <a:buFont typeface="Arial"/>
              <a:buNone/>
              <a:defRPr sz="1000"/>
            </a:lvl8pPr>
            <a:lvl9pPr indent="-228600" lvl="8" marL="4114800" algn="l">
              <a:spcBef>
                <a:spcPts val="0"/>
              </a:spcBef>
              <a:spcAft>
                <a:spcPts val="0"/>
              </a:spcAft>
              <a:buSzPts val="1000"/>
              <a:buFont typeface="Arial"/>
              <a:buNone/>
              <a:defRPr sz="1000"/>
            </a:lvl9pPr>
          </a:lstStyle>
          <a:p/>
        </p:txBody>
      </p:sp>
      <p:sp>
        <p:nvSpPr>
          <p:cNvPr id="67" name="Google Shape;67;p35"/>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339725" y="209550"/>
            <a:ext cx="9318625" cy="3238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 type="body"/>
          </p:nvPr>
        </p:nvSpPr>
        <p:spPr>
          <a:xfrm rot="5400000">
            <a:off x="7307591" y="1135358"/>
            <a:ext cx="1308050" cy="3400931"/>
          </a:xfrm>
          <a:prstGeom prst="rect">
            <a:avLst/>
          </a:prstGeom>
          <a:noFill/>
          <a:ln>
            <a:noFill/>
          </a:ln>
        </p:spPr>
        <p:txBody>
          <a:bodyPr anchorCtr="0" anchor="t" bIns="0" lIns="0" spcFirstLastPara="1" rIns="0" wrap="square" tIns="0">
            <a:spAutoFit/>
          </a:bodyPr>
          <a:lstStyle>
            <a:lvl1pPr indent="-342900" lvl="0" marL="457200" algn="l">
              <a:spcBef>
                <a:spcPts val="0"/>
              </a:spcBef>
              <a:spcAft>
                <a:spcPts val="0"/>
              </a:spcAft>
              <a:buSzPts val="1800"/>
              <a:buChar char="•"/>
              <a:defRPr/>
            </a:lvl1pPr>
            <a:lvl2pPr indent="-342900" lvl="1" marL="914400" algn="l">
              <a:spcBef>
                <a:spcPts val="0"/>
              </a:spcBef>
              <a:spcAft>
                <a:spcPts val="0"/>
              </a:spcAft>
              <a:buSzPts val="1800"/>
              <a:buChar char="■"/>
              <a:defRPr/>
            </a:lvl2pPr>
            <a:lvl3pPr indent="-342900" lvl="2" marL="1371600" algn="l">
              <a:spcBef>
                <a:spcPts val="0"/>
              </a:spcBef>
              <a:spcAft>
                <a:spcPts val="0"/>
              </a:spcAft>
              <a:buSzPts val="1800"/>
              <a:buChar char="–"/>
              <a:defRPr/>
            </a:lvl3pPr>
            <a:lvl4pPr indent="-342900" lvl="3" marL="1828800" algn="l">
              <a:spcBef>
                <a:spcPts val="0"/>
              </a:spcBef>
              <a:spcAft>
                <a:spcPts val="0"/>
              </a:spcAft>
              <a:buSzPts val="1800"/>
              <a:buChar char="•"/>
              <a:defRPr/>
            </a:lvl4pPr>
            <a:lvl5pPr indent="-342900" lvl="4" marL="2286000" algn="l">
              <a:spcBef>
                <a:spcPts val="0"/>
              </a:spcBef>
              <a:spcAft>
                <a:spcPts val="0"/>
              </a:spcAft>
              <a:buSzPts val="1800"/>
              <a:buChar char="–"/>
              <a:defRPr/>
            </a:lvl5pPr>
            <a:lvl6pPr indent="-342900" lvl="5" marL="2743200" algn="l">
              <a:spcBef>
                <a:spcPts val="0"/>
              </a:spcBef>
              <a:spcAft>
                <a:spcPts val="0"/>
              </a:spcAft>
              <a:buSzPts val="1800"/>
              <a:buChar char="–"/>
              <a:defRPr/>
            </a:lvl6pPr>
            <a:lvl7pPr indent="-342900" lvl="6" marL="3200400" algn="l">
              <a:spcBef>
                <a:spcPts val="0"/>
              </a:spcBef>
              <a:spcAft>
                <a:spcPts val="0"/>
              </a:spcAft>
              <a:buSzPts val="1800"/>
              <a:buChar char="–"/>
              <a:defRPr/>
            </a:lvl7pPr>
            <a:lvl8pPr indent="-342900" lvl="7" marL="3657600" algn="l">
              <a:spcBef>
                <a:spcPts val="0"/>
              </a:spcBef>
              <a:spcAft>
                <a:spcPts val="0"/>
              </a:spcAft>
              <a:buSzPts val="1800"/>
              <a:buChar char="–"/>
              <a:defRPr/>
            </a:lvl8pPr>
            <a:lvl9pPr indent="-342900" lvl="8" marL="4114800" algn="l">
              <a:spcBef>
                <a:spcPts val="0"/>
              </a:spcBef>
              <a:spcAft>
                <a:spcPts val="0"/>
              </a:spcAft>
              <a:buSzPts val="1800"/>
              <a:buChar char="–"/>
              <a:defRPr/>
            </a:lvl9pPr>
          </a:lstStyle>
          <a:p/>
        </p:txBody>
      </p:sp>
      <p:sp>
        <p:nvSpPr>
          <p:cNvPr id="71" name="Google Shape;71;p36"/>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37"/>
          <p:cNvSpPr txBox="1"/>
          <p:nvPr>
            <p:ph type="title"/>
          </p:nvPr>
        </p:nvSpPr>
        <p:spPr>
          <a:xfrm rot="5400000">
            <a:off x="7728889" y="1495812"/>
            <a:ext cx="3220053" cy="64633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 type="body"/>
          </p:nvPr>
        </p:nvSpPr>
        <p:spPr>
          <a:xfrm rot="5400000">
            <a:off x="4768347" y="1034148"/>
            <a:ext cx="3220053" cy="1569660"/>
          </a:xfrm>
          <a:prstGeom prst="rect">
            <a:avLst/>
          </a:prstGeom>
          <a:noFill/>
          <a:ln>
            <a:noFill/>
          </a:ln>
        </p:spPr>
        <p:txBody>
          <a:bodyPr anchorCtr="0" anchor="t" bIns="0" lIns="0" spcFirstLastPara="1" rIns="0" wrap="square" tIns="0">
            <a:spAutoFit/>
          </a:bodyPr>
          <a:lstStyle>
            <a:lvl1pPr indent="-342900" lvl="0" marL="457200" algn="l">
              <a:spcBef>
                <a:spcPts val="0"/>
              </a:spcBef>
              <a:spcAft>
                <a:spcPts val="0"/>
              </a:spcAft>
              <a:buSzPts val="1800"/>
              <a:buChar char="•"/>
              <a:defRPr/>
            </a:lvl1pPr>
            <a:lvl2pPr indent="-342900" lvl="1" marL="914400" algn="l">
              <a:spcBef>
                <a:spcPts val="0"/>
              </a:spcBef>
              <a:spcAft>
                <a:spcPts val="0"/>
              </a:spcAft>
              <a:buSzPts val="1800"/>
              <a:buChar char="■"/>
              <a:defRPr/>
            </a:lvl2pPr>
            <a:lvl3pPr indent="-342900" lvl="2" marL="1371600" algn="l">
              <a:spcBef>
                <a:spcPts val="0"/>
              </a:spcBef>
              <a:spcAft>
                <a:spcPts val="0"/>
              </a:spcAft>
              <a:buSzPts val="1800"/>
              <a:buChar char="–"/>
              <a:defRPr/>
            </a:lvl3pPr>
            <a:lvl4pPr indent="-342900" lvl="3" marL="1828800" algn="l">
              <a:spcBef>
                <a:spcPts val="0"/>
              </a:spcBef>
              <a:spcAft>
                <a:spcPts val="0"/>
              </a:spcAft>
              <a:buSzPts val="1800"/>
              <a:buChar char="•"/>
              <a:defRPr/>
            </a:lvl4pPr>
            <a:lvl5pPr indent="-342900" lvl="4" marL="2286000" algn="l">
              <a:spcBef>
                <a:spcPts val="0"/>
              </a:spcBef>
              <a:spcAft>
                <a:spcPts val="0"/>
              </a:spcAft>
              <a:buSzPts val="1800"/>
              <a:buChar char="–"/>
              <a:defRPr/>
            </a:lvl5pPr>
            <a:lvl6pPr indent="-342900" lvl="5" marL="2743200" algn="l">
              <a:spcBef>
                <a:spcPts val="0"/>
              </a:spcBef>
              <a:spcAft>
                <a:spcPts val="0"/>
              </a:spcAft>
              <a:buSzPts val="1800"/>
              <a:buChar char="–"/>
              <a:defRPr/>
            </a:lvl6pPr>
            <a:lvl7pPr indent="-342900" lvl="6" marL="3200400" algn="l">
              <a:spcBef>
                <a:spcPts val="0"/>
              </a:spcBef>
              <a:spcAft>
                <a:spcPts val="0"/>
              </a:spcAft>
              <a:buSzPts val="1800"/>
              <a:buChar char="–"/>
              <a:defRPr/>
            </a:lvl7pPr>
            <a:lvl8pPr indent="-342900" lvl="7" marL="3657600" algn="l">
              <a:spcBef>
                <a:spcPts val="0"/>
              </a:spcBef>
              <a:spcAft>
                <a:spcPts val="0"/>
              </a:spcAft>
              <a:buSzPts val="1800"/>
              <a:buChar char="–"/>
              <a:defRPr/>
            </a:lvl8pPr>
            <a:lvl9pPr indent="-342900" lvl="8" marL="4114800" algn="l">
              <a:spcBef>
                <a:spcPts val="0"/>
              </a:spcBef>
              <a:spcAft>
                <a:spcPts val="0"/>
              </a:spcAft>
              <a:buSzPts val="1800"/>
              <a:buChar char="–"/>
              <a:defRPr/>
            </a:lvl9pPr>
          </a:lstStyle>
          <a:p/>
        </p:txBody>
      </p:sp>
      <p:sp>
        <p:nvSpPr>
          <p:cNvPr id="75" name="Google Shape;75;p37"/>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7"/>
          <p:cNvSpPr txBox="1"/>
          <p:nvPr>
            <p:ph type="title"/>
          </p:nvPr>
        </p:nvSpPr>
        <p:spPr>
          <a:xfrm>
            <a:off x="339725" y="209550"/>
            <a:ext cx="9318625" cy="3238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 type="body"/>
          </p:nvPr>
        </p:nvSpPr>
        <p:spPr>
          <a:xfrm>
            <a:off x="339725" y="2181225"/>
            <a:ext cx="9321800" cy="1308100"/>
          </a:xfrm>
          <a:prstGeom prst="rect">
            <a:avLst/>
          </a:prstGeom>
          <a:noFill/>
          <a:ln>
            <a:noFill/>
          </a:ln>
        </p:spPr>
        <p:txBody>
          <a:bodyPr anchorCtr="0" anchor="t" bIns="0" lIns="0" spcFirstLastPara="1" rIns="0" wrap="square" tIns="0">
            <a:spAutoFit/>
          </a:bodyPr>
          <a:lstStyle>
            <a:lvl1pPr indent="-342900" lvl="0" marL="457200" algn="l">
              <a:spcBef>
                <a:spcPts val="0"/>
              </a:spcBef>
              <a:spcAft>
                <a:spcPts val="0"/>
              </a:spcAft>
              <a:buSzPts val="1800"/>
              <a:buChar char="•"/>
              <a:defRPr/>
            </a:lvl1pPr>
            <a:lvl2pPr indent="-342900" lvl="1" marL="914400" algn="l">
              <a:spcBef>
                <a:spcPts val="0"/>
              </a:spcBef>
              <a:spcAft>
                <a:spcPts val="0"/>
              </a:spcAft>
              <a:buSzPts val="1800"/>
              <a:buChar char="■"/>
              <a:defRPr/>
            </a:lvl2pPr>
            <a:lvl3pPr indent="-342900" lvl="2" marL="1371600" algn="l">
              <a:spcBef>
                <a:spcPts val="0"/>
              </a:spcBef>
              <a:spcAft>
                <a:spcPts val="0"/>
              </a:spcAft>
              <a:buSzPts val="1800"/>
              <a:buChar char="–"/>
              <a:defRPr/>
            </a:lvl3pPr>
            <a:lvl4pPr indent="-342900" lvl="3" marL="1828800" algn="l">
              <a:spcBef>
                <a:spcPts val="0"/>
              </a:spcBef>
              <a:spcAft>
                <a:spcPts val="0"/>
              </a:spcAft>
              <a:buSzPts val="1800"/>
              <a:buChar char="•"/>
              <a:defRPr/>
            </a:lvl4pPr>
            <a:lvl5pPr indent="-342900" lvl="4" marL="2286000" algn="l">
              <a:spcBef>
                <a:spcPts val="0"/>
              </a:spcBef>
              <a:spcAft>
                <a:spcPts val="0"/>
              </a:spcAft>
              <a:buSzPts val="1800"/>
              <a:buChar char="–"/>
              <a:defRPr/>
            </a:lvl5pPr>
            <a:lvl6pPr indent="-342900" lvl="5" marL="2743200" algn="l">
              <a:spcBef>
                <a:spcPts val="0"/>
              </a:spcBef>
              <a:spcAft>
                <a:spcPts val="0"/>
              </a:spcAft>
              <a:buSzPts val="1800"/>
              <a:buChar char="–"/>
              <a:defRPr/>
            </a:lvl6pPr>
            <a:lvl7pPr indent="-342900" lvl="6" marL="3200400" algn="l">
              <a:spcBef>
                <a:spcPts val="0"/>
              </a:spcBef>
              <a:spcAft>
                <a:spcPts val="0"/>
              </a:spcAft>
              <a:buSzPts val="1800"/>
              <a:buChar char="–"/>
              <a:defRPr/>
            </a:lvl7pPr>
            <a:lvl8pPr indent="-342900" lvl="7" marL="3657600" algn="l">
              <a:spcBef>
                <a:spcPts val="0"/>
              </a:spcBef>
              <a:spcAft>
                <a:spcPts val="0"/>
              </a:spcAft>
              <a:buSzPts val="1800"/>
              <a:buChar char="–"/>
              <a:defRPr/>
            </a:lvl8pPr>
            <a:lvl9pPr indent="-342900" lvl="8" marL="4114800" algn="l">
              <a:spcBef>
                <a:spcPts val="0"/>
              </a:spcBef>
              <a:spcAft>
                <a:spcPts val="0"/>
              </a:spcAft>
              <a:buSzPts val="1800"/>
              <a:buChar char="–"/>
              <a:defRPr/>
            </a:lvl9pPr>
          </a:lstStyle>
          <a:p/>
        </p:txBody>
      </p:sp>
      <p:sp>
        <p:nvSpPr>
          <p:cNvPr id="30" name="Google Shape;30;p27"/>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28"/>
          <p:cNvSpPr txBox="1"/>
          <p:nvPr>
            <p:ph type="title"/>
          </p:nvPr>
        </p:nvSpPr>
        <p:spPr>
          <a:xfrm>
            <a:off x="495300" y="274638"/>
            <a:ext cx="8915400" cy="3231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 type="body"/>
          </p:nvPr>
        </p:nvSpPr>
        <p:spPr>
          <a:xfrm>
            <a:off x="495300" y="1600201"/>
            <a:ext cx="4375150" cy="1308050"/>
          </a:xfrm>
          <a:prstGeom prst="rect">
            <a:avLst/>
          </a:prstGeom>
          <a:noFill/>
          <a:ln>
            <a:noFill/>
          </a:ln>
        </p:spPr>
        <p:txBody>
          <a:bodyPr anchorCtr="0" anchor="t" bIns="0" lIns="0" spcFirstLastPara="1" rIns="0" wrap="square" tIns="0">
            <a:spAutoFit/>
          </a:bodyPr>
          <a:lstStyle>
            <a:lvl1pPr indent="-342900" lvl="0" marL="457200" algn="l">
              <a:spcBef>
                <a:spcPts val="0"/>
              </a:spcBef>
              <a:spcAft>
                <a:spcPts val="0"/>
              </a:spcAft>
              <a:buSzPts val="1800"/>
              <a:buChar char="•"/>
              <a:defRPr/>
            </a:lvl1pPr>
            <a:lvl2pPr indent="-342900" lvl="1" marL="914400" algn="l">
              <a:spcBef>
                <a:spcPts val="0"/>
              </a:spcBef>
              <a:spcAft>
                <a:spcPts val="0"/>
              </a:spcAft>
              <a:buSzPts val="1800"/>
              <a:buChar char="■"/>
              <a:defRPr/>
            </a:lvl2pPr>
            <a:lvl3pPr indent="-342900" lvl="2" marL="1371600" algn="l">
              <a:spcBef>
                <a:spcPts val="0"/>
              </a:spcBef>
              <a:spcAft>
                <a:spcPts val="0"/>
              </a:spcAft>
              <a:buSzPts val="1800"/>
              <a:buChar char="–"/>
              <a:defRPr/>
            </a:lvl3pPr>
            <a:lvl4pPr indent="-342900" lvl="3" marL="1828800" algn="l">
              <a:spcBef>
                <a:spcPts val="0"/>
              </a:spcBef>
              <a:spcAft>
                <a:spcPts val="0"/>
              </a:spcAft>
              <a:buSzPts val="1800"/>
              <a:buChar char="•"/>
              <a:defRPr/>
            </a:lvl4pPr>
            <a:lvl5pPr indent="-342900" lvl="4" marL="2286000" algn="l">
              <a:spcBef>
                <a:spcPts val="0"/>
              </a:spcBef>
              <a:spcAft>
                <a:spcPts val="0"/>
              </a:spcAft>
              <a:buSzPts val="1800"/>
              <a:buChar char="–"/>
              <a:defRPr/>
            </a:lvl5pPr>
            <a:lvl6pPr indent="-342900" lvl="5" marL="2743200" algn="l">
              <a:spcBef>
                <a:spcPts val="0"/>
              </a:spcBef>
              <a:spcAft>
                <a:spcPts val="0"/>
              </a:spcAft>
              <a:buSzPts val="1800"/>
              <a:buChar char="–"/>
              <a:defRPr/>
            </a:lvl6pPr>
            <a:lvl7pPr indent="-342900" lvl="6" marL="3200400" algn="l">
              <a:spcBef>
                <a:spcPts val="0"/>
              </a:spcBef>
              <a:spcAft>
                <a:spcPts val="0"/>
              </a:spcAft>
              <a:buSzPts val="1800"/>
              <a:buChar char="–"/>
              <a:defRPr/>
            </a:lvl7pPr>
            <a:lvl8pPr indent="-342900" lvl="7" marL="3657600" algn="l">
              <a:spcBef>
                <a:spcPts val="0"/>
              </a:spcBef>
              <a:spcAft>
                <a:spcPts val="0"/>
              </a:spcAft>
              <a:buSzPts val="1800"/>
              <a:buChar char="–"/>
              <a:defRPr/>
            </a:lvl8pPr>
            <a:lvl9pPr indent="-342900" lvl="8" marL="4114800" algn="l">
              <a:spcBef>
                <a:spcPts val="0"/>
              </a:spcBef>
              <a:spcAft>
                <a:spcPts val="0"/>
              </a:spcAft>
              <a:buSzPts val="1800"/>
              <a:buChar char="–"/>
              <a:defRPr/>
            </a:lvl9pPr>
          </a:lstStyle>
          <a:p/>
        </p:txBody>
      </p:sp>
      <p:sp>
        <p:nvSpPr>
          <p:cNvPr id="34" name="Google Shape;34;p28"/>
          <p:cNvSpPr txBox="1"/>
          <p:nvPr>
            <p:ph idx="2" type="body"/>
          </p:nvPr>
        </p:nvSpPr>
        <p:spPr>
          <a:xfrm>
            <a:off x="5035550" y="1600201"/>
            <a:ext cx="4375150" cy="1308050"/>
          </a:xfrm>
          <a:prstGeom prst="rect">
            <a:avLst/>
          </a:prstGeom>
          <a:noFill/>
          <a:ln>
            <a:noFill/>
          </a:ln>
        </p:spPr>
        <p:txBody>
          <a:bodyPr anchorCtr="0" anchor="t" bIns="0" lIns="0" spcFirstLastPara="1" rIns="0" wrap="square" tIns="0">
            <a:spAutoFit/>
          </a:bodyPr>
          <a:lstStyle>
            <a:lvl1pPr indent="-342900" lvl="0" marL="457200" algn="l">
              <a:spcBef>
                <a:spcPts val="0"/>
              </a:spcBef>
              <a:spcAft>
                <a:spcPts val="0"/>
              </a:spcAft>
              <a:buSzPts val="1800"/>
              <a:buChar char="•"/>
              <a:defRPr/>
            </a:lvl1pPr>
            <a:lvl2pPr indent="-342900" lvl="1" marL="914400" algn="l">
              <a:spcBef>
                <a:spcPts val="0"/>
              </a:spcBef>
              <a:spcAft>
                <a:spcPts val="0"/>
              </a:spcAft>
              <a:buSzPts val="1800"/>
              <a:buChar char="■"/>
              <a:defRPr/>
            </a:lvl2pPr>
            <a:lvl3pPr indent="-342900" lvl="2" marL="1371600" algn="l">
              <a:spcBef>
                <a:spcPts val="0"/>
              </a:spcBef>
              <a:spcAft>
                <a:spcPts val="0"/>
              </a:spcAft>
              <a:buSzPts val="1800"/>
              <a:buChar char="–"/>
              <a:defRPr/>
            </a:lvl3pPr>
            <a:lvl4pPr indent="-342900" lvl="3" marL="1828800" algn="l">
              <a:spcBef>
                <a:spcPts val="0"/>
              </a:spcBef>
              <a:spcAft>
                <a:spcPts val="0"/>
              </a:spcAft>
              <a:buSzPts val="1800"/>
              <a:buChar char="•"/>
              <a:defRPr/>
            </a:lvl4pPr>
            <a:lvl5pPr indent="-342900" lvl="4" marL="2286000" algn="l">
              <a:spcBef>
                <a:spcPts val="0"/>
              </a:spcBef>
              <a:spcAft>
                <a:spcPts val="0"/>
              </a:spcAft>
              <a:buSzPts val="1800"/>
              <a:buChar char="–"/>
              <a:defRPr/>
            </a:lvl5pPr>
            <a:lvl6pPr indent="-342900" lvl="5" marL="2743200" algn="l">
              <a:spcBef>
                <a:spcPts val="0"/>
              </a:spcBef>
              <a:spcAft>
                <a:spcPts val="0"/>
              </a:spcAft>
              <a:buSzPts val="1800"/>
              <a:buChar char="–"/>
              <a:defRPr/>
            </a:lvl6pPr>
            <a:lvl7pPr indent="-342900" lvl="6" marL="3200400" algn="l">
              <a:spcBef>
                <a:spcPts val="0"/>
              </a:spcBef>
              <a:spcAft>
                <a:spcPts val="0"/>
              </a:spcAft>
              <a:buSzPts val="1800"/>
              <a:buChar char="–"/>
              <a:defRPr/>
            </a:lvl7pPr>
            <a:lvl8pPr indent="-342900" lvl="7" marL="3657600" algn="l">
              <a:spcBef>
                <a:spcPts val="0"/>
              </a:spcBef>
              <a:spcAft>
                <a:spcPts val="0"/>
              </a:spcAft>
              <a:buSzPts val="1800"/>
              <a:buChar char="–"/>
              <a:defRPr/>
            </a:lvl8pPr>
            <a:lvl9pPr indent="-342900" lvl="8" marL="4114800" algn="l">
              <a:spcBef>
                <a:spcPts val="0"/>
              </a:spcBef>
              <a:spcAft>
                <a:spcPts val="0"/>
              </a:spcAft>
              <a:buSzPts val="1800"/>
              <a:buChar char="–"/>
              <a:defRPr/>
            </a:lvl9pPr>
          </a:lstStyle>
          <a:p/>
        </p:txBody>
      </p:sp>
      <p:sp>
        <p:nvSpPr>
          <p:cNvPr id="35" name="Google Shape;35;p2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6" name="Google Shape;36;p2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29"/>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0"/>
          <p:cNvSpPr txBox="1"/>
          <p:nvPr>
            <p:ph type="title"/>
          </p:nvPr>
        </p:nvSpPr>
        <p:spPr>
          <a:xfrm>
            <a:off x="339725" y="209550"/>
            <a:ext cx="9318625" cy="3238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 type="body"/>
          </p:nvPr>
        </p:nvSpPr>
        <p:spPr>
          <a:xfrm>
            <a:off x="340440" y="2181797"/>
            <a:ext cx="4576589" cy="2231380"/>
          </a:xfrm>
          <a:prstGeom prst="rect">
            <a:avLst/>
          </a:prstGeom>
          <a:noFill/>
          <a:ln>
            <a:noFill/>
          </a:ln>
        </p:spPr>
        <p:txBody>
          <a:bodyPr anchorCtr="0" anchor="t" bIns="0" lIns="0" spcFirstLastPara="1" rIns="0" wrap="square" tIns="0">
            <a:spAutoFit/>
          </a:bodyPr>
          <a:lstStyle>
            <a:lvl1pPr indent="-419100" lvl="0" marL="457200" algn="l">
              <a:spcBef>
                <a:spcPts val="0"/>
              </a:spcBef>
              <a:spcAft>
                <a:spcPts val="0"/>
              </a:spcAft>
              <a:buSzPts val="3000"/>
              <a:buFont typeface="Arial"/>
              <a:buChar char="•"/>
              <a:defRPr sz="3000"/>
            </a:lvl1pPr>
            <a:lvl2pPr indent="-393700" lvl="1" marL="914400" algn="l">
              <a:spcBef>
                <a:spcPts val="0"/>
              </a:spcBef>
              <a:spcAft>
                <a:spcPts val="0"/>
              </a:spcAft>
              <a:buSzPts val="2600"/>
              <a:buChar char="■"/>
              <a:defRPr sz="2600"/>
            </a:lvl2pPr>
            <a:lvl3pPr indent="-361950" lvl="2" marL="1371600" algn="l">
              <a:spcBef>
                <a:spcPts val="0"/>
              </a:spcBef>
              <a:spcAft>
                <a:spcPts val="0"/>
              </a:spcAft>
              <a:buSzPts val="2100"/>
              <a:buFont typeface="Arial"/>
              <a:buChar char="–"/>
              <a:defRPr sz="2100"/>
            </a:lvl3pPr>
            <a:lvl4pPr indent="-349250" lvl="3" marL="1828800" algn="l">
              <a:spcBef>
                <a:spcPts val="0"/>
              </a:spcBef>
              <a:spcAft>
                <a:spcPts val="0"/>
              </a:spcAft>
              <a:buSzPts val="1900"/>
              <a:buFont typeface="Arial"/>
              <a:buChar char="•"/>
              <a:defRPr sz="1900"/>
            </a:lvl4pPr>
            <a:lvl5pPr indent="-349250" lvl="4" marL="2286000" algn="l">
              <a:spcBef>
                <a:spcPts val="0"/>
              </a:spcBef>
              <a:spcAft>
                <a:spcPts val="0"/>
              </a:spcAft>
              <a:buSzPts val="1900"/>
              <a:buFont typeface="Arial"/>
              <a:buChar char="–"/>
              <a:defRPr sz="1900"/>
            </a:lvl5pPr>
            <a:lvl6pPr indent="-349250" lvl="5" marL="2743200" algn="l">
              <a:spcBef>
                <a:spcPts val="0"/>
              </a:spcBef>
              <a:spcAft>
                <a:spcPts val="0"/>
              </a:spcAft>
              <a:buSzPts val="1900"/>
              <a:buFont typeface="Arial"/>
              <a:buChar char="–"/>
              <a:defRPr sz="1900"/>
            </a:lvl6pPr>
            <a:lvl7pPr indent="-349250" lvl="6" marL="3200400" algn="l">
              <a:spcBef>
                <a:spcPts val="0"/>
              </a:spcBef>
              <a:spcAft>
                <a:spcPts val="0"/>
              </a:spcAft>
              <a:buSzPts val="1900"/>
              <a:buFont typeface="Arial"/>
              <a:buChar char="–"/>
              <a:defRPr sz="1900"/>
            </a:lvl7pPr>
            <a:lvl8pPr indent="-349250" lvl="7" marL="3657600" algn="l">
              <a:spcBef>
                <a:spcPts val="0"/>
              </a:spcBef>
              <a:spcAft>
                <a:spcPts val="0"/>
              </a:spcAft>
              <a:buSzPts val="1900"/>
              <a:buFont typeface="Arial"/>
              <a:buChar char="–"/>
              <a:defRPr sz="1900"/>
            </a:lvl8pPr>
            <a:lvl9pPr indent="-349250" lvl="8" marL="4114800" algn="l">
              <a:spcBef>
                <a:spcPts val="0"/>
              </a:spcBef>
              <a:spcAft>
                <a:spcPts val="0"/>
              </a:spcAft>
              <a:buSzPts val="1900"/>
              <a:buFont typeface="Arial"/>
              <a:buChar char="–"/>
              <a:defRPr sz="1900"/>
            </a:lvl9pPr>
          </a:lstStyle>
          <a:p/>
        </p:txBody>
      </p:sp>
      <p:sp>
        <p:nvSpPr>
          <p:cNvPr id="42" name="Google Shape;42;p30"/>
          <p:cNvSpPr txBox="1"/>
          <p:nvPr>
            <p:ph idx="2" type="body"/>
          </p:nvPr>
        </p:nvSpPr>
        <p:spPr>
          <a:xfrm>
            <a:off x="5085490" y="2181797"/>
            <a:ext cx="4576589" cy="2231380"/>
          </a:xfrm>
          <a:prstGeom prst="rect">
            <a:avLst/>
          </a:prstGeom>
          <a:noFill/>
          <a:ln>
            <a:noFill/>
          </a:ln>
        </p:spPr>
        <p:txBody>
          <a:bodyPr anchorCtr="0" anchor="t" bIns="0" lIns="0" spcFirstLastPara="1" rIns="0" wrap="square" tIns="0">
            <a:spAutoFit/>
          </a:bodyPr>
          <a:lstStyle>
            <a:lvl1pPr indent="-419100" lvl="0" marL="457200" algn="l">
              <a:spcBef>
                <a:spcPts val="0"/>
              </a:spcBef>
              <a:spcAft>
                <a:spcPts val="0"/>
              </a:spcAft>
              <a:buSzPts val="3000"/>
              <a:buFont typeface="Arial"/>
              <a:buChar char="•"/>
              <a:defRPr sz="3000"/>
            </a:lvl1pPr>
            <a:lvl2pPr indent="-393700" lvl="1" marL="914400" algn="l">
              <a:spcBef>
                <a:spcPts val="0"/>
              </a:spcBef>
              <a:spcAft>
                <a:spcPts val="0"/>
              </a:spcAft>
              <a:buSzPts val="2600"/>
              <a:buChar char="■"/>
              <a:defRPr sz="2600"/>
            </a:lvl2pPr>
            <a:lvl3pPr indent="-361950" lvl="2" marL="1371600" algn="l">
              <a:spcBef>
                <a:spcPts val="0"/>
              </a:spcBef>
              <a:spcAft>
                <a:spcPts val="0"/>
              </a:spcAft>
              <a:buSzPts val="2100"/>
              <a:buFont typeface="Arial"/>
              <a:buChar char="–"/>
              <a:defRPr sz="2100"/>
            </a:lvl3pPr>
            <a:lvl4pPr indent="-349250" lvl="3" marL="1828800" algn="l">
              <a:spcBef>
                <a:spcPts val="0"/>
              </a:spcBef>
              <a:spcAft>
                <a:spcPts val="0"/>
              </a:spcAft>
              <a:buSzPts val="1900"/>
              <a:buFont typeface="Arial"/>
              <a:buChar char="•"/>
              <a:defRPr sz="1900"/>
            </a:lvl4pPr>
            <a:lvl5pPr indent="-349250" lvl="4" marL="2286000" algn="l">
              <a:spcBef>
                <a:spcPts val="0"/>
              </a:spcBef>
              <a:spcAft>
                <a:spcPts val="0"/>
              </a:spcAft>
              <a:buSzPts val="1900"/>
              <a:buFont typeface="Arial"/>
              <a:buChar char="–"/>
              <a:defRPr sz="1900"/>
            </a:lvl5pPr>
            <a:lvl6pPr indent="-349250" lvl="5" marL="2743200" algn="l">
              <a:spcBef>
                <a:spcPts val="0"/>
              </a:spcBef>
              <a:spcAft>
                <a:spcPts val="0"/>
              </a:spcAft>
              <a:buSzPts val="1900"/>
              <a:buFont typeface="Arial"/>
              <a:buChar char="–"/>
              <a:defRPr sz="1900"/>
            </a:lvl6pPr>
            <a:lvl7pPr indent="-349250" lvl="6" marL="3200400" algn="l">
              <a:spcBef>
                <a:spcPts val="0"/>
              </a:spcBef>
              <a:spcAft>
                <a:spcPts val="0"/>
              </a:spcAft>
              <a:buSzPts val="1900"/>
              <a:buFont typeface="Arial"/>
              <a:buChar char="–"/>
              <a:defRPr sz="1900"/>
            </a:lvl7pPr>
            <a:lvl8pPr indent="-349250" lvl="7" marL="3657600" algn="l">
              <a:spcBef>
                <a:spcPts val="0"/>
              </a:spcBef>
              <a:spcAft>
                <a:spcPts val="0"/>
              </a:spcAft>
              <a:buSzPts val="1900"/>
              <a:buFont typeface="Arial"/>
              <a:buChar char="–"/>
              <a:defRPr sz="1900"/>
            </a:lvl8pPr>
            <a:lvl9pPr indent="-349250" lvl="8" marL="4114800" algn="l">
              <a:spcBef>
                <a:spcPts val="0"/>
              </a:spcBef>
              <a:spcAft>
                <a:spcPts val="0"/>
              </a:spcAft>
              <a:buSzPts val="1900"/>
              <a:buFont typeface="Arial"/>
              <a:buChar char="–"/>
              <a:defRPr sz="1900"/>
            </a:lvl9pPr>
          </a:lstStyle>
          <a:p/>
        </p:txBody>
      </p:sp>
      <p:sp>
        <p:nvSpPr>
          <p:cNvPr id="43" name="Google Shape;43;p30"/>
          <p:cNvSpPr txBox="1"/>
          <p:nvPr>
            <p:ph idx="12" type="sldNum"/>
          </p:nvPr>
        </p:nvSpPr>
        <p:spPr>
          <a:xfrm>
            <a:off x="6987931" y="5611324"/>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1"/>
          <p:cNvSpPr txBox="1"/>
          <p:nvPr>
            <p:ph type="title"/>
          </p:nvPr>
        </p:nvSpPr>
        <p:spPr>
          <a:xfrm>
            <a:off x="782657" y="4407328"/>
            <a:ext cx="8419661" cy="13234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sz="4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782657" y="2907446"/>
            <a:ext cx="8419661" cy="323165"/>
          </a:xfrm>
          <a:prstGeom prst="rect">
            <a:avLst/>
          </a:prstGeom>
          <a:noFill/>
          <a:ln>
            <a:noFill/>
          </a:ln>
        </p:spPr>
        <p:txBody>
          <a:bodyPr anchorCtr="0" anchor="b" bIns="0" lIns="0" spcFirstLastPara="1" rIns="0" wrap="square" tIns="0">
            <a:spAutoFit/>
          </a:bodyPr>
          <a:lstStyle>
            <a:lvl1pPr indent="-228600" lvl="0" marL="457200" algn="l">
              <a:spcBef>
                <a:spcPts val="0"/>
              </a:spcBef>
              <a:spcAft>
                <a:spcPts val="0"/>
              </a:spcAft>
              <a:buSzPts val="2100"/>
              <a:buFont typeface="Arial"/>
              <a:buNone/>
              <a:defRPr sz="2100"/>
            </a:lvl1pPr>
            <a:lvl2pPr indent="-228600" lvl="1" marL="914400" algn="l">
              <a:spcBef>
                <a:spcPts val="0"/>
              </a:spcBef>
              <a:spcAft>
                <a:spcPts val="0"/>
              </a:spcAft>
              <a:buSzPts val="1900"/>
              <a:buNone/>
              <a:defRPr sz="1900"/>
            </a:lvl2pPr>
            <a:lvl3pPr indent="-228600" lvl="2" marL="1371600" algn="l">
              <a:spcBef>
                <a:spcPts val="0"/>
              </a:spcBef>
              <a:spcAft>
                <a:spcPts val="0"/>
              </a:spcAft>
              <a:buSzPts val="1700"/>
              <a:buFont typeface="Arial"/>
              <a:buNone/>
              <a:defRPr sz="1700"/>
            </a:lvl3pPr>
            <a:lvl4pPr indent="-228600" lvl="3" marL="1828800" algn="l">
              <a:spcBef>
                <a:spcPts val="0"/>
              </a:spcBef>
              <a:spcAft>
                <a:spcPts val="0"/>
              </a:spcAft>
              <a:buSzPts val="1500"/>
              <a:buFont typeface="Arial"/>
              <a:buNone/>
              <a:defRPr sz="1500"/>
            </a:lvl4pPr>
            <a:lvl5pPr indent="-228600" lvl="4" marL="2286000" algn="l">
              <a:spcBef>
                <a:spcPts val="0"/>
              </a:spcBef>
              <a:spcAft>
                <a:spcPts val="0"/>
              </a:spcAft>
              <a:buSzPts val="1500"/>
              <a:buFont typeface="Arial"/>
              <a:buNone/>
              <a:defRPr sz="1500"/>
            </a:lvl5pPr>
            <a:lvl6pPr indent="-228600" lvl="5" marL="2743200" algn="l">
              <a:spcBef>
                <a:spcPts val="0"/>
              </a:spcBef>
              <a:spcAft>
                <a:spcPts val="0"/>
              </a:spcAft>
              <a:buSzPts val="1500"/>
              <a:buFont typeface="Arial"/>
              <a:buNone/>
              <a:defRPr sz="1500"/>
            </a:lvl6pPr>
            <a:lvl7pPr indent="-228600" lvl="6" marL="3200400" algn="l">
              <a:spcBef>
                <a:spcPts val="0"/>
              </a:spcBef>
              <a:spcAft>
                <a:spcPts val="0"/>
              </a:spcAft>
              <a:buSzPts val="1500"/>
              <a:buFont typeface="Arial"/>
              <a:buNone/>
              <a:defRPr sz="1500"/>
            </a:lvl7pPr>
            <a:lvl8pPr indent="-228600" lvl="7" marL="3657600" algn="l">
              <a:spcBef>
                <a:spcPts val="0"/>
              </a:spcBef>
              <a:spcAft>
                <a:spcPts val="0"/>
              </a:spcAft>
              <a:buSzPts val="1500"/>
              <a:buFont typeface="Arial"/>
              <a:buNone/>
              <a:defRPr sz="1500"/>
            </a:lvl8pPr>
            <a:lvl9pPr indent="-228600" lvl="8" marL="4114800" algn="l">
              <a:spcBef>
                <a:spcPts val="0"/>
              </a:spcBef>
              <a:spcAft>
                <a:spcPts val="0"/>
              </a:spcAft>
              <a:buSzPts val="1500"/>
              <a:buFont typeface="Arial"/>
              <a:buNone/>
              <a:defRPr sz="1500"/>
            </a:lvl9pPr>
          </a:lstStyle>
          <a:p/>
        </p:txBody>
      </p:sp>
      <p:sp>
        <p:nvSpPr>
          <p:cNvPr id="47" name="Google Shape;47;p31"/>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2"/>
          <p:cNvSpPr txBox="1"/>
          <p:nvPr>
            <p:ph type="title"/>
          </p:nvPr>
        </p:nvSpPr>
        <p:spPr>
          <a:xfrm>
            <a:off x="494865" y="275359"/>
            <a:ext cx="8916277" cy="3231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 type="body"/>
          </p:nvPr>
        </p:nvSpPr>
        <p:spPr>
          <a:xfrm>
            <a:off x="494865" y="1535522"/>
            <a:ext cx="4376539" cy="800219"/>
          </a:xfrm>
          <a:prstGeom prst="rect">
            <a:avLst/>
          </a:prstGeom>
          <a:noFill/>
          <a:ln>
            <a:noFill/>
          </a:ln>
        </p:spPr>
        <p:txBody>
          <a:bodyPr anchorCtr="0" anchor="b" bIns="0" lIns="0" spcFirstLastPara="1" rIns="0" wrap="square" tIns="0">
            <a:spAutoFit/>
          </a:bodyPr>
          <a:lstStyle>
            <a:lvl1pPr indent="-228600" lvl="0" marL="457200" algn="l">
              <a:spcBef>
                <a:spcPts val="0"/>
              </a:spcBef>
              <a:spcAft>
                <a:spcPts val="0"/>
              </a:spcAft>
              <a:buSzPts val="2600"/>
              <a:buFont typeface="Arial"/>
              <a:buNone/>
              <a:defRPr b="1" sz="2600"/>
            </a:lvl1pPr>
            <a:lvl2pPr indent="-228600" lvl="1" marL="914400" algn="l">
              <a:spcBef>
                <a:spcPts val="0"/>
              </a:spcBef>
              <a:spcAft>
                <a:spcPts val="0"/>
              </a:spcAft>
              <a:buSzPts val="2100"/>
              <a:buNone/>
              <a:defRPr b="1" sz="2100"/>
            </a:lvl2pPr>
            <a:lvl3pPr indent="-228600" lvl="2" marL="1371600" algn="l">
              <a:spcBef>
                <a:spcPts val="0"/>
              </a:spcBef>
              <a:spcAft>
                <a:spcPts val="0"/>
              </a:spcAft>
              <a:buSzPts val="1900"/>
              <a:buFont typeface="Arial"/>
              <a:buNone/>
              <a:defRPr b="1" sz="1900"/>
            </a:lvl3pPr>
            <a:lvl4pPr indent="-228600" lvl="3" marL="1828800" algn="l">
              <a:spcBef>
                <a:spcPts val="0"/>
              </a:spcBef>
              <a:spcAft>
                <a:spcPts val="0"/>
              </a:spcAft>
              <a:buSzPts val="1700"/>
              <a:buFont typeface="Arial"/>
              <a:buNone/>
              <a:defRPr b="1" sz="1700"/>
            </a:lvl4pPr>
            <a:lvl5pPr indent="-228600" lvl="4" marL="2286000" algn="l">
              <a:spcBef>
                <a:spcPts val="0"/>
              </a:spcBef>
              <a:spcAft>
                <a:spcPts val="0"/>
              </a:spcAft>
              <a:buSzPts val="1700"/>
              <a:buFont typeface="Arial"/>
              <a:buNone/>
              <a:defRPr b="1" sz="1700"/>
            </a:lvl5pPr>
            <a:lvl6pPr indent="-228600" lvl="5" marL="2743200" algn="l">
              <a:spcBef>
                <a:spcPts val="0"/>
              </a:spcBef>
              <a:spcAft>
                <a:spcPts val="0"/>
              </a:spcAft>
              <a:buSzPts val="1700"/>
              <a:buFont typeface="Arial"/>
              <a:buNone/>
              <a:defRPr b="1" sz="1700"/>
            </a:lvl6pPr>
            <a:lvl7pPr indent="-228600" lvl="6" marL="3200400" algn="l">
              <a:spcBef>
                <a:spcPts val="0"/>
              </a:spcBef>
              <a:spcAft>
                <a:spcPts val="0"/>
              </a:spcAft>
              <a:buSzPts val="1700"/>
              <a:buFont typeface="Arial"/>
              <a:buNone/>
              <a:defRPr b="1" sz="1700"/>
            </a:lvl7pPr>
            <a:lvl8pPr indent="-228600" lvl="7" marL="3657600" algn="l">
              <a:spcBef>
                <a:spcPts val="0"/>
              </a:spcBef>
              <a:spcAft>
                <a:spcPts val="0"/>
              </a:spcAft>
              <a:buSzPts val="1700"/>
              <a:buFont typeface="Arial"/>
              <a:buNone/>
              <a:defRPr b="1" sz="1700"/>
            </a:lvl8pPr>
            <a:lvl9pPr indent="-228600" lvl="8" marL="4114800" algn="l">
              <a:spcBef>
                <a:spcPts val="0"/>
              </a:spcBef>
              <a:spcAft>
                <a:spcPts val="0"/>
              </a:spcAft>
              <a:buSzPts val="1700"/>
              <a:buFont typeface="Arial"/>
              <a:buNone/>
              <a:defRPr b="1" sz="1700"/>
            </a:lvl9pPr>
          </a:lstStyle>
          <a:p/>
        </p:txBody>
      </p:sp>
      <p:sp>
        <p:nvSpPr>
          <p:cNvPr id="51" name="Google Shape;51;p32"/>
          <p:cNvSpPr txBox="1"/>
          <p:nvPr>
            <p:ph idx="2" type="body"/>
          </p:nvPr>
        </p:nvSpPr>
        <p:spPr>
          <a:xfrm>
            <a:off x="494865" y="2175318"/>
            <a:ext cx="4376539" cy="1938992"/>
          </a:xfrm>
          <a:prstGeom prst="rect">
            <a:avLst/>
          </a:prstGeom>
          <a:noFill/>
          <a:ln>
            <a:noFill/>
          </a:ln>
        </p:spPr>
        <p:txBody>
          <a:bodyPr anchorCtr="0" anchor="t" bIns="0" lIns="0" spcFirstLastPara="1" rIns="0" wrap="square" tIns="0">
            <a:spAutoFit/>
          </a:bodyPr>
          <a:lstStyle>
            <a:lvl1pPr indent="-393700" lvl="0" marL="457200" algn="l">
              <a:spcBef>
                <a:spcPts val="0"/>
              </a:spcBef>
              <a:spcAft>
                <a:spcPts val="0"/>
              </a:spcAft>
              <a:buSzPts val="2600"/>
              <a:buFont typeface="Arial"/>
              <a:buChar char="•"/>
              <a:defRPr sz="2600"/>
            </a:lvl1pPr>
            <a:lvl2pPr indent="-361950" lvl="1" marL="914400" algn="l">
              <a:spcBef>
                <a:spcPts val="0"/>
              </a:spcBef>
              <a:spcAft>
                <a:spcPts val="0"/>
              </a:spcAft>
              <a:buSzPts val="2100"/>
              <a:buChar char="■"/>
              <a:defRPr sz="2100"/>
            </a:lvl2pPr>
            <a:lvl3pPr indent="-349250" lvl="2" marL="1371600" algn="l">
              <a:spcBef>
                <a:spcPts val="0"/>
              </a:spcBef>
              <a:spcAft>
                <a:spcPts val="0"/>
              </a:spcAft>
              <a:buSzPts val="1900"/>
              <a:buFont typeface="Arial"/>
              <a:buChar char="–"/>
              <a:defRPr sz="1900"/>
            </a:lvl3pPr>
            <a:lvl4pPr indent="-336550" lvl="3" marL="1828800" algn="l">
              <a:spcBef>
                <a:spcPts val="0"/>
              </a:spcBef>
              <a:spcAft>
                <a:spcPts val="0"/>
              </a:spcAft>
              <a:buSzPts val="1700"/>
              <a:buFont typeface="Arial"/>
              <a:buChar char="•"/>
              <a:defRPr sz="1700"/>
            </a:lvl4pPr>
            <a:lvl5pPr indent="-336550" lvl="4" marL="2286000" algn="l">
              <a:spcBef>
                <a:spcPts val="0"/>
              </a:spcBef>
              <a:spcAft>
                <a:spcPts val="0"/>
              </a:spcAft>
              <a:buSzPts val="1700"/>
              <a:buFont typeface="Arial"/>
              <a:buChar char="–"/>
              <a:defRPr sz="1700"/>
            </a:lvl5pPr>
            <a:lvl6pPr indent="-336550" lvl="5" marL="2743200" algn="l">
              <a:spcBef>
                <a:spcPts val="0"/>
              </a:spcBef>
              <a:spcAft>
                <a:spcPts val="0"/>
              </a:spcAft>
              <a:buSzPts val="1700"/>
              <a:buFont typeface="Arial"/>
              <a:buChar char="–"/>
              <a:defRPr sz="1700"/>
            </a:lvl6pPr>
            <a:lvl7pPr indent="-336550" lvl="6" marL="3200400" algn="l">
              <a:spcBef>
                <a:spcPts val="0"/>
              </a:spcBef>
              <a:spcAft>
                <a:spcPts val="0"/>
              </a:spcAft>
              <a:buSzPts val="1700"/>
              <a:buFont typeface="Arial"/>
              <a:buChar char="–"/>
              <a:defRPr sz="1700"/>
            </a:lvl7pPr>
            <a:lvl8pPr indent="-336550" lvl="7" marL="3657600" algn="l">
              <a:spcBef>
                <a:spcPts val="0"/>
              </a:spcBef>
              <a:spcAft>
                <a:spcPts val="0"/>
              </a:spcAft>
              <a:buSzPts val="1700"/>
              <a:buFont typeface="Arial"/>
              <a:buChar char="–"/>
              <a:defRPr sz="1700"/>
            </a:lvl8pPr>
            <a:lvl9pPr indent="-336550" lvl="8" marL="4114800" algn="l">
              <a:spcBef>
                <a:spcPts val="0"/>
              </a:spcBef>
              <a:spcAft>
                <a:spcPts val="0"/>
              </a:spcAft>
              <a:buSzPts val="1700"/>
              <a:buFont typeface="Arial"/>
              <a:buChar char="–"/>
              <a:defRPr sz="1700"/>
            </a:lvl9pPr>
          </a:lstStyle>
          <a:p/>
        </p:txBody>
      </p:sp>
      <p:sp>
        <p:nvSpPr>
          <p:cNvPr id="52" name="Google Shape;52;p32"/>
          <p:cNvSpPr txBox="1"/>
          <p:nvPr>
            <p:ph idx="3" type="body"/>
          </p:nvPr>
        </p:nvSpPr>
        <p:spPr>
          <a:xfrm>
            <a:off x="5032845" y="1535522"/>
            <a:ext cx="4378294" cy="800219"/>
          </a:xfrm>
          <a:prstGeom prst="rect">
            <a:avLst/>
          </a:prstGeom>
          <a:noFill/>
          <a:ln>
            <a:noFill/>
          </a:ln>
        </p:spPr>
        <p:txBody>
          <a:bodyPr anchorCtr="0" anchor="b" bIns="0" lIns="0" spcFirstLastPara="1" rIns="0" wrap="square" tIns="0">
            <a:spAutoFit/>
          </a:bodyPr>
          <a:lstStyle>
            <a:lvl1pPr indent="-228600" lvl="0" marL="457200" algn="l">
              <a:spcBef>
                <a:spcPts val="0"/>
              </a:spcBef>
              <a:spcAft>
                <a:spcPts val="0"/>
              </a:spcAft>
              <a:buSzPts val="2600"/>
              <a:buFont typeface="Arial"/>
              <a:buNone/>
              <a:defRPr b="1" sz="2600"/>
            </a:lvl1pPr>
            <a:lvl2pPr indent="-228600" lvl="1" marL="914400" algn="l">
              <a:spcBef>
                <a:spcPts val="0"/>
              </a:spcBef>
              <a:spcAft>
                <a:spcPts val="0"/>
              </a:spcAft>
              <a:buSzPts val="2100"/>
              <a:buNone/>
              <a:defRPr b="1" sz="2100"/>
            </a:lvl2pPr>
            <a:lvl3pPr indent="-228600" lvl="2" marL="1371600" algn="l">
              <a:spcBef>
                <a:spcPts val="0"/>
              </a:spcBef>
              <a:spcAft>
                <a:spcPts val="0"/>
              </a:spcAft>
              <a:buSzPts val="1900"/>
              <a:buFont typeface="Arial"/>
              <a:buNone/>
              <a:defRPr b="1" sz="1900"/>
            </a:lvl3pPr>
            <a:lvl4pPr indent="-228600" lvl="3" marL="1828800" algn="l">
              <a:spcBef>
                <a:spcPts val="0"/>
              </a:spcBef>
              <a:spcAft>
                <a:spcPts val="0"/>
              </a:spcAft>
              <a:buSzPts val="1700"/>
              <a:buFont typeface="Arial"/>
              <a:buNone/>
              <a:defRPr b="1" sz="1700"/>
            </a:lvl4pPr>
            <a:lvl5pPr indent="-228600" lvl="4" marL="2286000" algn="l">
              <a:spcBef>
                <a:spcPts val="0"/>
              </a:spcBef>
              <a:spcAft>
                <a:spcPts val="0"/>
              </a:spcAft>
              <a:buSzPts val="1700"/>
              <a:buFont typeface="Arial"/>
              <a:buNone/>
              <a:defRPr b="1" sz="1700"/>
            </a:lvl5pPr>
            <a:lvl6pPr indent="-228600" lvl="5" marL="2743200" algn="l">
              <a:spcBef>
                <a:spcPts val="0"/>
              </a:spcBef>
              <a:spcAft>
                <a:spcPts val="0"/>
              </a:spcAft>
              <a:buSzPts val="1700"/>
              <a:buFont typeface="Arial"/>
              <a:buNone/>
              <a:defRPr b="1" sz="1700"/>
            </a:lvl6pPr>
            <a:lvl7pPr indent="-228600" lvl="6" marL="3200400" algn="l">
              <a:spcBef>
                <a:spcPts val="0"/>
              </a:spcBef>
              <a:spcAft>
                <a:spcPts val="0"/>
              </a:spcAft>
              <a:buSzPts val="1700"/>
              <a:buFont typeface="Arial"/>
              <a:buNone/>
              <a:defRPr b="1" sz="1700"/>
            </a:lvl7pPr>
            <a:lvl8pPr indent="-228600" lvl="7" marL="3657600" algn="l">
              <a:spcBef>
                <a:spcPts val="0"/>
              </a:spcBef>
              <a:spcAft>
                <a:spcPts val="0"/>
              </a:spcAft>
              <a:buSzPts val="1700"/>
              <a:buFont typeface="Arial"/>
              <a:buNone/>
              <a:defRPr b="1" sz="1700"/>
            </a:lvl8pPr>
            <a:lvl9pPr indent="-228600" lvl="8" marL="4114800" algn="l">
              <a:spcBef>
                <a:spcPts val="0"/>
              </a:spcBef>
              <a:spcAft>
                <a:spcPts val="0"/>
              </a:spcAft>
              <a:buSzPts val="1700"/>
              <a:buFont typeface="Arial"/>
              <a:buNone/>
              <a:defRPr b="1" sz="1700"/>
            </a:lvl9pPr>
          </a:lstStyle>
          <a:p/>
        </p:txBody>
      </p:sp>
      <p:sp>
        <p:nvSpPr>
          <p:cNvPr id="53" name="Google Shape;53;p32"/>
          <p:cNvSpPr txBox="1"/>
          <p:nvPr>
            <p:ph idx="4" type="body"/>
          </p:nvPr>
        </p:nvSpPr>
        <p:spPr>
          <a:xfrm>
            <a:off x="5032845" y="2175318"/>
            <a:ext cx="4378294" cy="1938992"/>
          </a:xfrm>
          <a:prstGeom prst="rect">
            <a:avLst/>
          </a:prstGeom>
          <a:noFill/>
          <a:ln>
            <a:noFill/>
          </a:ln>
        </p:spPr>
        <p:txBody>
          <a:bodyPr anchorCtr="0" anchor="t" bIns="0" lIns="0" spcFirstLastPara="1" rIns="0" wrap="square" tIns="0">
            <a:spAutoFit/>
          </a:bodyPr>
          <a:lstStyle>
            <a:lvl1pPr indent="-393700" lvl="0" marL="457200" algn="l">
              <a:spcBef>
                <a:spcPts val="0"/>
              </a:spcBef>
              <a:spcAft>
                <a:spcPts val="0"/>
              </a:spcAft>
              <a:buSzPts val="2600"/>
              <a:buFont typeface="Arial"/>
              <a:buChar char="•"/>
              <a:defRPr sz="2600"/>
            </a:lvl1pPr>
            <a:lvl2pPr indent="-361950" lvl="1" marL="914400" algn="l">
              <a:spcBef>
                <a:spcPts val="0"/>
              </a:spcBef>
              <a:spcAft>
                <a:spcPts val="0"/>
              </a:spcAft>
              <a:buSzPts val="2100"/>
              <a:buChar char="■"/>
              <a:defRPr sz="2100"/>
            </a:lvl2pPr>
            <a:lvl3pPr indent="-349250" lvl="2" marL="1371600" algn="l">
              <a:spcBef>
                <a:spcPts val="0"/>
              </a:spcBef>
              <a:spcAft>
                <a:spcPts val="0"/>
              </a:spcAft>
              <a:buSzPts val="1900"/>
              <a:buFont typeface="Arial"/>
              <a:buChar char="–"/>
              <a:defRPr sz="1900"/>
            </a:lvl3pPr>
            <a:lvl4pPr indent="-336550" lvl="3" marL="1828800" algn="l">
              <a:spcBef>
                <a:spcPts val="0"/>
              </a:spcBef>
              <a:spcAft>
                <a:spcPts val="0"/>
              </a:spcAft>
              <a:buSzPts val="1700"/>
              <a:buFont typeface="Arial"/>
              <a:buChar char="•"/>
              <a:defRPr sz="1700"/>
            </a:lvl4pPr>
            <a:lvl5pPr indent="-336550" lvl="4" marL="2286000" algn="l">
              <a:spcBef>
                <a:spcPts val="0"/>
              </a:spcBef>
              <a:spcAft>
                <a:spcPts val="0"/>
              </a:spcAft>
              <a:buSzPts val="1700"/>
              <a:buFont typeface="Arial"/>
              <a:buChar char="–"/>
              <a:defRPr sz="1700"/>
            </a:lvl5pPr>
            <a:lvl6pPr indent="-336550" lvl="5" marL="2743200" algn="l">
              <a:spcBef>
                <a:spcPts val="0"/>
              </a:spcBef>
              <a:spcAft>
                <a:spcPts val="0"/>
              </a:spcAft>
              <a:buSzPts val="1700"/>
              <a:buFont typeface="Arial"/>
              <a:buChar char="–"/>
              <a:defRPr sz="1700"/>
            </a:lvl6pPr>
            <a:lvl7pPr indent="-336550" lvl="6" marL="3200400" algn="l">
              <a:spcBef>
                <a:spcPts val="0"/>
              </a:spcBef>
              <a:spcAft>
                <a:spcPts val="0"/>
              </a:spcAft>
              <a:buSzPts val="1700"/>
              <a:buFont typeface="Arial"/>
              <a:buChar char="–"/>
              <a:defRPr sz="1700"/>
            </a:lvl7pPr>
            <a:lvl8pPr indent="-336550" lvl="7" marL="3657600" algn="l">
              <a:spcBef>
                <a:spcPts val="0"/>
              </a:spcBef>
              <a:spcAft>
                <a:spcPts val="0"/>
              </a:spcAft>
              <a:buSzPts val="1700"/>
              <a:buFont typeface="Arial"/>
              <a:buChar char="–"/>
              <a:defRPr sz="1700"/>
            </a:lvl8pPr>
            <a:lvl9pPr indent="-336550" lvl="8" marL="4114800" algn="l">
              <a:spcBef>
                <a:spcPts val="0"/>
              </a:spcBef>
              <a:spcAft>
                <a:spcPts val="0"/>
              </a:spcAft>
              <a:buSzPts val="1700"/>
              <a:buFont typeface="Arial"/>
              <a:buChar char="–"/>
              <a:defRPr sz="1700"/>
            </a:lvl9pPr>
          </a:lstStyle>
          <a:p/>
        </p:txBody>
      </p:sp>
      <p:sp>
        <p:nvSpPr>
          <p:cNvPr id="54" name="Google Shape;54;p32"/>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33"/>
          <p:cNvSpPr txBox="1"/>
          <p:nvPr>
            <p:ph type="title"/>
          </p:nvPr>
        </p:nvSpPr>
        <p:spPr>
          <a:xfrm>
            <a:off x="339725" y="209550"/>
            <a:ext cx="9318625" cy="3238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494862" y="273740"/>
            <a:ext cx="3258715" cy="646331"/>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1"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 type="body"/>
          </p:nvPr>
        </p:nvSpPr>
        <p:spPr>
          <a:xfrm>
            <a:off x="3872905" y="273741"/>
            <a:ext cx="5538235" cy="2554545"/>
          </a:xfrm>
          <a:prstGeom prst="rect">
            <a:avLst/>
          </a:prstGeom>
          <a:noFill/>
          <a:ln>
            <a:noFill/>
          </a:ln>
        </p:spPr>
        <p:txBody>
          <a:bodyPr anchorCtr="0" anchor="t" bIns="0" lIns="0" spcFirstLastPara="1" rIns="0" wrap="square" tIns="0">
            <a:spAutoFit/>
          </a:bodyPr>
          <a:lstStyle>
            <a:lvl1pPr indent="-444500" lvl="0" marL="457200" algn="l">
              <a:spcBef>
                <a:spcPts val="0"/>
              </a:spcBef>
              <a:spcAft>
                <a:spcPts val="0"/>
              </a:spcAft>
              <a:buSzPts val="3400"/>
              <a:buFont typeface="Arial"/>
              <a:buChar char="•"/>
              <a:defRPr sz="3400"/>
            </a:lvl1pPr>
            <a:lvl2pPr indent="-419100" lvl="1" marL="914400" algn="l">
              <a:spcBef>
                <a:spcPts val="0"/>
              </a:spcBef>
              <a:spcAft>
                <a:spcPts val="0"/>
              </a:spcAft>
              <a:buSzPts val="3000"/>
              <a:buChar char="■"/>
              <a:defRPr sz="3000"/>
            </a:lvl2pPr>
            <a:lvl3pPr indent="-393700" lvl="2" marL="1371600" algn="l">
              <a:spcBef>
                <a:spcPts val="0"/>
              </a:spcBef>
              <a:spcAft>
                <a:spcPts val="0"/>
              </a:spcAft>
              <a:buSzPts val="2600"/>
              <a:buFont typeface="Arial"/>
              <a:buChar char="–"/>
              <a:defRPr sz="2600"/>
            </a:lvl3pPr>
            <a:lvl4pPr indent="-361950" lvl="3" marL="1828800" algn="l">
              <a:spcBef>
                <a:spcPts val="0"/>
              </a:spcBef>
              <a:spcAft>
                <a:spcPts val="0"/>
              </a:spcAft>
              <a:buSzPts val="2100"/>
              <a:buFont typeface="Arial"/>
              <a:buChar char="•"/>
              <a:defRPr sz="2100"/>
            </a:lvl4pPr>
            <a:lvl5pPr indent="-361950" lvl="4" marL="2286000" algn="l">
              <a:spcBef>
                <a:spcPts val="0"/>
              </a:spcBef>
              <a:spcAft>
                <a:spcPts val="0"/>
              </a:spcAft>
              <a:buSzPts val="2100"/>
              <a:buFont typeface="Arial"/>
              <a:buChar char="–"/>
              <a:defRPr sz="2100"/>
            </a:lvl5pPr>
            <a:lvl6pPr indent="-361950" lvl="5" marL="2743200" algn="l">
              <a:spcBef>
                <a:spcPts val="0"/>
              </a:spcBef>
              <a:spcAft>
                <a:spcPts val="0"/>
              </a:spcAft>
              <a:buSzPts val="2100"/>
              <a:buFont typeface="Arial"/>
              <a:buChar char="–"/>
              <a:defRPr sz="2100"/>
            </a:lvl6pPr>
            <a:lvl7pPr indent="-361950" lvl="6" marL="3200400" algn="l">
              <a:spcBef>
                <a:spcPts val="0"/>
              </a:spcBef>
              <a:spcAft>
                <a:spcPts val="0"/>
              </a:spcAft>
              <a:buSzPts val="2100"/>
              <a:buFont typeface="Arial"/>
              <a:buChar char="–"/>
              <a:defRPr sz="2100"/>
            </a:lvl7pPr>
            <a:lvl8pPr indent="-361950" lvl="7" marL="3657600" algn="l">
              <a:spcBef>
                <a:spcPts val="0"/>
              </a:spcBef>
              <a:spcAft>
                <a:spcPts val="0"/>
              </a:spcAft>
              <a:buSzPts val="2100"/>
              <a:buFont typeface="Arial"/>
              <a:buChar char="–"/>
              <a:defRPr sz="2100"/>
            </a:lvl8pPr>
            <a:lvl9pPr indent="-361950" lvl="8" marL="4114800" algn="l">
              <a:spcBef>
                <a:spcPts val="0"/>
              </a:spcBef>
              <a:spcAft>
                <a:spcPts val="0"/>
              </a:spcAft>
              <a:buSzPts val="2100"/>
              <a:buFont typeface="Arial"/>
              <a:buChar char="–"/>
              <a:defRPr sz="2100"/>
            </a:lvl9pPr>
          </a:lstStyle>
          <a:p/>
        </p:txBody>
      </p:sp>
      <p:sp>
        <p:nvSpPr>
          <p:cNvPr id="61" name="Google Shape;61;p34"/>
          <p:cNvSpPr txBox="1"/>
          <p:nvPr>
            <p:ph idx="2" type="body"/>
          </p:nvPr>
        </p:nvSpPr>
        <p:spPr>
          <a:xfrm>
            <a:off x="494862" y="1435095"/>
            <a:ext cx="3258715" cy="2308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500"/>
              <a:buFont typeface="Arial"/>
              <a:buNone/>
              <a:defRPr sz="1500"/>
            </a:lvl1pPr>
            <a:lvl2pPr indent="-228600" lvl="1" marL="914400" algn="l">
              <a:spcBef>
                <a:spcPts val="0"/>
              </a:spcBef>
              <a:spcAft>
                <a:spcPts val="0"/>
              </a:spcAft>
              <a:buSzPts val="1300"/>
              <a:buNone/>
              <a:defRPr sz="1300"/>
            </a:lvl2pPr>
            <a:lvl3pPr indent="-228600" lvl="2" marL="1371600" algn="l">
              <a:spcBef>
                <a:spcPts val="0"/>
              </a:spcBef>
              <a:spcAft>
                <a:spcPts val="0"/>
              </a:spcAft>
              <a:buSzPts val="1100"/>
              <a:buFont typeface="Arial"/>
              <a:buNone/>
              <a:defRPr sz="1100"/>
            </a:lvl3pPr>
            <a:lvl4pPr indent="-228600" lvl="3" marL="1828800" algn="l">
              <a:spcBef>
                <a:spcPts val="0"/>
              </a:spcBef>
              <a:spcAft>
                <a:spcPts val="0"/>
              </a:spcAft>
              <a:buSzPts val="1000"/>
              <a:buFont typeface="Arial"/>
              <a:buNone/>
              <a:defRPr sz="1000"/>
            </a:lvl4pPr>
            <a:lvl5pPr indent="-228600" lvl="4" marL="2286000" algn="l">
              <a:spcBef>
                <a:spcPts val="0"/>
              </a:spcBef>
              <a:spcAft>
                <a:spcPts val="0"/>
              </a:spcAft>
              <a:buSzPts val="1000"/>
              <a:buFont typeface="Arial"/>
              <a:buNone/>
              <a:defRPr sz="1000"/>
            </a:lvl5pPr>
            <a:lvl6pPr indent="-228600" lvl="5" marL="2743200" algn="l">
              <a:spcBef>
                <a:spcPts val="0"/>
              </a:spcBef>
              <a:spcAft>
                <a:spcPts val="0"/>
              </a:spcAft>
              <a:buSzPts val="1000"/>
              <a:buFont typeface="Arial"/>
              <a:buNone/>
              <a:defRPr sz="1000"/>
            </a:lvl6pPr>
            <a:lvl7pPr indent="-228600" lvl="6" marL="3200400" algn="l">
              <a:spcBef>
                <a:spcPts val="0"/>
              </a:spcBef>
              <a:spcAft>
                <a:spcPts val="0"/>
              </a:spcAft>
              <a:buSzPts val="1000"/>
              <a:buFont typeface="Arial"/>
              <a:buNone/>
              <a:defRPr sz="1000"/>
            </a:lvl7pPr>
            <a:lvl8pPr indent="-228600" lvl="7" marL="3657600" algn="l">
              <a:spcBef>
                <a:spcPts val="0"/>
              </a:spcBef>
              <a:spcAft>
                <a:spcPts val="0"/>
              </a:spcAft>
              <a:buSzPts val="1000"/>
              <a:buFont typeface="Arial"/>
              <a:buNone/>
              <a:defRPr sz="1000"/>
            </a:lvl8pPr>
            <a:lvl9pPr indent="-228600" lvl="8" marL="4114800" algn="l">
              <a:spcBef>
                <a:spcPts val="0"/>
              </a:spcBef>
              <a:spcAft>
                <a:spcPts val="0"/>
              </a:spcAft>
              <a:buSzPts val="1000"/>
              <a:buFont typeface="Arial"/>
              <a:buNone/>
              <a:defRPr sz="1000"/>
            </a:lvl9pPr>
          </a:lstStyle>
          <a:p/>
        </p:txBody>
      </p:sp>
      <p:sp>
        <p:nvSpPr>
          <p:cNvPr id="62" name="Google Shape;62;p34"/>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6.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vmlDrawing" Target="../drawings/vmlDrawing1.v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aphicFrame>
        <p:nvGraphicFramePr>
          <p:cNvPr id="10" name="Google Shape;10;p25"/>
          <p:cNvGraphicFramePr/>
          <p:nvPr/>
        </p:nvGraphicFramePr>
        <p:xfrm>
          <a:off x="0" y="0"/>
          <a:ext cx="176213" cy="161925"/>
        </p:xfrm>
        <a:graphic>
          <a:graphicData uri="http://schemas.openxmlformats.org/presentationml/2006/ole">
            <mc:AlternateContent>
              <mc:Choice Requires="v">
                <p:oleObj r:id="rId1" imgH="161925" imgW="176213" progId="" spid="_x0000_s1">
                  <p:embed/>
                </p:oleObj>
              </mc:Choice>
              <mc:Fallback>
                <p:oleObj r:id="rId2" imgH="161925" imgW="176213" progId="">
                  <p:embed/>
                </p:oleObj>
              </mc:Fallback>
            </mc:AlternateContent>
          </a:graphicData>
        </a:graphic>
      </p:graphicFrame>
      <p:pic>
        <p:nvPicPr>
          <p:cNvPr descr="si_db" id="11" name="Google Shape;11;p25"/>
          <p:cNvPicPr preferRelativeResize="0"/>
          <p:nvPr/>
        </p:nvPicPr>
        <p:blipFill rotWithShape="1">
          <a:blip r:embed="rId3">
            <a:alphaModFix/>
          </a:blip>
          <a:srcRect b="0" l="0" r="0" t="0"/>
          <a:stretch/>
        </p:blipFill>
        <p:spPr>
          <a:xfrm>
            <a:off x="1016" y="-6017"/>
            <a:ext cx="9904983" cy="619681"/>
          </a:xfrm>
          <a:prstGeom prst="rect">
            <a:avLst/>
          </a:prstGeom>
          <a:noFill/>
          <a:ln>
            <a:noFill/>
          </a:ln>
        </p:spPr>
      </p:pic>
      <p:sp>
        <p:nvSpPr>
          <p:cNvPr id="12" name="Google Shape;12;p25"/>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lvl1pPr indent="0" lvl="0" marL="0" marR="0" rtl="0" algn="r">
              <a:spcBef>
                <a:spcPts val="0"/>
              </a:spcBef>
              <a:spcAft>
                <a:spcPts val="0"/>
              </a:spcAft>
              <a:buNone/>
              <a:defRPr b="0" i="0" sz="13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0" i="0" sz="13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0" i="0" sz="13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0" i="0" sz="13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0" i="0" sz="13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0" i="0" sz="13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0" i="0" sz="13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0" i="0" sz="13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5"/>
          <p:cNvSpPr txBox="1"/>
          <p:nvPr>
            <p:ph type="title"/>
          </p:nvPr>
        </p:nvSpPr>
        <p:spPr>
          <a:xfrm>
            <a:off x="339725" y="209550"/>
            <a:ext cx="9318625" cy="3238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1pPr>
            <a:lvl2pPr lvl="1"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accent2"/>
                </a:solidFill>
                <a:latin typeface="Arial"/>
                <a:ea typeface="Arial"/>
                <a:cs typeface="Arial"/>
                <a:sym typeface="Arial"/>
              </a:defRPr>
            </a:lvl9pPr>
          </a:lstStyle>
          <a:p/>
        </p:txBody>
      </p:sp>
      <p:sp>
        <p:nvSpPr>
          <p:cNvPr id="14" name="Google Shape;14;p25"/>
          <p:cNvSpPr txBox="1"/>
          <p:nvPr>
            <p:ph idx="1" type="body"/>
          </p:nvPr>
        </p:nvSpPr>
        <p:spPr>
          <a:xfrm>
            <a:off x="339725" y="2181225"/>
            <a:ext cx="9321800" cy="1308100"/>
          </a:xfrm>
          <a:prstGeom prst="rect">
            <a:avLst/>
          </a:prstGeom>
          <a:noFill/>
          <a:ln>
            <a:noFill/>
          </a:ln>
        </p:spPr>
        <p:txBody>
          <a:bodyPr anchorCtr="0" anchor="t" bIns="0" lIns="0" spcFirstLastPara="1" rIns="0" wrap="square" tIns="0">
            <a:spAutoFit/>
          </a:bodyPr>
          <a:lstStyle>
            <a:lvl1pPr indent="-336550" lvl="0" marL="457200" marR="0" rtl="0" algn="l">
              <a:spcBef>
                <a:spcPts val="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1pPr>
            <a:lvl2pPr indent="-336550" lvl="1" marL="914400" marR="0" rtl="0" algn="l">
              <a:spcBef>
                <a:spcPts val="0"/>
              </a:spcBef>
              <a:spcAft>
                <a:spcPts val="0"/>
              </a:spcAft>
              <a:buClr>
                <a:schemeClr val="dk2"/>
              </a:buClr>
              <a:buSzPts val="1700"/>
              <a:buFont typeface="Noto Sans Symbols"/>
              <a:buChar char="■"/>
              <a:defRPr b="0" i="0" sz="1700" u="none" cap="none" strike="noStrike">
                <a:solidFill>
                  <a:schemeClr val="dk1"/>
                </a:solidFill>
                <a:latin typeface="Arial"/>
                <a:ea typeface="Arial"/>
                <a:cs typeface="Arial"/>
                <a:sym typeface="Arial"/>
              </a:defRPr>
            </a:lvl2pPr>
            <a:lvl3pPr indent="-336550" lvl="2" marL="1371600" marR="0" rtl="0" algn="l">
              <a:spcBef>
                <a:spcPts val="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3pPr>
            <a:lvl4pPr indent="-336550" lvl="3" marL="1828800" marR="0" rtl="0" algn="l">
              <a:spcBef>
                <a:spcPts val="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6pPr>
            <a:lvl7pPr indent="-336550" lvl="6" marL="3200400" marR="0" rtl="0" algn="l">
              <a:spcBef>
                <a:spcPts val="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7pPr>
            <a:lvl8pPr indent="-336550" lvl="7" marL="3657600" marR="0" rtl="0" algn="l">
              <a:spcBef>
                <a:spcPts val="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8pPr>
            <a:lvl9pPr indent="-336550" lvl="8" marL="4114800" marR="0" rtl="0" algn="l">
              <a:spcBef>
                <a:spcPts val="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9pPr>
          </a:lstStyle>
          <a:p/>
        </p:txBody>
      </p:sp>
      <p:sp>
        <p:nvSpPr>
          <p:cNvPr id="15" name="Google Shape;15;p25"/>
          <p:cNvSpPr/>
          <p:nvPr/>
        </p:nvSpPr>
        <p:spPr>
          <a:xfrm>
            <a:off x="5062538" y="6565900"/>
            <a:ext cx="2136775" cy="292100"/>
          </a:xfrm>
          <a:prstGeom prst="rect">
            <a:avLst/>
          </a:prstGeom>
          <a:solidFill>
            <a:schemeClr val="lt1"/>
          </a:solidFill>
          <a:ln>
            <a:noFill/>
          </a:ln>
        </p:spPr>
        <p:txBody>
          <a:bodyPr anchorCtr="0" anchor="ctr" bIns="0" lIns="0" spcFirstLastPara="1" rIns="0" wrap="square" tIns="0">
            <a:noAutofit/>
          </a:bodyPr>
          <a:lstStyle/>
          <a:p>
            <a:pPr indent="0" lvl="0" marL="0" marR="0" rtl="0" algn="r">
              <a:spcBef>
                <a:spcPts val="0"/>
              </a:spcBef>
              <a:spcAft>
                <a:spcPts val="0"/>
              </a:spcAft>
              <a:buClr>
                <a:schemeClr val="dk1"/>
              </a:buClr>
              <a:buSzPts val="1040"/>
              <a:buFont typeface="Noto Sans Symbols"/>
              <a:buNone/>
            </a:pPr>
            <a:r>
              <a:t/>
            </a:r>
            <a:endParaRPr b="0" i="0" sz="1300" u="none" cap="none" strike="noStrike">
              <a:solidFill>
                <a:srgbClr val="00199B"/>
              </a:solidFill>
              <a:latin typeface="Arial"/>
              <a:ea typeface="Arial"/>
              <a:cs typeface="Arial"/>
              <a:sym typeface="Arial"/>
            </a:endParaRPr>
          </a:p>
        </p:txBody>
      </p:sp>
      <p:sp>
        <p:nvSpPr>
          <p:cNvPr descr="For Internal Use Only" id="16" name="Google Shape;16;p25"/>
          <p:cNvSpPr txBox="1"/>
          <p:nvPr/>
        </p:nvSpPr>
        <p:spPr>
          <a:xfrm>
            <a:off x="-87923" y="6397625"/>
            <a:ext cx="9906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For Internal Use Only</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ctrTitle"/>
          </p:nvPr>
        </p:nvSpPr>
        <p:spPr>
          <a:xfrm>
            <a:off x="2153550" y="1964490"/>
            <a:ext cx="5557838" cy="861774"/>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2800"/>
              <a:t>Demo Meeting for </a:t>
            </a:r>
            <a:br>
              <a:rPr lang="en-US" sz="2800"/>
            </a:br>
            <a:r>
              <a:rPr lang="en-US" sz="2800"/>
              <a:t>T&amp;L</a:t>
            </a:r>
            <a:endParaRPr sz="2800"/>
          </a:p>
        </p:txBody>
      </p:sp>
      <p:sp>
        <p:nvSpPr>
          <p:cNvPr id="82" name="Google Shape;82;p1"/>
          <p:cNvSpPr txBox="1"/>
          <p:nvPr>
            <p:ph idx="1" type="subTitle"/>
          </p:nvPr>
        </p:nvSpPr>
        <p:spPr>
          <a:xfrm>
            <a:off x="0" y="3191241"/>
            <a:ext cx="9906000" cy="230832"/>
          </a:xfrm>
          <a:prstGeom prst="rect">
            <a:avLst/>
          </a:prstGeom>
          <a:noFill/>
          <a:ln>
            <a:noFill/>
          </a:ln>
        </p:spPr>
        <p:txBody>
          <a:bodyPr anchorCtr="0" anchor="t" bIns="0" lIns="0" spcFirstLastPara="1" rIns="0" wrap="square" tIns="0">
            <a:spAutoFit/>
          </a:bodyPr>
          <a:lstStyle/>
          <a:p>
            <a:pPr indent="-363538" lvl="0" marL="363538" rtl="0" algn="ctr">
              <a:spcBef>
                <a:spcPts val="0"/>
              </a:spcBef>
              <a:spcAft>
                <a:spcPts val="0"/>
              </a:spcAft>
              <a:buSzPts val="1500"/>
              <a:buFont typeface="Arial"/>
              <a:buNone/>
            </a:pPr>
            <a:r>
              <a:rPr lang="en-US"/>
              <a:t>October 09</a:t>
            </a:r>
            <a:r>
              <a:rPr baseline="30000" lang="en-US"/>
              <a:t>th</a:t>
            </a:r>
            <a:r>
              <a:rPr lang="en-US"/>
              <a:t>, 2021</a:t>
            </a:r>
            <a:endParaRPr b="1">
              <a:solidFill>
                <a:srgbClr val="FF0000"/>
              </a:solidFill>
            </a:endParaRPr>
          </a:p>
        </p:txBody>
      </p:sp>
      <p:sp>
        <p:nvSpPr>
          <p:cNvPr id="83" name="Google Shape;83;p1"/>
          <p:cNvSpPr txBox="1"/>
          <p:nvPr>
            <p:ph idx="4294967295" type="sldNum"/>
          </p:nvPr>
        </p:nvSpPr>
        <p:spPr>
          <a:xfrm>
            <a:off x="7509740" y="6573837"/>
            <a:ext cx="2063750" cy="200025"/>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endParaRPr/>
          </a:p>
        </p:txBody>
      </p:sp>
      <p:pic>
        <p:nvPicPr>
          <p:cNvPr descr="logo_fsoft.gif" id="84" name="Google Shape;84;p1"/>
          <p:cNvPicPr preferRelativeResize="0"/>
          <p:nvPr/>
        </p:nvPicPr>
        <p:blipFill rotWithShape="1">
          <a:blip r:embed="rId3">
            <a:alphaModFix/>
          </a:blip>
          <a:srcRect b="0" l="0" r="0" t="0"/>
          <a:stretch/>
        </p:blipFill>
        <p:spPr>
          <a:xfrm>
            <a:off x="200025" y="6116638"/>
            <a:ext cx="982663" cy="5572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3. Xây dựng phương án vận tải</a:t>
            </a:r>
            <a:endParaRPr b="1"/>
          </a:p>
        </p:txBody>
      </p:sp>
      <p:sp>
        <p:nvSpPr>
          <p:cNvPr id="146" name="Google Shape;146;p10"/>
          <p:cNvSpPr txBox="1"/>
          <p:nvPr>
            <p:ph idx="1" type="body"/>
          </p:nvPr>
        </p:nvSpPr>
        <p:spPr>
          <a:xfrm>
            <a:off x="533400" y="1066801"/>
            <a:ext cx="8763000" cy="5262979"/>
          </a:xfrm>
          <a:prstGeom prst="rect">
            <a:avLst/>
          </a:prstGeom>
          <a:noFill/>
          <a:ln>
            <a:noFill/>
          </a:ln>
        </p:spPr>
        <p:txBody>
          <a:bodyPr anchorCtr="0" anchor="t" bIns="0" lIns="0" spcFirstLastPara="1" rIns="0" wrap="square" tIns="0">
            <a:spAutoFit/>
          </a:bodyPr>
          <a:lstStyle/>
          <a:p>
            <a:pPr indent="-363538" lvl="0" marL="363538" rtl="0" algn="just">
              <a:spcBef>
                <a:spcPts val="0"/>
              </a:spcBef>
              <a:spcAft>
                <a:spcPts val="0"/>
              </a:spcAft>
              <a:buSzPts val="1700"/>
              <a:buFont typeface="Arial"/>
              <a:buChar char="•"/>
            </a:pPr>
            <a:r>
              <a:rPr lang="en-US"/>
              <a:t>Áp luật kết hợp để sắp hàng hóa phù hợp với chuyến xe.</a:t>
            </a:r>
            <a:endParaRPr/>
          </a:p>
          <a:p>
            <a:pPr indent="-363538" lvl="0" marL="363538" rtl="0" algn="just">
              <a:spcBef>
                <a:spcPts val="0"/>
              </a:spcBef>
              <a:spcAft>
                <a:spcPts val="0"/>
              </a:spcAft>
              <a:buSzPts val="2800"/>
              <a:buFont typeface="Noto Sans Symbols"/>
              <a:buChar char="⮚"/>
            </a:pPr>
            <a:r>
              <a:rPr lang="en-US" sz="2800"/>
              <a:t>Thông qua cơ sở dữ liệu lưu trữ các giao dịch vận chuyển hàng chúng ta áp dụng kỹ thuật khai phá dữ liệu để phân nhóm các nhóm hàng từ đó rút ra các luật kết hợp để sắp hàng. </a:t>
            </a:r>
            <a:endParaRPr/>
          </a:p>
          <a:p>
            <a:pPr indent="-363538" lvl="0" marL="363538" rtl="0" algn="just">
              <a:spcBef>
                <a:spcPts val="0"/>
              </a:spcBef>
              <a:spcAft>
                <a:spcPts val="0"/>
              </a:spcAft>
              <a:buSzPts val="2800"/>
              <a:buFont typeface="Noto Sans Symbols"/>
              <a:buChar char="⮚"/>
            </a:pPr>
            <a:r>
              <a:rPr lang="en-US" sz="2800"/>
              <a:t>Các loại hàng mà có cùng tính chất với nhau thì được đặt gần nhau để giảm bớt thời gian xếp dỡ.</a:t>
            </a:r>
            <a:endParaRPr/>
          </a:p>
          <a:p>
            <a:pPr indent="-363538" lvl="0" marL="363538" rtl="0" algn="just">
              <a:spcBef>
                <a:spcPts val="0"/>
              </a:spcBef>
              <a:spcAft>
                <a:spcPts val="0"/>
              </a:spcAft>
              <a:buSzPts val="2800"/>
              <a:buFont typeface="Noto Sans Symbols"/>
              <a:buChar char="⮚"/>
            </a:pPr>
            <a:r>
              <a:rPr lang="en-US" sz="2800"/>
              <a:t>Các loại hàng được xếp trên ngăn xếp theo nguyên tắc LIFO (vào trước, ra sau). </a:t>
            </a:r>
            <a:endParaRPr/>
          </a:p>
          <a:p>
            <a:pPr indent="-363538" lvl="0" marL="363538" rtl="0" algn="just">
              <a:spcBef>
                <a:spcPts val="0"/>
              </a:spcBef>
              <a:spcAft>
                <a:spcPts val="0"/>
              </a:spcAft>
              <a:buSzPts val="2800"/>
              <a:buFont typeface="Noto Sans Symbols"/>
              <a:buChar char="⮚"/>
            </a:pPr>
            <a:r>
              <a:rPr lang="en-US" sz="2800"/>
              <a:t>Những loại hàng cùng một loại tính chất thì hàng nặng được xếp xuống dưới, hàng nhẹ xếp lên trên.</a:t>
            </a:r>
            <a:endParaRPr/>
          </a:p>
          <a:p>
            <a:pPr indent="-185738" lvl="0" marL="363538" rtl="0" algn="just">
              <a:spcBef>
                <a:spcPts val="0"/>
              </a:spcBef>
              <a:spcAft>
                <a:spcPts val="0"/>
              </a:spcAft>
              <a:buSzPts val="2800"/>
              <a:buFont typeface="Arial"/>
              <a:buNone/>
            </a:pPr>
            <a:r>
              <a:t/>
            </a:r>
            <a:endParaRPr sz="2800"/>
          </a:p>
          <a:p>
            <a:pPr indent="-255588" lvl="0" marL="363538" rtl="0" algn="l">
              <a:spcBef>
                <a:spcPts val="0"/>
              </a:spcBef>
              <a:spcAft>
                <a:spcPts val="0"/>
              </a:spcAft>
              <a:buSzPts val="17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152" name="Google Shape;152;p11"/>
          <p:cNvSpPr txBox="1"/>
          <p:nvPr>
            <p:ph idx="1" type="body"/>
          </p:nvPr>
        </p:nvSpPr>
        <p:spPr>
          <a:xfrm>
            <a:off x="457200" y="1066800"/>
            <a:ext cx="8915400" cy="5724644"/>
          </a:xfrm>
          <a:prstGeom prst="rect">
            <a:avLst/>
          </a:prstGeom>
          <a:noFill/>
          <a:ln>
            <a:noFill/>
          </a:ln>
        </p:spPr>
        <p:txBody>
          <a:bodyPr anchorCtr="0" anchor="t" bIns="0" lIns="0" spcFirstLastPara="1" rIns="0" wrap="square" tIns="0">
            <a:spAutoFit/>
          </a:bodyPr>
          <a:lstStyle/>
          <a:p>
            <a:pPr indent="-363538" lvl="0" marL="363538" rtl="0" algn="just">
              <a:spcBef>
                <a:spcPts val="0"/>
              </a:spcBef>
              <a:spcAft>
                <a:spcPts val="0"/>
              </a:spcAft>
              <a:buSzPts val="1700"/>
              <a:buFont typeface="Arial"/>
              <a:buChar char="•"/>
            </a:pPr>
            <a:r>
              <a:rPr lang="en-US"/>
              <a:t>Mô tả bài toán nghiệp vụ</a:t>
            </a:r>
            <a:endParaRPr/>
          </a:p>
          <a:p>
            <a:pPr indent="-363538" lvl="0" marL="363538" rtl="0" algn="just">
              <a:spcBef>
                <a:spcPts val="0"/>
              </a:spcBef>
              <a:spcAft>
                <a:spcPts val="0"/>
              </a:spcAft>
              <a:buSzPts val="2600"/>
              <a:buFont typeface="Noto Sans Symbols"/>
              <a:buChar char="⮚"/>
            </a:pPr>
            <a:r>
              <a:rPr lang="en-US" sz="2600"/>
              <a:t>Một sàn giao dịch thông tin vận tải hàng hóa cho phép người dùng vào đăng thông tin như sau:</a:t>
            </a:r>
            <a:endParaRPr/>
          </a:p>
          <a:p>
            <a:pPr indent="-363538" lvl="0" marL="363538" rtl="0" algn="just">
              <a:spcBef>
                <a:spcPts val="0"/>
              </a:spcBef>
              <a:spcAft>
                <a:spcPts val="0"/>
              </a:spcAft>
              <a:buSzPts val="2600"/>
              <a:buFont typeface="Noto Sans Symbols"/>
              <a:buChar char="✔"/>
            </a:pPr>
            <a:r>
              <a:rPr lang="en-US" sz="2600"/>
              <a:t> Khách hàng vận tải đăng nhập hệ thống để thông báo có các chuyến vận tải có thể cung cấp được cho thị trường vận tải với các thông tin về phương tiện.</a:t>
            </a:r>
            <a:endParaRPr/>
          </a:p>
          <a:p>
            <a:pPr indent="-363538" lvl="0" marL="363538" rtl="0" algn="just">
              <a:spcBef>
                <a:spcPts val="0"/>
              </a:spcBef>
              <a:spcAft>
                <a:spcPts val="0"/>
              </a:spcAft>
              <a:buSzPts val="2600"/>
              <a:buFont typeface="Noto Sans Symbols"/>
              <a:buChar char="✔"/>
            </a:pPr>
            <a:r>
              <a:rPr lang="en-US" sz="2600"/>
              <a:t>Khách hàng là các chủ hàng đăng nhập hệ thống và kê khai các chuyến hàng cần vận chuyển với các thông số của hàng hóa.</a:t>
            </a:r>
            <a:endParaRPr/>
          </a:p>
          <a:p>
            <a:pPr indent="-363538" lvl="0" marL="363538" rtl="0" algn="just">
              <a:spcBef>
                <a:spcPts val="0"/>
              </a:spcBef>
              <a:spcAft>
                <a:spcPts val="0"/>
              </a:spcAft>
              <a:buSzPts val="2600"/>
              <a:buFont typeface="Noto Sans Symbols"/>
              <a:buChar char="✔"/>
            </a:pPr>
            <a:r>
              <a:rPr lang="en-US" sz="2600"/>
              <a:t>Hệ thống sẽ cung cấp chức năng tự động tìm trong cơ sở dữ liệu các phương tiện phù hợp để chở các loại hàng hóa hoặc ngược lại và hiển thị ra cho các khách hàng chọn lựa được tính toán thông qua các luật kết hợp.</a:t>
            </a:r>
            <a:endParaRPr/>
          </a:p>
          <a:p>
            <a:pPr indent="-198438" lvl="0" marL="363538" rtl="0" algn="just">
              <a:spcBef>
                <a:spcPts val="0"/>
              </a:spcBef>
              <a:spcAft>
                <a:spcPts val="0"/>
              </a:spcAft>
              <a:buSzPts val="2600"/>
              <a:buFont typeface="Noto Sans Symbols"/>
              <a:buNone/>
            </a:pPr>
            <a:r>
              <a:t/>
            </a:r>
            <a:endParaRPr sz="2600"/>
          </a:p>
          <a:p>
            <a:pPr indent="-255588" lvl="0" marL="363538" rtl="0" algn="l">
              <a:spcBef>
                <a:spcPts val="0"/>
              </a:spcBef>
              <a:spcAft>
                <a:spcPts val="0"/>
              </a:spcAft>
              <a:buSzPts val="1700"/>
              <a:buFont typeface="Noto Sans Symbols"/>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idx="4294967295"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pic>
        <p:nvPicPr>
          <p:cNvPr id="158" name="Google Shape;158;p12"/>
          <p:cNvPicPr preferRelativeResize="0"/>
          <p:nvPr/>
        </p:nvPicPr>
        <p:blipFill rotWithShape="1">
          <a:blip r:embed="rId3">
            <a:alphaModFix/>
          </a:blip>
          <a:srcRect b="0" l="0" r="0" t="0"/>
          <a:stretch/>
        </p:blipFill>
        <p:spPr>
          <a:xfrm>
            <a:off x="1676400" y="990600"/>
            <a:ext cx="6553200" cy="5410200"/>
          </a:xfrm>
          <a:prstGeom prst="rect">
            <a:avLst/>
          </a:prstGeom>
          <a:noFill/>
          <a:ln>
            <a:noFill/>
          </a:ln>
        </p:spPr>
      </p:pic>
      <p:sp>
        <p:nvSpPr>
          <p:cNvPr id="159" name="Google Shape;159;p12"/>
          <p:cNvSpPr txBox="1"/>
          <p:nvPr/>
        </p:nvSpPr>
        <p:spPr>
          <a:xfrm>
            <a:off x="1622426" y="6400801"/>
            <a:ext cx="6759575" cy="4921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Bảng xác định chức năng nghiệp vụ của hệ thống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1219200" y="0"/>
            <a:ext cx="75438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165" name="Google Shape;165;p13"/>
          <p:cNvSpPr txBox="1"/>
          <p:nvPr>
            <p:ph idx="2" type="body"/>
          </p:nvPr>
        </p:nvSpPr>
        <p:spPr>
          <a:xfrm>
            <a:off x="5029200" y="1219201"/>
            <a:ext cx="4800600" cy="923330"/>
          </a:xfrm>
          <a:prstGeom prst="rect">
            <a:avLst/>
          </a:prstGeom>
          <a:noFill/>
          <a:ln>
            <a:noFill/>
          </a:ln>
        </p:spPr>
        <p:txBody>
          <a:bodyPr anchorCtr="0" anchor="t" bIns="0" lIns="0" spcFirstLastPara="1" rIns="0" wrap="square" tIns="0">
            <a:spAutoFit/>
          </a:bodyPr>
          <a:lstStyle/>
          <a:p>
            <a:pPr indent="-363538" lvl="0" marL="363538" rtl="0" algn="just">
              <a:spcBef>
                <a:spcPts val="0"/>
              </a:spcBef>
              <a:spcAft>
                <a:spcPts val="0"/>
              </a:spcAft>
              <a:buSzPts val="3000"/>
              <a:buFont typeface="Arial"/>
              <a:buChar char="•"/>
            </a:pPr>
            <a:r>
              <a:rPr lang="en-US"/>
              <a:t>Biểu đồ Use Case tổng quan</a:t>
            </a:r>
            <a:endParaRPr/>
          </a:p>
        </p:txBody>
      </p:sp>
      <p:sp>
        <p:nvSpPr>
          <p:cNvPr id="166" name="Google Shape;166;p13"/>
          <p:cNvSpPr txBox="1"/>
          <p:nvPr>
            <p:ph idx="1" type="body"/>
          </p:nvPr>
        </p:nvSpPr>
        <p:spPr>
          <a:xfrm>
            <a:off x="533400" y="1143000"/>
            <a:ext cx="4343400" cy="461665"/>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3000"/>
              <a:buFont typeface="Arial"/>
              <a:buChar char="•"/>
            </a:pPr>
            <a:r>
              <a:rPr lang="en-US"/>
              <a:t>Bảng xác định tác nhân</a:t>
            </a:r>
            <a:endParaRPr/>
          </a:p>
        </p:txBody>
      </p:sp>
      <p:graphicFrame>
        <p:nvGraphicFramePr>
          <p:cNvPr id="167" name="Google Shape;167;p13"/>
          <p:cNvGraphicFramePr/>
          <p:nvPr/>
        </p:nvGraphicFramePr>
        <p:xfrm>
          <a:off x="533400" y="1752601"/>
          <a:ext cx="3000000" cy="3000000"/>
        </p:xfrm>
        <a:graphic>
          <a:graphicData uri="http://schemas.openxmlformats.org/drawingml/2006/table">
            <a:tbl>
              <a:tblPr>
                <a:noFill/>
                <a:tableStyleId>{E7A968E1-B033-4746-829A-5883D1ABD871}</a:tableStyleId>
              </a:tblPr>
              <a:tblGrid>
                <a:gridCol w="1584325"/>
                <a:gridCol w="2835275"/>
              </a:tblGrid>
              <a:tr h="530150">
                <a:tc>
                  <a:txBody>
                    <a:bodyPr/>
                    <a:lstStyle/>
                    <a:p>
                      <a:pPr indent="0" lvl="0" marL="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Tác nhân</a:t>
                      </a:r>
                      <a:endParaRPr/>
                    </a:p>
                  </a:txBody>
                  <a:tcPr marT="45700" marB="45700" marR="82150" marL="821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Vai trò</a:t>
                      </a:r>
                      <a:endParaRPr/>
                    </a:p>
                  </a:txBody>
                  <a:tcPr marT="45700" marB="45700" marR="82150" marL="821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r h="1676175">
                <a:tc>
                  <a:txBody>
                    <a:bodyPr/>
                    <a:lstStyle/>
                    <a:p>
                      <a:pPr indent="0" lvl="0" marL="0" marR="0" rtl="0" algn="l">
                        <a:lnSpc>
                          <a:spcPct val="100000"/>
                        </a:lnSpc>
                        <a:spcBef>
                          <a:spcPts val="0"/>
                        </a:spcBef>
                        <a:spcAft>
                          <a:spcPts val="0"/>
                        </a:spcAft>
                        <a:buClr>
                          <a:srgbClr val="000000"/>
                        </a:buClr>
                        <a:buSzPts val="2600"/>
                        <a:buFont typeface="Times New Roman"/>
                        <a:buNone/>
                      </a:pPr>
                      <a:r>
                        <a:rPr b="0" i="0" lang="en-US" sz="2600" u="none" cap="none" strike="noStrike">
                          <a:solidFill>
                            <a:srgbClr val="000000"/>
                          </a:solidFill>
                          <a:latin typeface="Times New Roman"/>
                          <a:ea typeface="Times New Roman"/>
                          <a:cs typeface="Times New Roman"/>
                          <a:sym typeface="Times New Roman"/>
                        </a:rPr>
                        <a:t>Khách hàng</a:t>
                      </a:r>
                      <a:endParaRPr/>
                    </a:p>
                  </a:txBody>
                  <a:tcPr marT="45700" marB="45700" marR="82150" marL="821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2600"/>
                        <a:buFont typeface="Times New Roman"/>
                        <a:buNone/>
                      </a:pPr>
                      <a:r>
                        <a:rPr b="0" i="0" lang="en-US" sz="2600" u="none" cap="none" strike="noStrike">
                          <a:solidFill>
                            <a:srgbClr val="000000"/>
                          </a:solidFill>
                          <a:latin typeface="Times New Roman"/>
                          <a:ea typeface="Times New Roman"/>
                          <a:cs typeface="Times New Roman"/>
                          <a:sym typeface="Times New Roman"/>
                        </a:rPr>
                        <a:t>Là một tổ chức hoặc cá nhân đăng ký sử dụng hệ thống</a:t>
                      </a:r>
                      <a:endParaRPr/>
                    </a:p>
                  </a:txBody>
                  <a:tcPr marT="45700" marB="45700" marR="82150" marL="821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r>
              <a:tr h="1279975">
                <a:tc>
                  <a:txBody>
                    <a:bodyPr/>
                    <a:lstStyle/>
                    <a:p>
                      <a:pPr indent="0" lvl="0" marL="0" marR="0" rtl="0" algn="l">
                        <a:lnSpc>
                          <a:spcPct val="100000"/>
                        </a:lnSpc>
                        <a:spcBef>
                          <a:spcPts val="0"/>
                        </a:spcBef>
                        <a:spcAft>
                          <a:spcPts val="0"/>
                        </a:spcAft>
                        <a:buClr>
                          <a:srgbClr val="000000"/>
                        </a:buClr>
                        <a:buSzPts val="2600"/>
                        <a:buFont typeface="Times New Roman"/>
                        <a:buNone/>
                      </a:pPr>
                      <a:r>
                        <a:rPr b="0" i="0" lang="en-US" sz="2600" u="none" cap="none" strike="noStrike">
                          <a:solidFill>
                            <a:srgbClr val="000000"/>
                          </a:solidFill>
                          <a:latin typeface="Times New Roman"/>
                          <a:ea typeface="Times New Roman"/>
                          <a:cs typeface="Times New Roman"/>
                          <a:sym typeface="Times New Roman"/>
                        </a:rPr>
                        <a:t>Quản lý</a:t>
                      </a:r>
                      <a:endParaRPr/>
                    </a:p>
                  </a:txBody>
                  <a:tcPr marT="45700" marB="45700" marR="82150" marL="821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a:txBody>
                    <a:bodyPr/>
                    <a:lstStyle/>
                    <a:p>
                      <a:pPr indent="0" lvl="0" marL="0" marR="0" rtl="0" algn="l">
                        <a:lnSpc>
                          <a:spcPct val="100000"/>
                        </a:lnSpc>
                        <a:spcBef>
                          <a:spcPts val="0"/>
                        </a:spcBef>
                        <a:spcAft>
                          <a:spcPts val="0"/>
                        </a:spcAft>
                        <a:buClr>
                          <a:srgbClr val="000000"/>
                        </a:buClr>
                        <a:buSzPts val="2600"/>
                        <a:buFont typeface="Times New Roman"/>
                        <a:buNone/>
                      </a:pPr>
                      <a:r>
                        <a:rPr b="0" i="0" lang="en-US" sz="2600" u="none" cap="none" strike="noStrike">
                          <a:solidFill>
                            <a:srgbClr val="000000"/>
                          </a:solidFill>
                          <a:latin typeface="Times New Roman"/>
                          <a:ea typeface="Times New Roman"/>
                          <a:cs typeface="Times New Roman"/>
                          <a:sym typeface="Times New Roman"/>
                        </a:rPr>
                        <a:t>Là người quản lý chung trong hệ thống</a:t>
                      </a:r>
                      <a:endParaRPr/>
                    </a:p>
                  </a:txBody>
                  <a:tcPr marT="45700" marB="45700" marR="82150" marL="821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r>
              <a:tr h="1376175">
                <a:tc>
                  <a:txBody>
                    <a:bodyPr/>
                    <a:lstStyle/>
                    <a:p>
                      <a:pPr indent="0" lvl="0" marL="0" marR="0" rtl="0" algn="l">
                        <a:lnSpc>
                          <a:spcPct val="100000"/>
                        </a:lnSpc>
                        <a:spcBef>
                          <a:spcPts val="0"/>
                        </a:spcBef>
                        <a:spcAft>
                          <a:spcPts val="0"/>
                        </a:spcAft>
                        <a:buClr>
                          <a:srgbClr val="000000"/>
                        </a:buClr>
                        <a:buSzPts val="2600"/>
                        <a:buFont typeface="Times New Roman"/>
                        <a:buNone/>
                      </a:pPr>
                      <a:r>
                        <a:rPr b="0" i="0" lang="en-US" sz="2600" u="none" cap="none" strike="noStrike">
                          <a:solidFill>
                            <a:srgbClr val="000000"/>
                          </a:solidFill>
                          <a:latin typeface="Times New Roman"/>
                          <a:ea typeface="Times New Roman"/>
                          <a:cs typeface="Times New Roman"/>
                          <a:sym typeface="Times New Roman"/>
                        </a:rPr>
                        <a:t>Lãnh đạo</a:t>
                      </a:r>
                      <a:endParaRPr/>
                    </a:p>
                  </a:txBody>
                  <a:tcPr marT="45700" marB="45700" marR="82150" marL="821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2600"/>
                        <a:buFont typeface="Times New Roman"/>
                        <a:buNone/>
                      </a:pPr>
                      <a:r>
                        <a:rPr b="0" i="0" lang="en-US" sz="2600" u="none" cap="none" strike="noStrike">
                          <a:solidFill>
                            <a:srgbClr val="000000"/>
                          </a:solidFill>
                          <a:latin typeface="Times New Roman"/>
                          <a:ea typeface="Times New Roman"/>
                          <a:cs typeface="Times New Roman"/>
                          <a:sym typeface="Times New Roman"/>
                        </a:rPr>
                        <a:t>Là người đưa ra các yêu cầu cho các công việc</a:t>
                      </a:r>
                      <a:endParaRPr/>
                    </a:p>
                  </a:txBody>
                  <a:tcPr marT="45700" marB="45700" marR="82150" marL="821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r>
            </a:tbl>
          </a:graphicData>
        </a:graphic>
      </p:graphicFrame>
      <p:pic>
        <p:nvPicPr>
          <p:cNvPr id="168" name="Google Shape;168;p13"/>
          <p:cNvPicPr preferRelativeResize="0"/>
          <p:nvPr/>
        </p:nvPicPr>
        <p:blipFill rotWithShape="1">
          <a:blip r:embed="rId3">
            <a:alphaModFix/>
          </a:blip>
          <a:srcRect b="0" l="0" r="0" t="0"/>
          <a:stretch/>
        </p:blipFill>
        <p:spPr>
          <a:xfrm>
            <a:off x="5029200" y="1752600"/>
            <a:ext cx="4267200" cy="441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174" name="Google Shape;174;p14"/>
          <p:cNvSpPr txBox="1"/>
          <p:nvPr>
            <p:ph idx="1" type="body"/>
          </p:nvPr>
        </p:nvSpPr>
        <p:spPr>
          <a:xfrm>
            <a:off x="762000" y="1066801"/>
            <a:ext cx="8229600" cy="692497"/>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2800"/>
              <a:buFont typeface="Arial"/>
              <a:buChar char="•"/>
            </a:pPr>
            <a:r>
              <a:rPr b="1" lang="en-US" sz="2800"/>
              <a:t>Bảng mô tả ca sử dụng và tác nhân</a:t>
            </a:r>
            <a:endParaRPr/>
          </a:p>
          <a:p>
            <a:pPr indent="-363538" lvl="0" marL="363538" rtl="0" algn="l">
              <a:spcBef>
                <a:spcPts val="0"/>
              </a:spcBef>
              <a:spcAft>
                <a:spcPts val="0"/>
              </a:spcAft>
              <a:buSzPts val="1700"/>
              <a:buFont typeface="Arial"/>
              <a:buNone/>
            </a:pPr>
            <a:r>
              <a:t/>
            </a:r>
            <a:endParaRPr/>
          </a:p>
        </p:txBody>
      </p:sp>
      <p:graphicFrame>
        <p:nvGraphicFramePr>
          <p:cNvPr id="175" name="Google Shape;175;p14"/>
          <p:cNvGraphicFramePr/>
          <p:nvPr/>
        </p:nvGraphicFramePr>
        <p:xfrm>
          <a:off x="457200" y="1528763"/>
          <a:ext cx="3000000" cy="3000000"/>
        </p:xfrm>
        <a:graphic>
          <a:graphicData uri="http://schemas.openxmlformats.org/drawingml/2006/table">
            <a:tbl>
              <a:tblPr>
                <a:noFill/>
                <a:tableStyleId>{E7A968E1-B033-4746-829A-5883D1ABD871}</a:tableStyleId>
              </a:tblPr>
              <a:tblGrid>
                <a:gridCol w="3048000"/>
                <a:gridCol w="3729050"/>
                <a:gridCol w="1604950"/>
              </a:tblGrid>
              <a:tr h="396900">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Gói ca sử dụng</a:t>
                      </a:r>
                      <a:endParaRPr b="1"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Các ca sử dụng chi tiết</a:t>
                      </a:r>
                      <a:endParaRPr b="1"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Tác nhân</a:t>
                      </a:r>
                      <a:endParaRPr b="1" i="0" sz="20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r h="365775">
                <a:tc rowSpan="2">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 Đăng ký tài khoản</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UC1. Tạo tài khoản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rowSpan="2">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Khách hàng</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UC2. Cập nhật thông tin tài khoản</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vMerge="1"/>
              </a:tr>
              <a:tr h="468350">
                <a:tc rowSpan="3">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2. Cập nhật các danh mục</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UC3. Cập nhật thông tin nhóm hàng</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rowSpan="3">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Quản lý</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UC4. Cập nhật thông tin loại hàng</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vMerge="1"/>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UC5. Cập nhật thông tin loại xe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vMerge="1"/>
              </a:tr>
              <a:tr h="365775">
                <a:tc rowSpan="6">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3. Lập phương án vận chuyển</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UC6. Cập nhật thông tin mặt hàng</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rowSpan="6">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Khách hàng</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UC7. Kê khai thông tin chuyến hàng</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vMerge="1"/>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UC8. Tìm phương án chở hàng</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vMerge="1"/>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UC9. Cập nhật thông tin xe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vMerge="1"/>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UC10. Kê khai thông tin chuyến xe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vMerge="1"/>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UC11. Tìm phương án cho xe</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vMerge="1"/>
              </a:tr>
              <a:tr h="365775">
                <a:tc rowSpan="2">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4. Báo cáo</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UC12. Lập báo cáo</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Quản lý</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8E8EF"/>
                    </a:solidFill>
                  </a:tcPr>
                </a:tc>
              </a:tr>
              <a:tr h="365775">
                <a:tc vMerge="1"/>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UC13. Xem báo cáo</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Lãnh đạo</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DCDDE"/>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1295400" y="0"/>
            <a:ext cx="75438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181" name="Google Shape;181;p15"/>
          <p:cNvSpPr txBox="1"/>
          <p:nvPr>
            <p:ph idx="1" type="body"/>
          </p:nvPr>
        </p:nvSpPr>
        <p:spPr>
          <a:xfrm>
            <a:off x="721441" y="2181797"/>
            <a:ext cx="4576589" cy="923330"/>
          </a:xfrm>
          <a:prstGeom prst="rect">
            <a:avLst/>
          </a:prstGeom>
          <a:noFill/>
          <a:ln>
            <a:noFill/>
          </a:ln>
        </p:spPr>
        <p:txBody>
          <a:bodyPr anchorCtr="0" anchor="t" bIns="0" lIns="0" spcFirstLastPara="1" rIns="0" wrap="square" tIns="0">
            <a:spAutoFit/>
          </a:bodyPr>
          <a:lstStyle/>
          <a:p>
            <a:pPr indent="-339725" lvl="0" marL="339725" rtl="0" algn="l">
              <a:spcBef>
                <a:spcPts val="0"/>
              </a:spcBef>
              <a:spcAft>
                <a:spcPts val="0"/>
              </a:spcAft>
              <a:buSzPts val="3000"/>
              <a:buFont typeface="Times New Roman"/>
              <a:buAutoNum type="alphaLcPeriod"/>
            </a:pPr>
            <a:r>
              <a:rPr lang="en-US"/>
              <a:t>Gói đăng ký tài khoản</a:t>
            </a:r>
            <a:endParaRPr/>
          </a:p>
          <a:p>
            <a:pPr indent="-339725" lvl="0" marL="339725" rtl="0" algn="l">
              <a:spcBef>
                <a:spcPts val="0"/>
              </a:spcBef>
              <a:spcAft>
                <a:spcPts val="0"/>
              </a:spcAft>
              <a:buSzPts val="3000"/>
              <a:buFont typeface="Arial"/>
              <a:buNone/>
            </a:pPr>
            <a:r>
              <a:t/>
            </a:r>
            <a:endParaRPr/>
          </a:p>
        </p:txBody>
      </p:sp>
      <p:sp>
        <p:nvSpPr>
          <p:cNvPr id="182" name="Google Shape;182;p15"/>
          <p:cNvSpPr txBox="1"/>
          <p:nvPr>
            <p:ph idx="2" type="body"/>
          </p:nvPr>
        </p:nvSpPr>
        <p:spPr>
          <a:xfrm>
            <a:off x="5466491" y="2181797"/>
            <a:ext cx="4576589" cy="923330"/>
          </a:xfrm>
          <a:prstGeom prst="rect">
            <a:avLst/>
          </a:prstGeom>
          <a:noFill/>
          <a:ln>
            <a:noFill/>
          </a:ln>
        </p:spPr>
        <p:txBody>
          <a:bodyPr anchorCtr="0" anchor="t" bIns="0" lIns="0" spcFirstLastPara="1" rIns="0" wrap="square" tIns="0">
            <a:spAutoFit/>
          </a:bodyPr>
          <a:lstStyle/>
          <a:p>
            <a:pPr indent="-514350" lvl="0" marL="514350" rtl="0" algn="l">
              <a:spcBef>
                <a:spcPts val="0"/>
              </a:spcBef>
              <a:spcAft>
                <a:spcPts val="0"/>
              </a:spcAft>
              <a:buSzPts val="3000"/>
              <a:buFont typeface="Arial"/>
              <a:buNone/>
            </a:pPr>
            <a:r>
              <a:rPr lang="en-US"/>
              <a:t>b. Cập nhật các danh mục</a:t>
            </a:r>
            <a:endParaRPr/>
          </a:p>
          <a:p>
            <a:pPr indent="-514350" lvl="0" marL="514350" rtl="0" algn="l">
              <a:spcBef>
                <a:spcPts val="0"/>
              </a:spcBef>
              <a:spcAft>
                <a:spcPts val="0"/>
              </a:spcAft>
              <a:buSzPts val="3000"/>
              <a:buFont typeface="Arial"/>
              <a:buNone/>
            </a:pPr>
            <a:r>
              <a:t/>
            </a:r>
            <a:endParaRPr/>
          </a:p>
        </p:txBody>
      </p:sp>
      <p:sp>
        <p:nvSpPr>
          <p:cNvPr id="183" name="Google Shape;183;p15"/>
          <p:cNvSpPr txBox="1"/>
          <p:nvPr/>
        </p:nvSpPr>
        <p:spPr>
          <a:xfrm>
            <a:off x="381000" y="1066800"/>
            <a:ext cx="5257800" cy="954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Các mô hình ca sử dụng chi tiết</a:t>
            </a:r>
            <a:endParaRPr/>
          </a:p>
          <a:p>
            <a:pPr indent="0" lvl="0" marL="0" marR="0" rtl="0" algn="l">
              <a:spcBef>
                <a:spcPts val="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84" name="Google Shape;184;p15"/>
          <p:cNvPicPr preferRelativeResize="0"/>
          <p:nvPr/>
        </p:nvPicPr>
        <p:blipFill rotWithShape="1">
          <a:blip r:embed="rId3">
            <a:alphaModFix/>
          </a:blip>
          <a:srcRect b="0" l="0" r="0" t="0"/>
          <a:stretch/>
        </p:blipFill>
        <p:spPr>
          <a:xfrm>
            <a:off x="685801" y="2209800"/>
            <a:ext cx="4105275" cy="3352800"/>
          </a:xfrm>
          <a:prstGeom prst="rect">
            <a:avLst/>
          </a:prstGeom>
          <a:noFill/>
          <a:ln>
            <a:noFill/>
          </a:ln>
        </p:spPr>
      </p:pic>
      <p:pic>
        <p:nvPicPr>
          <p:cNvPr id="185" name="Google Shape;185;p15"/>
          <p:cNvPicPr preferRelativeResize="0"/>
          <p:nvPr/>
        </p:nvPicPr>
        <p:blipFill rotWithShape="1">
          <a:blip r:embed="rId4">
            <a:alphaModFix/>
          </a:blip>
          <a:srcRect b="0" l="0" r="0" t="0"/>
          <a:stretch/>
        </p:blipFill>
        <p:spPr>
          <a:xfrm>
            <a:off x="4953000" y="2209800"/>
            <a:ext cx="4191000" cy="396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127635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191" name="Google Shape;191;p16"/>
          <p:cNvSpPr txBox="1"/>
          <p:nvPr>
            <p:ph idx="1" type="body"/>
          </p:nvPr>
        </p:nvSpPr>
        <p:spPr>
          <a:xfrm>
            <a:off x="609600" y="1600201"/>
            <a:ext cx="4495800" cy="923330"/>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3000"/>
              <a:buFont typeface="Arial"/>
              <a:buNone/>
            </a:pPr>
            <a:r>
              <a:rPr lang="en-US"/>
              <a:t>c. Lập phương án vận chuyển</a:t>
            </a:r>
            <a:endParaRPr/>
          </a:p>
        </p:txBody>
      </p:sp>
      <p:sp>
        <p:nvSpPr>
          <p:cNvPr id="192" name="Google Shape;192;p16"/>
          <p:cNvSpPr txBox="1"/>
          <p:nvPr>
            <p:ph idx="2" type="body"/>
          </p:nvPr>
        </p:nvSpPr>
        <p:spPr>
          <a:xfrm>
            <a:off x="5181600" y="1600201"/>
            <a:ext cx="4038600" cy="461665"/>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3000"/>
              <a:buFont typeface="Arial"/>
              <a:buNone/>
            </a:pPr>
            <a:r>
              <a:rPr lang="en-US"/>
              <a:t>d. Báo cáo</a:t>
            </a:r>
            <a:endParaRPr/>
          </a:p>
        </p:txBody>
      </p:sp>
      <p:pic>
        <p:nvPicPr>
          <p:cNvPr id="193" name="Google Shape;193;p16"/>
          <p:cNvPicPr preferRelativeResize="0"/>
          <p:nvPr/>
        </p:nvPicPr>
        <p:blipFill rotWithShape="1">
          <a:blip r:embed="rId3">
            <a:alphaModFix/>
          </a:blip>
          <a:srcRect b="0" l="0" r="0" t="0"/>
          <a:stretch/>
        </p:blipFill>
        <p:spPr>
          <a:xfrm>
            <a:off x="533400" y="2057400"/>
            <a:ext cx="4476750" cy="4667250"/>
          </a:xfrm>
          <a:prstGeom prst="rect">
            <a:avLst/>
          </a:prstGeom>
          <a:noFill/>
          <a:ln>
            <a:noFill/>
          </a:ln>
        </p:spPr>
      </p:pic>
      <p:pic>
        <p:nvPicPr>
          <p:cNvPr id="194" name="Google Shape;194;p16"/>
          <p:cNvPicPr preferRelativeResize="0"/>
          <p:nvPr/>
        </p:nvPicPr>
        <p:blipFill rotWithShape="1">
          <a:blip r:embed="rId4">
            <a:alphaModFix/>
          </a:blip>
          <a:srcRect b="0" l="0" r="0" t="0"/>
          <a:stretch/>
        </p:blipFill>
        <p:spPr>
          <a:xfrm>
            <a:off x="5181600" y="2057400"/>
            <a:ext cx="4095750" cy="327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200" name="Google Shape;200;p17"/>
          <p:cNvSpPr txBox="1"/>
          <p:nvPr>
            <p:ph idx="1" type="body"/>
          </p:nvPr>
        </p:nvSpPr>
        <p:spPr>
          <a:xfrm>
            <a:off x="381000" y="990601"/>
            <a:ext cx="9144000" cy="954107"/>
          </a:xfrm>
          <a:prstGeom prst="rect">
            <a:avLst/>
          </a:prstGeom>
          <a:noFill/>
          <a:ln>
            <a:noFill/>
          </a:ln>
        </p:spPr>
        <p:txBody>
          <a:bodyPr anchorCtr="0" anchor="t" bIns="0" lIns="0" spcFirstLastPara="1" rIns="0" wrap="square" tIns="0">
            <a:spAutoFit/>
          </a:bodyPr>
          <a:lstStyle/>
          <a:p>
            <a:pPr indent="-514350" lvl="0" marL="514350" rtl="0" algn="just">
              <a:spcBef>
                <a:spcPts val="0"/>
              </a:spcBef>
              <a:spcAft>
                <a:spcPts val="0"/>
              </a:spcAft>
              <a:buSzPts val="1700"/>
              <a:buFont typeface="Arial"/>
              <a:buAutoNum type="arabicPeriod"/>
            </a:pPr>
            <a:r>
              <a:rPr b="1" lang="en-US"/>
              <a:t>Phân tích gói ca đăng ký tài khoản</a:t>
            </a:r>
            <a:endParaRPr/>
          </a:p>
          <a:p>
            <a:pPr indent="-514350" lvl="0" marL="514350" rtl="0" algn="just">
              <a:spcBef>
                <a:spcPts val="0"/>
              </a:spcBef>
              <a:spcAft>
                <a:spcPts val="0"/>
              </a:spcAft>
              <a:buSzPts val="2800"/>
              <a:buFont typeface="Arial"/>
              <a:buChar char="•"/>
            </a:pPr>
            <a:r>
              <a:rPr lang="en-US" sz="2800"/>
              <a:t>Mô hình phân tích gói ca “Đăng ký tài khoản”</a:t>
            </a:r>
            <a:endParaRPr/>
          </a:p>
          <a:p>
            <a:pPr indent="-514350" lvl="0" marL="514350" rtl="0" algn="l">
              <a:spcBef>
                <a:spcPts val="0"/>
              </a:spcBef>
              <a:spcAft>
                <a:spcPts val="0"/>
              </a:spcAft>
              <a:buSzPts val="1700"/>
              <a:buFont typeface="Arial"/>
              <a:buNone/>
            </a:pPr>
            <a:r>
              <a:t/>
            </a:r>
            <a:endParaRPr/>
          </a:p>
        </p:txBody>
      </p:sp>
      <p:pic>
        <p:nvPicPr>
          <p:cNvPr id="201" name="Google Shape;201;p17"/>
          <p:cNvPicPr preferRelativeResize="0"/>
          <p:nvPr/>
        </p:nvPicPr>
        <p:blipFill rotWithShape="1">
          <a:blip r:embed="rId3">
            <a:alphaModFix/>
          </a:blip>
          <a:srcRect b="0" l="0" r="0" t="0"/>
          <a:stretch/>
        </p:blipFill>
        <p:spPr>
          <a:xfrm>
            <a:off x="838200" y="2209800"/>
            <a:ext cx="8001000" cy="411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207" name="Google Shape;207;p18"/>
          <p:cNvSpPr txBox="1"/>
          <p:nvPr>
            <p:ph idx="1" type="body"/>
          </p:nvPr>
        </p:nvSpPr>
        <p:spPr>
          <a:xfrm>
            <a:off x="609600" y="1219200"/>
            <a:ext cx="8610600" cy="1123384"/>
          </a:xfrm>
          <a:prstGeom prst="rect">
            <a:avLst/>
          </a:prstGeom>
          <a:noFill/>
          <a:ln>
            <a:noFill/>
          </a:ln>
        </p:spPr>
        <p:txBody>
          <a:bodyPr anchorCtr="0" anchor="t" bIns="0" lIns="0" spcFirstLastPara="1" rIns="0" wrap="square" tIns="0">
            <a:spAutoFit/>
          </a:bodyPr>
          <a:lstStyle/>
          <a:p>
            <a:pPr indent="-363538" lvl="0" marL="363538" rtl="0" algn="just">
              <a:spcBef>
                <a:spcPts val="0"/>
              </a:spcBef>
              <a:spcAft>
                <a:spcPts val="0"/>
              </a:spcAft>
              <a:buSzPts val="1700"/>
              <a:buFont typeface="Arial"/>
              <a:buNone/>
            </a:pPr>
            <a:r>
              <a:rPr b="1" lang="en-US"/>
              <a:t>2. Phân tích gói ca “Cập nhật các danh mục”</a:t>
            </a:r>
            <a:endParaRPr/>
          </a:p>
          <a:p>
            <a:pPr indent="-363538" lvl="0" marL="363538" rtl="0" algn="just">
              <a:spcBef>
                <a:spcPts val="0"/>
              </a:spcBef>
              <a:spcAft>
                <a:spcPts val="0"/>
              </a:spcAft>
              <a:buSzPts val="2800"/>
              <a:buFont typeface="Arial"/>
              <a:buChar char="•"/>
            </a:pPr>
            <a:r>
              <a:rPr lang="en-US" sz="2800"/>
              <a:t>Mô hình phân tích gói ca “Cập nhật các danh mục”</a:t>
            </a:r>
            <a:endParaRPr/>
          </a:p>
          <a:p>
            <a:pPr indent="-363538" lvl="0" marL="363538" rtl="0" algn="just">
              <a:spcBef>
                <a:spcPts val="0"/>
              </a:spcBef>
              <a:spcAft>
                <a:spcPts val="0"/>
              </a:spcAft>
              <a:buSzPts val="2800"/>
              <a:buFont typeface="Arial"/>
              <a:buNone/>
            </a:pPr>
            <a:r>
              <a:t/>
            </a:r>
            <a:endParaRPr sz="2800"/>
          </a:p>
        </p:txBody>
      </p:sp>
      <p:pic>
        <p:nvPicPr>
          <p:cNvPr id="208" name="Google Shape;208;p18"/>
          <p:cNvPicPr preferRelativeResize="0"/>
          <p:nvPr/>
        </p:nvPicPr>
        <p:blipFill rotWithShape="1">
          <a:blip r:embed="rId3">
            <a:alphaModFix/>
          </a:blip>
          <a:srcRect b="0" l="0" r="0" t="0"/>
          <a:stretch/>
        </p:blipFill>
        <p:spPr>
          <a:xfrm>
            <a:off x="1066800" y="2438400"/>
            <a:ext cx="7467600" cy="403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214" name="Google Shape;214;p19"/>
          <p:cNvSpPr txBox="1"/>
          <p:nvPr>
            <p:ph idx="1" type="body"/>
          </p:nvPr>
        </p:nvSpPr>
        <p:spPr>
          <a:xfrm>
            <a:off x="457200" y="1066800"/>
            <a:ext cx="8915400" cy="1554272"/>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1700"/>
              <a:buFont typeface="Arial"/>
              <a:buNone/>
            </a:pPr>
            <a:r>
              <a:rPr b="1" lang="en-US"/>
              <a:t>3. Phân tích gói ca “Lập phương án vận chuyển”</a:t>
            </a:r>
            <a:endParaRPr/>
          </a:p>
          <a:p>
            <a:pPr indent="-363538" lvl="0" marL="363538" rtl="0" algn="l">
              <a:spcBef>
                <a:spcPts val="0"/>
              </a:spcBef>
              <a:spcAft>
                <a:spcPts val="0"/>
              </a:spcAft>
              <a:buSzPts val="2800"/>
              <a:buFont typeface="Arial"/>
              <a:buChar char="•"/>
            </a:pPr>
            <a:r>
              <a:rPr lang="en-US" sz="2800"/>
              <a:t>Mô hình phân tích gói ca “Lập phương án vận chuyển”</a:t>
            </a:r>
            <a:endParaRPr/>
          </a:p>
          <a:p>
            <a:pPr indent="-363538" lvl="0" marL="363538" rtl="0" algn="l">
              <a:spcBef>
                <a:spcPts val="0"/>
              </a:spcBef>
              <a:spcAft>
                <a:spcPts val="0"/>
              </a:spcAft>
              <a:buSzPts val="2800"/>
              <a:buFont typeface="Arial"/>
              <a:buNone/>
            </a:pPr>
            <a:r>
              <a:t/>
            </a:r>
            <a:endParaRPr sz="2800"/>
          </a:p>
        </p:txBody>
      </p:sp>
      <p:pic>
        <p:nvPicPr>
          <p:cNvPr id="215" name="Google Shape;215;p19"/>
          <p:cNvPicPr preferRelativeResize="0"/>
          <p:nvPr/>
        </p:nvPicPr>
        <p:blipFill rotWithShape="1">
          <a:blip r:embed="rId3">
            <a:alphaModFix/>
          </a:blip>
          <a:srcRect b="0" l="0" r="0" t="0"/>
          <a:stretch/>
        </p:blipFill>
        <p:spPr>
          <a:xfrm>
            <a:off x="914400" y="2286000"/>
            <a:ext cx="7772400" cy="426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1371600" y="0"/>
            <a:ext cx="73152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Nội dung</a:t>
            </a:r>
            <a:endParaRPr/>
          </a:p>
        </p:txBody>
      </p:sp>
      <p:sp>
        <p:nvSpPr>
          <p:cNvPr id="90" name="Google Shape;90;p2"/>
          <p:cNvSpPr txBox="1"/>
          <p:nvPr>
            <p:ph idx="1" type="body"/>
          </p:nvPr>
        </p:nvSpPr>
        <p:spPr>
          <a:xfrm>
            <a:off x="838200" y="1600200"/>
            <a:ext cx="8382000" cy="2308324"/>
          </a:xfrm>
          <a:prstGeom prst="rect">
            <a:avLst/>
          </a:prstGeom>
          <a:noFill/>
          <a:ln>
            <a:noFill/>
          </a:ln>
        </p:spPr>
        <p:txBody>
          <a:bodyPr anchorCtr="0" anchor="t" bIns="0" lIns="0" spcFirstLastPara="1" rIns="0" wrap="square" tIns="0">
            <a:spAutoFit/>
          </a:bodyPr>
          <a:lstStyle/>
          <a:p>
            <a:pPr indent="-514350" lvl="0" marL="514350" rtl="0" algn="l">
              <a:spcBef>
                <a:spcPts val="0"/>
              </a:spcBef>
              <a:spcAft>
                <a:spcPts val="0"/>
              </a:spcAft>
              <a:buSzPts val="3000"/>
              <a:buFont typeface="Times New Roman"/>
              <a:buAutoNum type="arabicPeriod"/>
            </a:pPr>
            <a:r>
              <a:rPr lang="en-US" sz="3000"/>
              <a:t>Giới thiệu</a:t>
            </a:r>
            <a:endParaRPr/>
          </a:p>
          <a:p>
            <a:pPr indent="-514350" lvl="0" marL="514350" rtl="0" algn="l">
              <a:spcBef>
                <a:spcPts val="0"/>
              </a:spcBef>
              <a:spcAft>
                <a:spcPts val="0"/>
              </a:spcAft>
              <a:buSzPts val="3000"/>
              <a:buFont typeface="Times New Roman"/>
              <a:buAutoNum type="arabicPeriod"/>
            </a:pPr>
            <a:r>
              <a:rPr lang="en-US" sz="3000"/>
              <a:t>Cơ sở lý thuyết của sắp xếp hàng hóa</a:t>
            </a:r>
            <a:endParaRPr/>
          </a:p>
          <a:p>
            <a:pPr indent="-514350" lvl="0" marL="514350" rtl="0" algn="l">
              <a:spcBef>
                <a:spcPts val="0"/>
              </a:spcBef>
              <a:spcAft>
                <a:spcPts val="0"/>
              </a:spcAft>
              <a:buSzPts val="3000"/>
              <a:buFont typeface="Times New Roman"/>
              <a:buAutoNum type="arabicPeriod"/>
            </a:pPr>
            <a:r>
              <a:rPr lang="en-US" sz="3000"/>
              <a:t>Xây dựng phương án vận tải</a:t>
            </a:r>
            <a:endParaRPr/>
          </a:p>
          <a:p>
            <a:pPr indent="-514350" lvl="0" marL="514350" rtl="0" algn="l">
              <a:spcBef>
                <a:spcPts val="0"/>
              </a:spcBef>
              <a:spcAft>
                <a:spcPts val="0"/>
              </a:spcAft>
              <a:buSzPts val="3000"/>
              <a:buFont typeface="Times New Roman"/>
              <a:buAutoNum type="arabicPeriod"/>
            </a:pPr>
            <a:r>
              <a:rPr lang="en-US" sz="3000"/>
              <a:t>Phân tích thiết kế hệ thống</a:t>
            </a:r>
            <a:endParaRPr/>
          </a:p>
          <a:p>
            <a:pPr indent="-514350" lvl="0" marL="514350" rtl="0" algn="l">
              <a:spcBef>
                <a:spcPts val="0"/>
              </a:spcBef>
              <a:spcAft>
                <a:spcPts val="0"/>
              </a:spcAft>
              <a:buSzPts val="3000"/>
              <a:buFont typeface="Times New Roman"/>
              <a:buAutoNum type="arabicPeriod"/>
            </a:pPr>
            <a:r>
              <a:rPr lang="en-US" sz="3000"/>
              <a:t>Tài liệu tham khảo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221" name="Google Shape;221;p20"/>
          <p:cNvSpPr txBox="1"/>
          <p:nvPr>
            <p:ph idx="1" type="body"/>
          </p:nvPr>
        </p:nvSpPr>
        <p:spPr>
          <a:xfrm>
            <a:off x="609600" y="1143000"/>
            <a:ext cx="8686800" cy="1123384"/>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1700"/>
              <a:buFont typeface="Arial"/>
              <a:buNone/>
            </a:pPr>
            <a:r>
              <a:rPr b="1" lang="en-US"/>
              <a:t>4. Phân tích gói ca “Báo cáo”</a:t>
            </a:r>
            <a:endParaRPr/>
          </a:p>
          <a:p>
            <a:pPr indent="-363538" lvl="0" marL="363538" rtl="0" algn="l">
              <a:spcBef>
                <a:spcPts val="0"/>
              </a:spcBef>
              <a:spcAft>
                <a:spcPts val="0"/>
              </a:spcAft>
              <a:buSzPts val="2800"/>
              <a:buFont typeface="Arial"/>
              <a:buChar char="•"/>
            </a:pPr>
            <a:r>
              <a:rPr lang="en-US" sz="2800"/>
              <a:t>Mô hình phân tích gói ca “Báo cáo”</a:t>
            </a:r>
            <a:endParaRPr/>
          </a:p>
          <a:p>
            <a:pPr indent="-363538" lvl="0" marL="363538" rtl="0" algn="l">
              <a:spcBef>
                <a:spcPts val="0"/>
              </a:spcBef>
              <a:spcAft>
                <a:spcPts val="0"/>
              </a:spcAft>
              <a:buSzPts val="2800"/>
              <a:buFont typeface="Arial"/>
              <a:buNone/>
            </a:pPr>
            <a:r>
              <a:t/>
            </a:r>
            <a:endParaRPr sz="2800"/>
          </a:p>
        </p:txBody>
      </p:sp>
      <p:pic>
        <p:nvPicPr>
          <p:cNvPr id="222" name="Google Shape;222;p20"/>
          <p:cNvPicPr preferRelativeResize="0"/>
          <p:nvPr/>
        </p:nvPicPr>
        <p:blipFill rotWithShape="1">
          <a:blip r:embed="rId3">
            <a:alphaModFix/>
          </a:blip>
          <a:srcRect b="0" l="0" r="0" t="0"/>
          <a:stretch/>
        </p:blipFill>
        <p:spPr>
          <a:xfrm>
            <a:off x="914400" y="2362200"/>
            <a:ext cx="8001000" cy="411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1219200" y="0"/>
            <a:ext cx="75438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228" name="Google Shape;228;p21"/>
          <p:cNvSpPr txBox="1"/>
          <p:nvPr>
            <p:ph idx="1" type="body"/>
          </p:nvPr>
        </p:nvSpPr>
        <p:spPr>
          <a:xfrm>
            <a:off x="609600" y="1143001"/>
            <a:ext cx="8686800" cy="692497"/>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2800"/>
              <a:buFont typeface="Arial"/>
              <a:buChar char="•"/>
            </a:pPr>
            <a:r>
              <a:rPr lang="en-US" sz="2800"/>
              <a:t>Mô hình lớp thiết kế gói ca “Xếp hàng trong vận tải”</a:t>
            </a:r>
            <a:endParaRPr/>
          </a:p>
          <a:p>
            <a:pPr indent="-363538" lvl="0" marL="363538" rtl="0" algn="l">
              <a:spcBef>
                <a:spcPts val="0"/>
              </a:spcBef>
              <a:spcAft>
                <a:spcPts val="0"/>
              </a:spcAft>
              <a:buSzPts val="1700"/>
              <a:buFont typeface="Arial"/>
              <a:buNone/>
            </a:pPr>
            <a:r>
              <a:t/>
            </a:r>
            <a:endParaRPr/>
          </a:p>
        </p:txBody>
      </p:sp>
      <p:pic>
        <p:nvPicPr>
          <p:cNvPr id="229" name="Google Shape;229;p21"/>
          <p:cNvPicPr preferRelativeResize="0"/>
          <p:nvPr/>
        </p:nvPicPr>
        <p:blipFill rotWithShape="1">
          <a:blip r:embed="rId3">
            <a:alphaModFix/>
          </a:blip>
          <a:srcRect b="0" l="0" r="0" t="0"/>
          <a:stretch/>
        </p:blipFill>
        <p:spPr>
          <a:xfrm>
            <a:off x="914400" y="1752600"/>
            <a:ext cx="7924800" cy="4876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4. Phân tích thiết kế hệ thống</a:t>
            </a:r>
            <a:endParaRPr/>
          </a:p>
        </p:txBody>
      </p:sp>
      <p:sp>
        <p:nvSpPr>
          <p:cNvPr id="235" name="Google Shape;235;p22"/>
          <p:cNvSpPr txBox="1"/>
          <p:nvPr>
            <p:ph idx="1" type="body"/>
          </p:nvPr>
        </p:nvSpPr>
        <p:spPr>
          <a:xfrm>
            <a:off x="762000" y="1143001"/>
            <a:ext cx="8305800" cy="430887"/>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2800"/>
              <a:buFont typeface="Arial"/>
              <a:buChar char="•"/>
            </a:pPr>
            <a:r>
              <a:rPr lang="en-US" sz="2800"/>
              <a:t>Chuyển sang mô hình ER</a:t>
            </a:r>
            <a:endParaRPr/>
          </a:p>
        </p:txBody>
      </p:sp>
      <p:pic>
        <p:nvPicPr>
          <p:cNvPr id="236" name="Google Shape;236;p22"/>
          <p:cNvPicPr preferRelativeResize="0"/>
          <p:nvPr/>
        </p:nvPicPr>
        <p:blipFill rotWithShape="1">
          <a:blip r:embed="rId3">
            <a:alphaModFix/>
          </a:blip>
          <a:srcRect b="0" l="0" r="0" t="0"/>
          <a:stretch/>
        </p:blipFill>
        <p:spPr>
          <a:xfrm>
            <a:off x="838200" y="1676400"/>
            <a:ext cx="8382000" cy="472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7. Tài liệu tham khảo</a:t>
            </a:r>
            <a:endParaRPr/>
          </a:p>
        </p:txBody>
      </p:sp>
      <p:sp>
        <p:nvSpPr>
          <p:cNvPr id="242" name="Google Shape;242;p23"/>
          <p:cNvSpPr txBox="1"/>
          <p:nvPr>
            <p:ph idx="1" type="body"/>
          </p:nvPr>
        </p:nvSpPr>
        <p:spPr>
          <a:xfrm>
            <a:off x="838200" y="1447800"/>
            <a:ext cx="8229600" cy="5170646"/>
          </a:xfrm>
          <a:prstGeom prst="rect">
            <a:avLst/>
          </a:prstGeom>
          <a:noFill/>
          <a:ln>
            <a:noFill/>
          </a:ln>
        </p:spPr>
        <p:txBody>
          <a:bodyPr anchorCtr="0" anchor="t" bIns="0" lIns="0" spcFirstLastPara="1" rIns="0" wrap="square" tIns="0">
            <a:spAutoFit/>
          </a:bodyPr>
          <a:lstStyle/>
          <a:p>
            <a:pPr indent="-693738" lvl="0" marL="693738" rtl="0" algn="just">
              <a:spcBef>
                <a:spcPts val="0"/>
              </a:spcBef>
              <a:spcAft>
                <a:spcPts val="0"/>
              </a:spcAft>
              <a:buSzPts val="2800"/>
              <a:buFont typeface="Arial"/>
              <a:buNone/>
            </a:pPr>
            <a:r>
              <a:rPr lang="en-US" sz="2800"/>
              <a:t>[1]. Đặng Văn Đức (2002), Phân tích hướng đối tượng bằng UML, NXB Giáo dục, Hà Nội.</a:t>
            </a:r>
            <a:endParaRPr/>
          </a:p>
          <a:p>
            <a:pPr indent="-693738" lvl="0" marL="693738" rtl="0" algn="just">
              <a:spcBef>
                <a:spcPts val="0"/>
              </a:spcBef>
              <a:spcAft>
                <a:spcPts val="0"/>
              </a:spcAft>
              <a:buSzPts val="2800"/>
              <a:buFont typeface="Arial"/>
              <a:buNone/>
            </a:pPr>
            <a:r>
              <a:rPr lang="en-US" sz="2800"/>
              <a:t>[2]. TS. Ngô Thị Ngọc Huyền (2006), </a:t>
            </a:r>
            <a:r>
              <a:rPr i="1" lang="en-US" sz="2800"/>
              <a:t>Giáo trình vận tải quốc tế</a:t>
            </a:r>
            <a:r>
              <a:rPr lang="en-US" sz="2800"/>
              <a:t>, NXB văn hóa Sài Gòn.</a:t>
            </a:r>
            <a:endParaRPr/>
          </a:p>
          <a:p>
            <a:pPr indent="-693738" lvl="0" marL="693738" rtl="0" algn="just">
              <a:spcBef>
                <a:spcPts val="0"/>
              </a:spcBef>
              <a:spcAft>
                <a:spcPts val="0"/>
              </a:spcAft>
              <a:buSzPts val="2800"/>
              <a:buFont typeface="Arial"/>
              <a:buNone/>
            </a:pPr>
            <a:r>
              <a:rPr lang="en-US" sz="2800"/>
              <a:t>[3]. PGS.TS. Nguyễn Văn Vỵ (2002), </a:t>
            </a:r>
            <a:r>
              <a:rPr i="1" lang="en-US" sz="2800"/>
              <a:t>Phân tích thiết kế các hệ thống thông tin hiện đại hướng cấu trúc, hướng đối tượng</a:t>
            </a:r>
            <a:r>
              <a:rPr lang="en-US" sz="2800"/>
              <a:t>, NXB thống kê Hà Nội.</a:t>
            </a:r>
            <a:endParaRPr/>
          </a:p>
          <a:p>
            <a:pPr indent="-693738" lvl="0" marL="693738" rtl="0" algn="just">
              <a:spcBef>
                <a:spcPts val="0"/>
              </a:spcBef>
              <a:spcAft>
                <a:spcPts val="0"/>
              </a:spcAft>
              <a:buSzPts val="2800"/>
              <a:buFont typeface="Arial"/>
              <a:buNone/>
            </a:pPr>
            <a:r>
              <a:rPr lang="en-US" sz="2800"/>
              <a:t>[4]. Jiawei Han, Micheline Kamber, “Data Mining: Concepts and Techniques”, Second Edition, Morgan Kaufmann Publishers, 2006.</a:t>
            </a:r>
            <a:endParaRPr/>
          </a:p>
          <a:p>
            <a:pPr indent="-693738" lvl="0" marL="693738" rtl="0" algn="l">
              <a:spcBef>
                <a:spcPts val="0"/>
              </a:spcBef>
              <a:spcAft>
                <a:spcPts val="0"/>
              </a:spcAft>
              <a:buSzPts val="2800"/>
              <a:buFont typeface="Arial"/>
              <a:buNone/>
            </a:pPr>
            <a:r>
              <a:t/>
            </a:r>
            <a:endParaRPr sz="2800"/>
          </a:p>
          <a:p>
            <a:pPr indent="-693738" lvl="0" marL="693738" rtl="0" algn="l">
              <a:spcBef>
                <a:spcPts val="0"/>
              </a:spcBef>
              <a:spcAft>
                <a:spcPts val="0"/>
              </a:spcAft>
              <a:buSzPts val="2800"/>
              <a:buFont typeface="Arial"/>
              <a:buNone/>
            </a:pPr>
            <a:r>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idx="12" type="sldNum"/>
          </p:nvPr>
        </p:nvSpPr>
        <p:spPr>
          <a:xfrm>
            <a:off x="7594600" y="6596063"/>
            <a:ext cx="2063750" cy="200025"/>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24"/>
          <p:cNvSpPr/>
          <p:nvPr/>
        </p:nvSpPr>
        <p:spPr>
          <a:xfrm>
            <a:off x="3112532" y="2516959"/>
            <a:ext cx="3599062"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000" u="none" cap="none" strike="noStrike">
                <a:solidFill>
                  <a:srgbClr val="4F74CB"/>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1. Giới thiệu</a:t>
            </a:r>
            <a:endParaRPr/>
          </a:p>
        </p:txBody>
      </p:sp>
      <p:sp>
        <p:nvSpPr>
          <p:cNvPr id="97" name="Google Shape;97;p3"/>
          <p:cNvSpPr txBox="1"/>
          <p:nvPr>
            <p:ph idx="1" type="body"/>
          </p:nvPr>
        </p:nvSpPr>
        <p:spPr>
          <a:xfrm>
            <a:off x="838200" y="1066801"/>
            <a:ext cx="8229600" cy="5079600"/>
          </a:xfrm>
          <a:prstGeom prst="rect">
            <a:avLst/>
          </a:prstGeom>
          <a:noFill/>
          <a:ln>
            <a:noFill/>
          </a:ln>
        </p:spPr>
        <p:txBody>
          <a:bodyPr anchorCtr="0" anchor="t" bIns="0" lIns="0" spcFirstLastPara="1" rIns="0" wrap="square" tIns="0">
            <a:spAutoFit/>
          </a:bodyPr>
          <a:lstStyle/>
          <a:p>
            <a:pPr indent="-363538" lvl="0" marL="363538" rtl="0" algn="just">
              <a:spcBef>
                <a:spcPts val="0"/>
              </a:spcBef>
              <a:spcAft>
                <a:spcPts val="0"/>
              </a:spcAft>
              <a:buSzPts val="2400"/>
              <a:buFont typeface="Arial"/>
              <a:buChar char="•"/>
            </a:pPr>
            <a:r>
              <a:rPr lang="en-US" sz="2400"/>
              <a:t>Vận tải đóng vai trò quan trọng.</a:t>
            </a:r>
            <a:endParaRPr/>
          </a:p>
          <a:p>
            <a:pPr indent="-363538" lvl="0" marL="363538" rtl="0" algn="just">
              <a:spcBef>
                <a:spcPts val="0"/>
              </a:spcBef>
              <a:spcAft>
                <a:spcPts val="0"/>
              </a:spcAft>
              <a:buSzPts val="2400"/>
              <a:buFont typeface="Arial"/>
              <a:buChar char="•"/>
            </a:pPr>
            <a:r>
              <a:rPr lang="en-US" sz="2400"/>
              <a:t>Về phương diện kinh doanh, vận chuyển hàng hóa gặp phải một số vấn đề sau:</a:t>
            </a:r>
            <a:endParaRPr/>
          </a:p>
          <a:p>
            <a:pPr indent="-142875" lvl="2" marL="387350" rtl="0" algn="just">
              <a:spcBef>
                <a:spcPts val="0"/>
              </a:spcBef>
              <a:spcAft>
                <a:spcPts val="0"/>
              </a:spcAft>
              <a:buSzPts val="1800"/>
              <a:buFont typeface="Arial"/>
              <a:buChar char="–"/>
            </a:pPr>
            <a:r>
              <a:rPr lang="en-US" sz="1800"/>
              <a:t>Xe chở hàng </a:t>
            </a:r>
            <a:r>
              <a:rPr b="1" i="1" lang="en-US" sz="1800"/>
              <a:t>không đủ tải trọng</a:t>
            </a:r>
            <a:r>
              <a:rPr lang="en-US" sz="1800"/>
              <a:t>, hoặc </a:t>
            </a:r>
            <a:r>
              <a:rPr b="1" i="1" lang="en-US" sz="1800"/>
              <a:t>chiều về không có hàng</a:t>
            </a:r>
            <a:r>
              <a:rPr lang="en-US" sz="1800"/>
              <a:t> dẫn đến doanh thu thấp.</a:t>
            </a:r>
            <a:endParaRPr/>
          </a:p>
          <a:p>
            <a:pPr indent="-142875" lvl="2" marL="387350" rtl="0" algn="just">
              <a:spcBef>
                <a:spcPts val="0"/>
              </a:spcBef>
              <a:spcAft>
                <a:spcPts val="0"/>
              </a:spcAft>
              <a:buSzPts val="1800"/>
              <a:buFont typeface="Arial"/>
              <a:buChar char="–"/>
            </a:pPr>
            <a:r>
              <a:rPr lang="en-US" sz="1800"/>
              <a:t>Nhiều chuyến </a:t>
            </a:r>
            <a:r>
              <a:rPr b="1" i="1" lang="en-US" sz="1800"/>
              <a:t>hàng nhỏ</a:t>
            </a:r>
            <a:r>
              <a:rPr lang="en-US" sz="1800"/>
              <a:t> phải </a:t>
            </a:r>
            <a:r>
              <a:rPr b="1" i="1" lang="en-US" sz="1800"/>
              <a:t>thuê xe to</a:t>
            </a:r>
            <a:r>
              <a:rPr lang="en-US" sz="1800"/>
              <a:t> để chở dẫn đến chi phí tăng. </a:t>
            </a:r>
            <a:endParaRPr/>
          </a:p>
          <a:p>
            <a:pPr indent="-142875" lvl="2" marL="387350" rtl="0" algn="just">
              <a:spcBef>
                <a:spcPts val="0"/>
              </a:spcBef>
              <a:spcAft>
                <a:spcPts val="0"/>
              </a:spcAft>
              <a:buSzPts val="1800"/>
              <a:buFont typeface="Arial"/>
              <a:buChar char="–"/>
            </a:pPr>
            <a:r>
              <a:rPr lang="en-US" sz="1800"/>
              <a:t>Nhiều chuyến </a:t>
            </a:r>
            <a:r>
              <a:rPr b="1" i="1" lang="en-US" sz="1800">
                <a:solidFill>
                  <a:srgbClr val="000409"/>
                </a:solidFill>
              </a:rPr>
              <a:t>hàng nhỏ </a:t>
            </a:r>
            <a:r>
              <a:rPr b="1" i="1" lang="en-US" sz="1800"/>
              <a:t>cùng tuyến đường</a:t>
            </a:r>
            <a:r>
              <a:rPr lang="en-US" sz="1800"/>
              <a:t>, </a:t>
            </a:r>
            <a:r>
              <a:rPr b="1" i="1" lang="en-US" sz="1800"/>
              <a:t>cùng loại hàng</a:t>
            </a:r>
            <a:r>
              <a:rPr lang="en-US" sz="1800"/>
              <a:t> phải trở bằng nhiều chuyến xe,…</a:t>
            </a:r>
            <a:endParaRPr/>
          </a:p>
          <a:p>
            <a:pPr indent="-457200" lvl="0" marL="571500" rtl="0" algn="just">
              <a:spcBef>
                <a:spcPts val="0"/>
              </a:spcBef>
              <a:spcAft>
                <a:spcPts val="0"/>
              </a:spcAft>
              <a:buSzPts val="2800"/>
              <a:buFont typeface="Arial"/>
              <a:buChar char="•"/>
            </a:pPr>
            <a:r>
              <a:rPr lang="en-US" sz="2800"/>
              <a:t>Câu hỏi đặt ra là</a:t>
            </a:r>
            <a:r>
              <a:rPr i="1" lang="en-US" sz="2800"/>
              <a:t>:</a:t>
            </a:r>
            <a:r>
              <a:rPr i="1" lang="en-US" sz="2800">
                <a:solidFill>
                  <a:srgbClr val="FF0000"/>
                </a:solidFill>
              </a:rPr>
              <a:t> Liệu có phương pháp nào cung cấp thông tin cho chủ hàng và chủ xe để khắc phục những vấn đề nêu trên?</a:t>
            </a:r>
            <a:endParaRPr/>
          </a:p>
          <a:p>
            <a:pPr indent="-363538" lvl="0" marL="363538" rtl="0" algn="just">
              <a:spcBef>
                <a:spcPts val="0"/>
              </a:spcBef>
              <a:spcAft>
                <a:spcPts val="0"/>
              </a:spcAft>
              <a:buSzPts val="2800"/>
              <a:buFont typeface="Arial"/>
              <a:buChar char="•"/>
            </a:pPr>
            <a:r>
              <a:rPr lang="en-US" sz="2800"/>
              <a:t>Để tìm lời giải đáp cho câu hỏi trên em đã chọn đề tài “</a:t>
            </a:r>
            <a:r>
              <a:rPr b="1" i="1" lang="en-US" sz="2800"/>
              <a:t>Tìm giải pháp tối ưu cho bài toán xếp hàng trong vận tải</a:t>
            </a:r>
            <a:r>
              <a:rPr lang="en-US" sz="2800"/>
              <a:t>” để làm đồ án tốt nghiệp.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339725" lvl="0" marL="339725" rtl="0" algn="just">
              <a:spcBef>
                <a:spcPts val="0"/>
              </a:spcBef>
              <a:spcAft>
                <a:spcPts val="0"/>
              </a:spcAft>
              <a:buNone/>
            </a:pPr>
            <a:r>
              <a:rPr lang="en-US" sz="3600"/>
              <a:t>Phương án để giải quyết</a:t>
            </a:r>
            <a:endParaRPr/>
          </a:p>
        </p:txBody>
      </p:sp>
      <p:sp>
        <p:nvSpPr>
          <p:cNvPr id="104" name="Google Shape;104;p4"/>
          <p:cNvSpPr txBox="1"/>
          <p:nvPr>
            <p:ph idx="1" type="body"/>
          </p:nvPr>
        </p:nvSpPr>
        <p:spPr>
          <a:xfrm>
            <a:off x="685800" y="1066801"/>
            <a:ext cx="8382000" cy="6709529"/>
          </a:xfrm>
          <a:prstGeom prst="rect">
            <a:avLst/>
          </a:prstGeom>
          <a:noFill/>
          <a:ln>
            <a:noFill/>
          </a:ln>
        </p:spPr>
        <p:txBody>
          <a:bodyPr anchorCtr="0" anchor="t" bIns="0" lIns="0" spcFirstLastPara="1" rIns="0" wrap="square" tIns="0">
            <a:spAutoFit/>
          </a:bodyPr>
          <a:lstStyle/>
          <a:p>
            <a:pPr indent="-339725" lvl="0" marL="339725" rtl="0" algn="just">
              <a:spcBef>
                <a:spcPts val="0"/>
              </a:spcBef>
              <a:spcAft>
                <a:spcPts val="0"/>
              </a:spcAft>
              <a:buSzPts val="2400"/>
              <a:buFont typeface="Arial"/>
              <a:buNone/>
            </a:pPr>
            <a:r>
              <a:rPr b="1" lang="en-US" sz="2400">
                <a:solidFill>
                  <a:srgbClr val="101012"/>
                </a:solidFill>
              </a:rPr>
              <a:t>Tạo ra một hệ thống cho phép:</a:t>
            </a:r>
            <a:endParaRPr/>
          </a:p>
          <a:p>
            <a:pPr indent="-363538" lvl="0" marL="363538" rtl="0" algn="just">
              <a:spcBef>
                <a:spcPts val="0"/>
              </a:spcBef>
              <a:spcAft>
                <a:spcPts val="0"/>
              </a:spcAft>
              <a:buSzPts val="2400"/>
              <a:buFont typeface="Noto Sans Symbols"/>
              <a:buChar char="⮚"/>
            </a:pPr>
            <a:r>
              <a:rPr lang="en-US" sz="2400"/>
              <a:t>Chủ phương tiện, chủ hàng đăng ký thông tin họ.</a:t>
            </a:r>
            <a:endParaRPr/>
          </a:p>
          <a:p>
            <a:pPr indent="-363538" lvl="0" marL="363538" rtl="0" algn="just">
              <a:spcBef>
                <a:spcPts val="0"/>
              </a:spcBef>
              <a:spcAft>
                <a:spcPts val="0"/>
              </a:spcAft>
              <a:buSzPts val="2400"/>
              <a:buFont typeface="Noto Sans Symbols"/>
              <a:buChar char="⮚"/>
            </a:pPr>
            <a:r>
              <a:rPr lang="en-US" sz="2400"/>
              <a:t>Tạo phương án vận chuyển thì:</a:t>
            </a:r>
            <a:endParaRPr/>
          </a:p>
          <a:p>
            <a:pPr indent="-207962" lvl="1" marL="209550" rtl="0" algn="just">
              <a:spcBef>
                <a:spcPts val="0"/>
              </a:spcBef>
              <a:spcAft>
                <a:spcPts val="0"/>
              </a:spcAft>
              <a:buSzPts val="2000"/>
              <a:buFont typeface="Noto Sans Symbols"/>
              <a:buChar char="❑"/>
            </a:pPr>
            <a:r>
              <a:rPr b="1" lang="en-US" sz="2000"/>
              <a:t>Chủ phương tiện: </a:t>
            </a:r>
            <a:r>
              <a:rPr lang="en-US" sz="2000"/>
              <a:t>Thông báo toàn bộ những chuyến xe của họ gồm: Thông số kỹ thuật của xe, Điểm đi, điểm đến, tuyến đường, khối lượng hàng đã có, khối lượng hàng cần chở thêm, Thời gian xuất phát,…</a:t>
            </a:r>
            <a:endParaRPr/>
          </a:p>
          <a:p>
            <a:pPr indent="-207962" lvl="1" marL="209550" rtl="0" algn="just">
              <a:spcBef>
                <a:spcPts val="0"/>
              </a:spcBef>
              <a:spcAft>
                <a:spcPts val="0"/>
              </a:spcAft>
              <a:buSzPts val="2000"/>
              <a:buFont typeface="Noto Sans Symbols"/>
              <a:buChar char="❑"/>
            </a:pPr>
            <a:r>
              <a:rPr b="1" lang="en-US" sz="2000"/>
              <a:t>Chủ hàng: </a:t>
            </a:r>
            <a:r>
              <a:rPr lang="en-US" sz="2000"/>
              <a:t>Khai báo thông tin về hàng hóa, điểm đi điểm đến, tuyến đường, khối lượng tịnh, thời gian cần vận chuyển,…</a:t>
            </a:r>
            <a:endParaRPr/>
          </a:p>
          <a:p>
            <a:pPr indent="-363538" lvl="0" marL="363538" rtl="0" algn="just">
              <a:spcBef>
                <a:spcPts val="0"/>
              </a:spcBef>
              <a:spcAft>
                <a:spcPts val="0"/>
              </a:spcAft>
              <a:buSzPts val="2400"/>
              <a:buFont typeface="Noto Sans Symbols"/>
              <a:buChar char="⮚"/>
            </a:pPr>
            <a:r>
              <a:rPr lang="en-US" sz="2400"/>
              <a:t>Hệ thống cung cấp chức năng cho phép: </a:t>
            </a:r>
            <a:endParaRPr/>
          </a:p>
          <a:p>
            <a:pPr indent="-207962" lvl="1" marL="209550" rtl="0" algn="just">
              <a:spcBef>
                <a:spcPts val="0"/>
              </a:spcBef>
              <a:spcAft>
                <a:spcPts val="0"/>
              </a:spcAft>
              <a:buSzPts val="2000"/>
              <a:buFont typeface="Noto Sans Symbols"/>
              <a:buChar char="✔"/>
            </a:pPr>
            <a:r>
              <a:rPr b="1" lang="en-US" sz="2000"/>
              <a:t>Chủ hàng </a:t>
            </a:r>
            <a:r>
              <a:rPr lang="en-US" sz="2000"/>
              <a:t>tìm </a:t>
            </a:r>
            <a:r>
              <a:rPr b="1" lang="en-US" sz="2000"/>
              <a:t>phương tiện</a:t>
            </a:r>
            <a:r>
              <a:rPr lang="en-US" sz="2000"/>
              <a:t>.</a:t>
            </a:r>
            <a:endParaRPr/>
          </a:p>
          <a:p>
            <a:pPr indent="-207962" lvl="1" marL="209550" rtl="0" algn="just">
              <a:spcBef>
                <a:spcPts val="0"/>
              </a:spcBef>
              <a:spcAft>
                <a:spcPts val="0"/>
              </a:spcAft>
              <a:buSzPts val="2000"/>
              <a:buFont typeface="Noto Sans Symbols"/>
              <a:buChar char="✔"/>
            </a:pPr>
            <a:r>
              <a:rPr b="1" lang="en-US" sz="2000"/>
              <a:t>Chủ phương tiện </a:t>
            </a:r>
            <a:r>
              <a:rPr lang="en-US" sz="2000"/>
              <a:t>tìm </a:t>
            </a:r>
            <a:r>
              <a:rPr b="1" lang="en-US" sz="2000"/>
              <a:t>hàng</a:t>
            </a:r>
            <a:r>
              <a:rPr lang="en-US" sz="2000"/>
              <a:t>. </a:t>
            </a:r>
            <a:endParaRPr/>
          </a:p>
          <a:p>
            <a:pPr indent="-363538" lvl="0" marL="363538" rtl="0" algn="just">
              <a:spcBef>
                <a:spcPts val="0"/>
              </a:spcBef>
              <a:spcAft>
                <a:spcPts val="0"/>
              </a:spcAft>
              <a:buSzPts val="2400"/>
              <a:buFont typeface="Noto Sans Symbols"/>
              <a:buChar char="⮚"/>
            </a:pPr>
            <a:r>
              <a:rPr lang="en-US" sz="2400"/>
              <a:t>Khi có thông tin hợp lý thì chủ hàng và chủ phương tiện tự liên hệ để thỏa thuận và ký hợp đồng vận chuyển.</a:t>
            </a:r>
            <a:endParaRPr/>
          </a:p>
          <a:p>
            <a:pPr indent="-339725" lvl="0" marL="339725" rtl="0" algn="just">
              <a:spcBef>
                <a:spcPts val="0"/>
              </a:spcBef>
              <a:spcAft>
                <a:spcPts val="0"/>
              </a:spcAft>
              <a:buSzPts val="2400"/>
              <a:buFont typeface="Arial"/>
              <a:buNone/>
            </a:pPr>
            <a:r>
              <a:t/>
            </a:r>
            <a:endParaRPr sz="2400"/>
          </a:p>
          <a:p>
            <a:pPr indent="-339725" lvl="0" marL="339725" rtl="0" algn="just">
              <a:spcBef>
                <a:spcPts val="0"/>
              </a:spcBef>
              <a:spcAft>
                <a:spcPts val="0"/>
              </a:spcAft>
              <a:buSzPts val="2400"/>
              <a:buFont typeface="Arial"/>
              <a:buNone/>
            </a:pPr>
            <a:r>
              <a:t/>
            </a:r>
            <a:endParaRPr sz="2400"/>
          </a:p>
          <a:p>
            <a:pPr indent="-339725" lvl="0" marL="339725" rtl="0" algn="just">
              <a:spcBef>
                <a:spcPts val="0"/>
              </a:spcBef>
              <a:spcAft>
                <a:spcPts val="0"/>
              </a:spcAft>
              <a:buSzPts val="2400"/>
              <a:buFont typeface="Arial"/>
              <a:buNone/>
            </a:pPr>
            <a:r>
              <a:t/>
            </a:r>
            <a:endParaRPr sz="2400"/>
          </a:p>
          <a:p>
            <a:pPr indent="-339725" lvl="0" marL="339725" rtl="0" algn="just">
              <a:spcBef>
                <a:spcPts val="0"/>
              </a:spcBef>
              <a:spcAft>
                <a:spcPts val="0"/>
              </a:spcAft>
              <a:buSzPts val="2400"/>
              <a:buFont typeface="Arial"/>
              <a:buNone/>
            </a:pPr>
            <a:r>
              <a:t/>
            </a:r>
            <a:endParaRPr sz="2400"/>
          </a:p>
          <a:p>
            <a:pPr indent="-161925" lvl="0" marL="339725" rtl="0" algn="just">
              <a:spcBef>
                <a:spcPts val="0"/>
              </a:spcBef>
              <a:spcAft>
                <a:spcPts val="0"/>
              </a:spcAft>
              <a:buSzPts val="2800"/>
              <a:buFont typeface="Noto Sans Symbols"/>
              <a:buNone/>
            </a:pPr>
            <a:r>
              <a:t/>
            </a:r>
            <a:endParaRPr sz="2800"/>
          </a:p>
          <a:p>
            <a:pPr indent="-339725" lvl="0" marL="339725" rtl="0" algn="just">
              <a:spcBef>
                <a:spcPts val="0"/>
              </a:spcBef>
              <a:spcAft>
                <a:spcPts val="0"/>
              </a:spcAft>
              <a:buSzPts val="2800"/>
              <a:buFont typeface="Arial"/>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2. Cơ sở lý thuyết</a:t>
            </a:r>
            <a:endParaRPr/>
          </a:p>
        </p:txBody>
      </p:sp>
      <p:sp>
        <p:nvSpPr>
          <p:cNvPr id="110" name="Google Shape;110;p5"/>
          <p:cNvSpPr txBox="1"/>
          <p:nvPr>
            <p:ph idx="1" type="body"/>
          </p:nvPr>
        </p:nvSpPr>
        <p:spPr>
          <a:xfrm>
            <a:off x="685800" y="1066800"/>
            <a:ext cx="8382000" cy="6247864"/>
          </a:xfrm>
          <a:prstGeom prst="rect">
            <a:avLst/>
          </a:prstGeom>
          <a:noFill/>
          <a:ln>
            <a:noFill/>
          </a:ln>
        </p:spPr>
        <p:txBody>
          <a:bodyPr anchorCtr="0" anchor="t" bIns="0" lIns="0" spcFirstLastPara="1" rIns="0" wrap="square" tIns="0">
            <a:spAutoFit/>
          </a:bodyPr>
          <a:lstStyle/>
          <a:p>
            <a:pPr indent="-339725" lvl="0" marL="339725" rtl="0" algn="just">
              <a:spcBef>
                <a:spcPts val="0"/>
              </a:spcBef>
              <a:spcAft>
                <a:spcPts val="0"/>
              </a:spcAft>
              <a:buSzPts val="2800"/>
              <a:buFont typeface="Noto Sans Symbols"/>
              <a:buChar char="⮚"/>
            </a:pPr>
            <a:r>
              <a:rPr lang="en-US" sz="2800"/>
              <a:t>Khi cần phải vận chuyển hàng hóa chúng ta cần phải lựa chọn cụ thể trọng tải, độ chuyên dụng của phương tiện vận chuyển sao cho phù hợp với tính chất, khối lượng hàng hóa và điều kiện tuyến đường, điều kiện xếp dỡ để đảm bảo hiệu quả sử dụng phương tiện. </a:t>
            </a:r>
            <a:endParaRPr/>
          </a:p>
          <a:p>
            <a:pPr indent="-339725" lvl="0" marL="339725" rtl="0" algn="l">
              <a:spcBef>
                <a:spcPts val="0"/>
              </a:spcBef>
              <a:spcAft>
                <a:spcPts val="0"/>
              </a:spcAft>
              <a:buSzPts val="2800"/>
              <a:buFont typeface="Noto Sans Symbols"/>
              <a:buChar char="⮚"/>
            </a:pPr>
            <a:r>
              <a:rPr lang="en-US" sz="2800"/>
              <a:t>Khi thực hiện vận chuyển chúng ta phải xét đến một số chỉ tiêu kinh tế kỹ thuật trong vận tải như</a:t>
            </a:r>
            <a:endParaRPr/>
          </a:p>
          <a:p>
            <a:pPr indent="-209550" lvl="1" marL="209550" rtl="0" algn="l">
              <a:spcBef>
                <a:spcPts val="0"/>
              </a:spcBef>
              <a:spcAft>
                <a:spcPts val="0"/>
              </a:spcAft>
              <a:buSzPts val="2400"/>
              <a:buFont typeface="Noto Sans Symbols"/>
              <a:buChar char="▪"/>
            </a:pPr>
            <a:r>
              <a:rPr lang="en-US" sz="2400"/>
              <a:t>Chỉ tiêu khối lượng, lượng luân chuyển hàng hóa được phép xếp lên xe.</a:t>
            </a:r>
            <a:endParaRPr/>
          </a:p>
          <a:p>
            <a:pPr indent="-209550" lvl="1" marL="209550" rtl="0" algn="l">
              <a:spcBef>
                <a:spcPts val="0"/>
              </a:spcBef>
              <a:spcAft>
                <a:spcPts val="0"/>
              </a:spcAft>
              <a:buSzPts val="2400"/>
              <a:buFont typeface="Noto Sans Symbols"/>
              <a:buChar char="▪"/>
            </a:pPr>
            <a:r>
              <a:rPr lang="en-US" sz="2400"/>
              <a:t>Tốc độ xe chạy.</a:t>
            </a:r>
            <a:endParaRPr/>
          </a:p>
          <a:p>
            <a:pPr indent="-209550" lvl="1" marL="209550" rtl="0" algn="l">
              <a:spcBef>
                <a:spcPts val="0"/>
              </a:spcBef>
              <a:spcAft>
                <a:spcPts val="0"/>
              </a:spcAft>
              <a:buSzPts val="2400"/>
              <a:buFont typeface="Noto Sans Symbols"/>
              <a:buChar char="▪"/>
            </a:pPr>
            <a:r>
              <a:rPr lang="en-US" sz="2400"/>
              <a:t>Thời gian hoạt động của xe trong ngày.</a:t>
            </a:r>
            <a:endParaRPr/>
          </a:p>
          <a:p>
            <a:pPr indent="-209550" lvl="1" marL="209550" rtl="0" algn="l">
              <a:spcBef>
                <a:spcPts val="0"/>
              </a:spcBef>
              <a:spcAft>
                <a:spcPts val="0"/>
              </a:spcAft>
              <a:buSzPts val="2400"/>
              <a:buFont typeface="Noto Sans Symbols"/>
              <a:buChar char="▪"/>
            </a:pPr>
            <a:r>
              <a:rPr lang="en-US" sz="2400"/>
              <a:t>Doanh thu vận tải.</a:t>
            </a:r>
            <a:endParaRPr/>
          </a:p>
          <a:p>
            <a:pPr indent="-339725" lvl="0" marL="339725" rtl="0" algn="just">
              <a:spcBef>
                <a:spcPts val="0"/>
              </a:spcBef>
              <a:spcAft>
                <a:spcPts val="0"/>
              </a:spcAft>
              <a:buSzPts val="2800"/>
              <a:buFont typeface="Arial"/>
              <a:buNone/>
            </a:pPr>
            <a:r>
              <a:rPr lang="en-US" sz="2800"/>
              <a:t>	</a:t>
            </a:r>
            <a:endParaRPr/>
          </a:p>
          <a:p>
            <a:pPr indent="-231775" lvl="0" marL="339725" rtl="0" algn="just">
              <a:spcBef>
                <a:spcPts val="0"/>
              </a:spcBef>
              <a:spcAft>
                <a:spcPts val="0"/>
              </a:spcAft>
              <a:buSzPts val="1700"/>
              <a:buFont typeface="Noto Sans Symbols"/>
              <a:buNone/>
            </a:pPr>
            <a:r>
              <a:t/>
            </a:r>
            <a:endParaRPr/>
          </a:p>
          <a:p>
            <a:pPr indent="-339725" lvl="0" marL="339725" rtl="0" algn="just">
              <a:spcBef>
                <a:spcPts val="0"/>
              </a:spcBef>
              <a:spcAft>
                <a:spcPts val="0"/>
              </a:spcAft>
              <a:buSzPts val="17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2. Cơ sở lý thuyết</a:t>
            </a:r>
            <a:endParaRPr/>
          </a:p>
        </p:txBody>
      </p:sp>
      <p:sp>
        <p:nvSpPr>
          <p:cNvPr id="116" name="Google Shape;116;p6"/>
          <p:cNvSpPr txBox="1"/>
          <p:nvPr>
            <p:ph idx="1" type="body"/>
          </p:nvPr>
        </p:nvSpPr>
        <p:spPr>
          <a:xfrm>
            <a:off x="533400" y="914400"/>
            <a:ext cx="8686800" cy="5863144"/>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1700"/>
              <a:buFont typeface="Arial"/>
              <a:buChar char="•"/>
            </a:pPr>
            <a:r>
              <a:rPr lang="en-US"/>
              <a:t>Đối tượng chuyên chở của vận tải</a:t>
            </a:r>
            <a:endParaRPr/>
          </a:p>
          <a:p>
            <a:pPr indent="-363538" lvl="0" marL="363538" rtl="0" algn="just">
              <a:spcBef>
                <a:spcPts val="0"/>
              </a:spcBef>
              <a:spcAft>
                <a:spcPts val="0"/>
              </a:spcAft>
              <a:buSzPts val="2800"/>
              <a:buFont typeface="Noto Sans Symbols"/>
              <a:buChar char="⮚"/>
            </a:pPr>
            <a:r>
              <a:rPr lang="en-US" sz="2800"/>
              <a:t>Đối tượng chuyên chở của vận tải là hàng hóa và hành khách, hàng hóa được phân thành các loại khác nhau.</a:t>
            </a:r>
            <a:endParaRPr/>
          </a:p>
          <a:p>
            <a:pPr indent="-363538" lvl="0" marL="363538" rtl="0" algn="just">
              <a:spcBef>
                <a:spcPts val="0"/>
              </a:spcBef>
              <a:spcAft>
                <a:spcPts val="0"/>
              </a:spcAft>
              <a:buSzPts val="2800"/>
              <a:buFont typeface="Noto Sans Symbols"/>
              <a:buChar char="⮚"/>
            </a:pPr>
            <a:r>
              <a:rPr lang="en-US" sz="2800"/>
              <a:t>Việc phân loại hàng hóa có ý nghĩa trong việc xây dựng chế độ cước phí, sử dụng công cụ vận chuyển, phương tiện xếp dỡ,…</a:t>
            </a:r>
            <a:endParaRPr/>
          </a:p>
          <a:p>
            <a:pPr indent="-207962" lvl="1" marL="209550" rtl="0" algn="just">
              <a:spcBef>
                <a:spcPts val="0"/>
              </a:spcBef>
              <a:spcAft>
                <a:spcPts val="0"/>
              </a:spcAft>
              <a:buSzPts val="2400"/>
              <a:buFont typeface="Noto Sans Symbols"/>
              <a:buChar char="✔"/>
            </a:pPr>
            <a:r>
              <a:rPr lang="en-US" sz="2400"/>
              <a:t>Căn cứ vào tính chất (Hàng khô, lỏng,…).</a:t>
            </a:r>
            <a:endParaRPr/>
          </a:p>
          <a:p>
            <a:pPr indent="-207962" lvl="1" marL="209550" rtl="0" algn="just">
              <a:spcBef>
                <a:spcPts val="0"/>
              </a:spcBef>
              <a:spcAft>
                <a:spcPts val="0"/>
              </a:spcAft>
              <a:buSzPts val="2400"/>
              <a:buFont typeface="Noto Sans Symbols"/>
              <a:buChar char="✔"/>
            </a:pPr>
            <a:r>
              <a:rPr lang="en-US" sz="2400"/>
              <a:t>Căn cứ vào bao bì (Hàng rời, hàng đóng gói,…).</a:t>
            </a:r>
            <a:endParaRPr/>
          </a:p>
          <a:p>
            <a:pPr indent="-207962" lvl="1" marL="209550" rtl="0" algn="just">
              <a:spcBef>
                <a:spcPts val="0"/>
              </a:spcBef>
              <a:spcAft>
                <a:spcPts val="0"/>
              </a:spcAft>
              <a:buSzPts val="2400"/>
              <a:buFont typeface="Noto Sans Symbols"/>
              <a:buChar char="✔"/>
            </a:pPr>
            <a:r>
              <a:rPr lang="en-US" sz="2400"/>
              <a:t>Căn cứ vào đặc điểm chuyên chở và xếp dỡ (Hàng bách hóa,...).</a:t>
            </a:r>
            <a:endParaRPr/>
          </a:p>
          <a:p>
            <a:pPr indent="-207962" lvl="1" marL="209550" rtl="0" algn="just">
              <a:spcBef>
                <a:spcPts val="0"/>
              </a:spcBef>
              <a:spcAft>
                <a:spcPts val="0"/>
              </a:spcAft>
              <a:buSzPts val="2400"/>
              <a:buFont typeface="Noto Sans Symbols"/>
              <a:buChar char="✔"/>
            </a:pPr>
            <a:r>
              <a:rPr lang="en-US" sz="2400"/>
              <a:t>Căn cứ vào kích thước hàng hóa (Hàng trọng lượng, hàng cồng kềnh,…).</a:t>
            </a:r>
            <a:endParaRPr/>
          </a:p>
          <a:p>
            <a:pPr indent="-198438" lvl="0" marL="363538" rtl="0" algn="just">
              <a:spcBef>
                <a:spcPts val="0"/>
              </a:spcBef>
              <a:spcAft>
                <a:spcPts val="0"/>
              </a:spcAft>
              <a:buSzPts val="2600"/>
              <a:buFont typeface="Noto Sans Symbols"/>
              <a:buNone/>
            </a:pPr>
            <a:r>
              <a:t/>
            </a:r>
            <a:endParaRPr sz="2600"/>
          </a:p>
          <a:p>
            <a:pPr indent="-198438" lvl="0" marL="363538" rtl="0" algn="just">
              <a:spcBef>
                <a:spcPts val="0"/>
              </a:spcBef>
              <a:spcAft>
                <a:spcPts val="0"/>
              </a:spcAft>
              <a:buSzPts val="2600"/>
              <a:buFont typeface="Noto Sans Symbols"/>
              <a:buNone/>
            </a:pPr>
            <a:r>
              <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2. Cơ sở lý thuyết</a:t>
            </a:r>
            <a:endParaRPr b="1"/>
          </a:p>
        </p:txBody>
      </p:sp>
      <p:sp>
        <p:nvSpPr>
          <p:cNvPr id="122" name="Google Shape;122;p7"/>
          <p:cNvSpPr txBox="1"/>
          <p:nvPr>
            <p:ph idx="1" type="body"/>
          </p:nvPr>
        </p:nvSpPr>
        <p:spPr>
          <a:xfrm>
            <a:off x="609600" y="1265238"/>
            <a:ext cx="4267200" cy="5170646"/>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2800"/>
              <a:buFont typeface="Arial"/>
              <a:buChar char="•"/>
            </a:pPr>
            <a:r>
              <a:rPr lang="en-US" sz="2800"/>
              <a:t>Yêu cầu xếp dỡ hàng</a:t>
            </a:r>
            <a:endParaRPr/>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363538" lvl="0" marL="363538" rtl="0" algn="just">
              <a:spcBef>
                <a:spcPts val="0"/>
              </a:spcBef>
              <a:spcAft>
                <a:spcPts val="0"/>
              </a:spcAft>
              <a:buSzPts val="2800"/>
              <a:buFont typeface="Arial"/>
              <a:buChar char="•"/>
            </a:pPr>
            <a:r>
              <a:rPr lang="en-US" sz="2800"/>
              <a:t>Yêu cầu xếp dỡ hàng rời</a:t>
            </a:r>
            <a:endParaRPr/>
          </a:p>
          <a:p>
            <a:pPr indent="-363538" lvl="0" marL="363538" rtl="0" algn="l">
              <a:spcBef>
                <a:spcPts val="0"/>
              </a:spcBef>
              <a:spcAft>
                <a:spcPts val="0"/>
              </a:spcAft>
              <a:buSzPts val="2800"/>
              <a:buFont typeface="Arial"/>
              <a:buNone/>
            </a:pPr>
            <a:r>
              <a:t/>
            </a:r>
            <a:endParaRPr sz="2800"/>
          </a:p>
        </p:txBody>
      </p:sp>
      <p:sp>
        <p:nvSpPr>
          <p:cNvPr id="123" name="Google Shape;123;p7"/>
          <p:cNvSpPr txBox="1"/>
          <p:nvPr>
            <p:ph idx="2" type="body"/>
          </p:nvPr>
        </p:nvSpPr>
        <p:spPr>
          <a:xfrm>
            <a:off x="4724400" y="1265238"/>
            <a:ext cx="4724400" cy="5211762"/>
          </a:xfrm>
          <a:prstGeom prst="rect">
            <a:avLst/>
          </a:prstGeom>
          <a:noFill/>
          <a:ln>
            <a:noFill/>
          </a:ln>
        </p:spPr>
        <p:txBody>
          <a:bodyPr anchorCtr="0" anchor="t" bIns="0" lIns="0" spcFirstLastPara="1" rIns="0" wrap="square" tIns="0">
            <a:spAutoFit/>
          </a:bodyPr>
          <a:lstStyle/>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185738" lvl="0" marL="363538" rtl="0" algn="l">
              <a:spcBef>
                <a:spcPts val="0"/>
              </a:spcBef>
              <a:spcAft>
                <a:spcPts val="0"/>
              </a:spcAft>
              <a:buSzPts val="2800"/>
              <a:buFont typeface="Arial"/>
              <a:buNone/>
            </a:pPr>
            <a:r>
              <a:t/>
            </a:r>
            <a:endParaRPr sz="2800"/>
          </a:p>
          <a:p>
            <a:pPr indent="-363538" lvl="0" marL="363538" rtl="0" algn="just">
              <a:spcBef>
                <a:spcPts val="0"/>
              </a:spcBef>
              <a:spcAft>
                <a:spcPts val="0"/>
              </a:spcAft>
              <a:buSzPts val="2800"/>
              <a:buFont typeface="Arial"/>
              <a:buChar char="•"/>
            </a:pPr>
            <a:r>
              <a:rPr lang="en-US" sz="2800"/>
              <a:t>Yêu cầu xếp dỡ hàng trụ ống</a:t>
            </a:r>
            <a:endParaRPr/>
          </a:p>
          <a:p>
            <a:pPr indent="-185738" lvl="0" marL="363538" rtl="0" algn="l">
              <a:spcBef>
                <a:spcPts val="0"/>
              </a:spcBef>
              <a:spcAft>
                <a:spcPts val="0"/>
              </a:spcAft>
              <a:buSzPts val="2800"/>
              <a:buFont typeface="Arial"/>
              <a:buNone/>
            </a:pPr>
            <a:r>
              <a:t/>
            </a:r>
            <a:endParaRPr sz="2800"/>
          </a:p>
        </p:txBody>
      </p:sp>
      <p:pic>
        <p:nvPicPr>
          <p:cNvPr descr="xep hang roi1.jpg" id="124" name="Google Shape;124;p7"/>
          <p:cNvPicPr preferRelativeResize="0"/>
          <p:nvPr/>
        </p:nvPicPr>
        <p:blipFill rotWithShape="1">
          <a:blip r:embed="rId3">
            <a:alphaModFix/>
          </a:blip>
          <a:srcRect b="0" l="0" r="0" t="0"/>
          <a:stretch/>
        </p:blipFill>
        <p:spPr>
          <a:xfrm>
            <a:off x="381000" y="2286000"/>
            <a:ext cx="4343400" cy="3505200"/>
          </a:xfrm>
          <a:prstGeom prst="rect">
            <a:avLst/>
          </a:prstGeom>
          <a:noFill/>
          <a:ln>
            <a:noFill/>
          </a:ln>
        </p:spPr>
      </p:pic>
      <p:pic>
        <p:nvPicPr>
          <p:cNvPr descr="xep hang ong tru okie.jpg.jpg" id="125" name="Google Shape;125;p7"/>
          <p:cNvPicPr preferRelativeResize="0"/>
          <p:nvPr/>
        </p:nvPicPr>
        <p:blipFill rotWithShape="1">
          <a:blip r:embed="rId4">
            <a:alphaModFix/>
          </a:blip>
          <a:srcRect b="0" l="0" r="0" t="0"/>
          <a:stretch/>
        </p:blipFill>
        <p:spPr>
          <a:xfrm>
            <a:off x="4686300" y="1752600"/>
            <a:ext cx="4762500" cy="419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3. Xây dựng phương án vận tải</a:t>
            </a:r>
            <a:endParaRPr/>
          </a:p>
        </p:txBody>
      </p:sp>
      <p:sp>
        <p:nvSpPr>
          <p:cNvPr id="131" name="Google Shape;131;p8"/>
          <p:cNvSpPr txBox="1"/>
          <p:nvPr>
            <p:ph idx="1" type="body"/>
          </p:nvPr>
        </p:nvSpPr>
        <p:spPr>
          <a:xfrm>
            <a:off x="457200" y="1219201"/>
            <a:ext cx="8991600" cy="2846933"/>
          </a:xfrm>
          <a:prstGeom prst="rect">
            <a:avLst/>
          </a:prstGeom>
          <a:noFill/>
          <a:ln>
            <a:noFill/>
          </a:ln>
        </p:spPr>
        <p:txBody>
          <a:bodyPr anchorCtr="0" anchor="t" bIns="0" lIns="0" spcFirstLastPara="1" rIns="0" wrap="square" tIns="0">
            <a:spAutoFit/>
          </a:bodyPr>
          <a:lstStyle/>
          <a:p>
            <a:pPr indent="-363538" lvl="0" marL="363538" rtl="0" algn="just">
              <a:spcBef>
                <a:spcPts val="0"/>
              </a:spcBef>
              <a:spcAft>
                <a:spcPts val="0"/>
              </a:spcAft>
              <a:buSzPts val="1700"/>
              <a:buFont typeface="Arial"/>
              <a:buChar char="•"/>
            </a:pPr>
            <a:r>
              <a:rPr lang="en-US"/>
              <a:t>Khai phá dữ liệu</a:t>
            </a:r>
            <a:endParaRPr/>
          </a:p>
          <a:p>
            <a:pPr indent="-363538" lvl="0" marL="363538" rtl="0" algn="just">
              <a:spcBef>
                <a:spcPts val="0"/>
              </a:spcBef>
              <a:spcAft>
                <a:spcPts val="0"/>
              </a:spcAft>
              <a:buSzPts val="2800"/>
              <a:buFont typeface="Noto Sans Symbols"/>
              <a:buChar char="⮚"/>
            </a:pPr>
            <a:r>
              <a:rPr lang="en-US" sz="2800"/>
              <a:t>Là một tập hợp các kỹ thuật được sử dụng để tự động khai thác và tìm ra các mối quan hệ lẫn nhau của dữ liệu trong một tập hợp dữ liệu khổng lồ và phức tạp, đồng thời cũng tìm ra các mẫu tiềm ẩn trong tập dữ liệu đó.	</a:t>
            </a:r>
            <a:endParaRPr/>
          </a:p>
          <a:p>
            <a:pPr indent="-185738" lvl="0" marL="363538" rtl="0" algn="l">
              <a:spcBef>
                <a:spcPts val="0"/>
              </a:spcBef>
              <a:spcAft>
                <a:spcPts val="0"/>
              </a:spcAft>
              <a:buSzPts val="2800"/>
              <a:buFont typeface="Arial"/>
              <a:buNone/>
            </a:pPr>
            <a:r>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4294967295" type="title"/>
          </p:nvPr>
        </p:nvSpPr>
        <p:spPr>
          <a:xfrm>
            <a:off x="1295400" y="0"/>
            <a:ext cx="7467600"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t>3. Xây dựng phương án vận tải</a:t>
            </a:r>
            <a:endParaRPr b="1"/>
          </a:p>
        </p:txBody>
      </p:sp>
      <p:sp>
        <p:nvSpPr>
          <p:cNvPr id="137" name="Google Shape;137;p9"/>
          <p:cNvSpPr txBox="1"/>
          <p:nvPr>
            <p:ph idx="4294967295" type="body"/>
          </p:nvPr>
        </p:nvSpPr>
        <p:spPr>
          <a:xfrm>
            <a:off x="381000" y="960439"/>
            <a:ext cx="4800600" cy="3631763"/>
          </a:xfrm>
          <a:prstGeom prst="rect">
            <a:avLst/>
          </a:prstGeom>
          <a:noFill/>
          <a:ln>
            <a:noFill/>
          </a:ln>
        </p:spPr>
        <p:txBody>
          <a:bodyPr anchorCtr="0" anchor="t" bIns="0" lIns="0" spcFirstLastPara="1" rIns="0" wrap="square" tIns="0">
            <a:spAutoFit/>
          </a:bodyPr>
          <a:lstStyle/>
          <a:p>
            <a:pPr indent="-363538" lvl="0" marL="363538" rtl="0" algn="l">
              <a:spcBef>
                <a:spcPts val="0"/>
              </a:spcBef>
              <a:spcAft>
                <a:spcPts val="0"/>
              </a:spcAft>
              <a:buSzPts val="2800"/>
              <a:buFont typeface="Arial"/>
              <a:buChar char="•"/>
            </a:pPr>
            <a:r>
              <a:rPr b="1" lang="en-US" sz="2800"/>
              <a:t>Luật kết hợp</a:t>
            </a:r>
            <a:endParaRPr/>
          </a:p>
          <a:p>
            <a:pPr indent="-363538" lvl="0" marL="363538" rtl="0" algn="just">
              <a:spcBef>
                <a:spcPts val="0"/>
              </a:spcBef>
              <a:spcAft>
                <a:spcPts val="0"/>
              </a:spcAft>
              <a:buSzPts val="2600"/>
              <a:buFont typeface="Noto Sans Symbols"/>
              <a:buChar char="✔"/>
            </a:pPr>
            <a:r>
              <a:rPr lang="en-US" sz="2600"/>
              <a:t>Gọi </a:t>
            </a:r>
            <a:r>
              <a:rPr i="1" lang="en-US" sz="2600"/>
              <a:t>I =</a:t>
            </a:r>
            <a:r>
              <a:rPr lang="en-US" sz="2600"/>
              <a:t>{</a:t>
            </a:r>
            <a:r>
              <a:rPr i="1" lang="en-US" sz="2600"/>
              <a:t>I</a:t>
            </a:r>
            <a:r>
              <a:rPr baseline="-25000" i="1" lang="en-US" sz="2600"/>
              <a:t>1</a:t>
            </a:r>
            <a:r>
              <a:rPr i="1" lang="en-US" sz="2600"/>
              <a:t>, I</a:t>
            </a:r>
            <a:r>
              <a:rPr baseline="-25000" i="1" lang="en-US" sz="2600"/>
              <a:t>2</a:t>
            </a:r>
            <a:r>
              <a:rPr i="1" lang="en-US" sz="2600"/>
              <a:t>,</a:t>
            </a:r>
            <a:r>
              <a:rPr baseline="-25000" i="1" lang="en-US" sz="2600"/>
              <a:t> </a:t>
            </a:r>
            <a:r>
              <a:rPr i="1" lang="en-US" sz="2600"/>
              <a:t>..., I</a:t>
            </a:r>
            <a:r>
              <a:rPr baseline="-25000" i="1" lang="en-US" sz="2600"/>
              <a:t>m</a:t>
            </a:r>
            <a:r>
              <a:rPr lang="en-US" sz="2600"/>
              <a:t>} là tập m thuộc tính riêng biệt, mỗi thuộc tính gọi là một mục. Gọi D là một cơ sở dữ liệu, trong đó mỗi bản ghi T là một giao dịch và chứa các tập mục, </a:t>
            </a:r>
            <a:r>
              <a:rPr i="1" lang="en-US" sz="2600"/>
              <a:t>T ⊆ I</a:t>
            </a:r>
            <a:r>
              <a:rPr lang="en-US" sz="2600"/>
              <a:t>.</a:t>
            </a:r>
            <a:endParaRPr/>
          </a:p>
          <a:p>
            <a:pPr indent="-198438" lvl="0" marL="363538" rtl="0" algn="l">
              <a:spcBef>
                <a:spcPts val="0"/>
              </a:spcBef>
              <a:spcAft>
                <a:spcPts val="0"/>
              </a:spcAft>
              <a:buSzPts val="2600"/>
              <a:buFont typeface="Arial"/>
              <a:buNone/>
            </a:pPr>
            <a:r>
              <a:t/>
            </a:r>
            <a:endParaRPr sz="2600"/>
          </a:p>
        </p:txBody>
      </p:sp>
      <p:sp>
        <p:nvSpPr>
          <p:cNvPr id="138" name="Google Shape;138;p9"/>
          <p:cNvSpPr txBox="1"/>
          <p:nvPr>
            <p:ph idx="4294967295" type="body"/>
          </p:nvPr>
        </p:nvSpPr>
        <p:spPr>
          <a:xfrm>
            <a:off x="5105400" y="1066800"/>
            <a:ext cx="4343400" cy="3154710"/>
          </a:xfrm>
          <a:prstGeom prst="rect">
            <a:avLst/>
          </a:prstGeom>
          <a:noFill/>
          <a:ln>
            <a:noFill/>
          </a:ln>
        </p:spPr>
        <p:txBody>
          <a:bodyPr anchorCtr="0" anchor="t" bIns="0" lIns="0" spcFirstLastPara="1" rIns="0" wrap="square" tIns="0">
            <a:spAutoFit/>
          </a:bodyPr>
          <a:lstStyle/>
          <a:p>
            <a:pPr indent="-363538" lvl="0" marL="363538" rtl="0" algn="just">
              <a:spcBef>
                <a:spcPts val="0"/>
              </a:spcBef>
              <a:spcAft>
                <a:spcPts val="0"/>
              </a:spcAft>
              <a:buSzPts val="2600"/>
              <a:buFont typeface="Arial"/>
              <a:buChar char="•"/>
            </a:pPr>
            <a:r>
              <a:rPr b="1" lang="en-US" sz="2600"/>
              <a:t>Định nghĩa: </a:t>
            </a:r>
            <a:r>
              <a:rPr lang="en-US" sz="2600"/>
              <a:t>Một </a:t>
            </a:r>
            <a:r>
              <a:rPr i="1" lang="en-US" sz="2600"/>
              <a:t>luật kết hợp</a:t>
            </a:r>
            <a:r>
              <a:rPr lang="en-US" sz="2600"/>
              <a:t> là một quan hệ có dạng </a:t>
            </a:r>
            <a:r>
              <a:rPr i="1" lang="en-US" sz="2600"/>
              <a:t>X ⇒ Y</a:t>
            </a:r>
            <a:r>
              <a:rPr lang="en-US" sz="2600"/>
              <a:t>, trong đó </a:t>
            </a:r>
            <a:r>
              <a:rPr i="1" lang="en-US" sz="2600"/>
              <a:t>X, Y ⊂ I</a:t>
            </a:r>
            <a:r>
              <a:rPr lang="en-US" sz="2600"/>
              <a:t> là các tập mục gọi là </a:t>
            </a:r>
            <a:r>
              <a:rPr i="1" lang="en-US" sz="2600"/>
              <a:t>itemsets</a:t>
            </a:r>
            <a:r>
              <a:rPr lang="en-US" sz="2600"/>
              <a:t>, X∩Y=∅, </a:t>
            </a:r>
            <a:r>
              <a:rPr lang="en-US" sz="2800"/>
              <a:t>X được gọi là tiền đề, Y là mệnh đề kết quả của luật.</a:t>
            </a:r>
            <a:endParaRPr sz="2600"/>
          </a:p>
          <a:p>
            <a:pPr indent="-255588" lvl="0" marL="363538" rtl="0" algn="l">
              <a:spcBef>
                <a:spcPts val="0"/>
              </a:spcBef>
              <a:spcAft>
                <a:spcPts val="0"/>
              </a:spcAft>
              <a:buSzPts val="1700"/>
              <a:buFont typeface="Arial"/>
              <a:buNone/>
            </a:pPr>
            <a:r>
              <a:t/>
            </a:r>
            <a:endParaRPr/>
          </a:p>
        </p:txBody>
      </p:sp>
      <p:pic>
        <p:nvPicPr>
          <p:cNvPr id="139" name="Google Shape;139;p9"/>
          <p:cNvPicPr preferRelativeResize="0"/>
          <p:nvPr/>
        </p:nvPicPr>
        <p:blipFill rotWithShape="1">
          <a:blip r:embed="rId3">
            <a:alphaModFix/>
          </a:blip>
          <a:srcRect b="0" l="0" r="0" t="0"/>
          <a:stretch/>
        </p:blipFill>
        <p:spPr>
          <a:xfrm>
            <a:off x="838200" y="4038600"/>
            <a:ext cx="8229600" cy="2362200"/>
          </a:xfrm>
          <a:prstGeom prst="rect">
            <a:avLst/>
          </a:prstGeom>
          <a:noFill/>
          <a:ln>
            <a:noFill/>
          </a:ln>
        </p:spPr>
      </p:pic>
      <p:sp>
        <p:nvSpPr>
          <p:cNvPr id="140" name="Google Shape;140;p9"/>
          <p:cNvSpPr txBox="1"/>
          <p:nvPr/>
        </p:nvSpPr>
        <p:spPr>
          <a:xfrm>
            <a:off x="3200401" y="6411914"/>
            <a:ext cx="306387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Quá trình khai phá luật kết hợp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utsche bank">
  <a:themeElements>
    <a:clrScheme name="Deutsche b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2010-11-10T17:13:23Z</dcterms:created>
  <dc:creator>Warren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0x010100BE65A64FDF742641B732382C366B1DDB</vt:lpwstr>
  </property>
  <property fmtid="{D5CDD505-2E9C-101B-9397-08002B2CF9AE}" pid="3" name="DeutscheBank.SharePoint.BSG.Project.ProjectDocumentsCategory">
    <vt:lpwstr>1. Project documents</vt:lpwstr>
  </property>
  <property fmtid="{D5CDD505-2E9C-101B-9397-08002B2CF9AE}" pid="4" name="DeutscheBank.SharePoint.BSG.Project.ProjectDocumentsRating">
    <vt:lpwstr>0</vt:lpwstr>
  </property>
  <property fmtid="{D5CDD505-2E9C-101B-9397-08002B2CF9AE}" pid="5" name="DeutscheBank.SharePoint.BSG.Project.ProjectDocumentsKeyDocument">
    <vt:bool>false</vt:bool>
  </property>
  <property fmtid="{D5CDD505-2E9C-101B-9397-08002B2CF9AE}" pid="6" name="TitusGUID">
    <vt:lpwstr>1fa549f8-224c-4b81-ae2e-483fe2147f22</vt:lpwstr>
  </property>
  <property fmtid="{D5CDD505-2E9C-101B-9397-08002B2CF9AE}" pid="7" name="aliashDocumentMarking">
    <vt:lpwstr>For Internal Use Only</vt:lpwstr>
  </property>
  <property fmtid="{D5CDD505-2E9C-101B-9397-08002B2CF9AE}" pid="8" name="db.comClassification">
    <vt:lpwstr>For Internal Use Only</vt:lpwstr>
  </property>
</Properties>
</file>