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2F547-5851-4E10-A8AA-15A7AB60149C}" type="datetimeFigureOut">
              <a:rPr lang="es-MX" smtClean="0"/>
              <a:t>16/06/2021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20271-F8FD-4031-9B2D-B13875645E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8597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2F547-5851-4E10-A8AA-15A7AB60149C}" type="datetimeFigureOut">
              <a:rPr lang="es-MX" smtClean="0"/>
              <a:t>16/06/2021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20271-F8FD-4031-9B2D-B13875645E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7622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2F547-5851-4E10-A8AA-15A7AB60149C}" type="datetimeFigureOut">
              <a:rPr lang="es-MX" smtClean="0"/>
              <a:t>16/06/2021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20271-F8FD-4031-9B2D-B13875645E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2085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2F547-5851-4E10-A8AA-15A7AB60149C}" type="datetimeFigureOut">
              <a:rPr lang="es-MX" smtClean="0"/>
              <a:t>16/06/2021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20271-F8FD-4031-9B2D-B13875645E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3195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2F547-5851-4E10-A8AA-15A7AB60149C}" type="datetimeFigureOut">
              <a:rPr lang="es-MX" smtClean="0"/>
              <a:t>16/06/2021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20271-F8FD-4031-9B2D-B13875645E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1811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2F547-5851-4E10-A8AA-15A7AB60149C}" type="datetimeFigureOut">
              <a:rPr lang="es-MX" smtClean="0"/>
              <a:t>16/06/2021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20271-F8FD-4031-9B2D-B13875645E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3882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2F547-5851-4E10-A8AA-15A7AB60149C}" type="datetimeFigureOut">
              <a:rPr lang="es-MX" smtClean="0"/>
              <a:t>16/06/2021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20271-F8FD-4031-9B2D-B13875645E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7244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2F547-5851-4E10-A8AA-15A7AB60149C}" type="datetimeFigureOut">
              <a:rPr lang="es-MX" smtClean="0"/>
              <a:t>16/06/2021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20271-F8FD-4031-9B2D-B13875645E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78604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2F547-5851-4E10-A8AA-15A7AB60149C}" type="datetimeFigureOut">
              <a:rPr lang="es-MX" smtClean="0"/>
              <a:t>16/06/2021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20271-F8FD-4031-9B2D-B13875645E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4548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2F547-5851-4E10-A8AA-15A7AB60149C}" type="datetimeFigureOut">
              <a:rPr lang="es-MX" smtClean="0"/>
              <a:t>16/06/2021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B920271-F8FD-4031-9B2D-B13875645E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0609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2F547-5851-4E10-A8AA-15A7AB60149C}" type="datetimeFigureOut">
              <a:rPr lang="es-MX" smtClean="0"/>
              <a:t>16/06/2021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20271-F8FD-4031-9B2D-B13875645E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593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2F547-5851-4E10-A8AA-15A7AB60149C}" type="datetimeFigureOut">
              <a:rPr lang="es-MX" smtClean="0"/>
              <a:t>16/06/2021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20271-F8FD-4031-9B2D-B13875645E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5694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2F547-5851-4E10-A8AA-15A7AB60149C}" type="datetimeFigureOut">
              <a:rPr lang="es-MX" smtClean="0"/>
              <a:t>16/06/2021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20271-F8FD-4031-9B2D-B13875645E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4318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2F547-5851-4E10-A8AA-15A7AB60149C}" type="datetimeFigureOut">
              <a:rPr lang="es-MX" smtClean="0"/>
              <a:t>16/06/2021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20271-F8FD-4031-9B2D-B13875645E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4056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2F547-5851-4E10-A8AA-15A7AB60149C}" type="datetimeFigureOut">
              <a:rPr lang="es-MX" smtClean="0"/>
              <a:t>16/06/2021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20271-F8FD-4031-9B2D-B13875645E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566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2F547-5851-4E10-A8AA-15A7AB60149C}" type="datetimeFigureOut">
              <a:rPr lang="es-MX" smtClean="0"/>
              <a:t>16/06/2021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20271-F8FD-4031-9B2D-B13875645E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3451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2F547-5851-4E10-A8AA-15A7AB60149C}" type="datetimeFigureOut">
              <a:rPr lang="es-MX" smtClean="0"/>
              <a:t>16/06/2021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20271-F8FD-4031-9B2D-B13875645E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727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5A2F547-5851-4E10-A8AA-15A7AB60149C}" type="datetimeFigureOut">
              <a:rPr lang="es-MX" smtClean="0"/>
              <a:t>16/06/2021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920271-F8FD-4031-9B2D-B13875645E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0510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44400-46F7-435F-9976-D7B44EF2A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5163"/>
            <a:ext cx="9144000" cy="528638"/>
          </a:xfrm>
        </p:spPr>
        <p:txBody>
          <a:bodyPr>
            <a:normAutofit fontScale="90000"/>
          </a:bodyPr>
          <a:lstStyle/>
          <a:p>
            <a:r>
              <a:rPr lang="es-MX" dirty="0"/>
              <a:t>ENCODERS</a:t>
            </a:r>
          </a:p>
        </p:txBody>
      </p:sp>
      <p:pic>
        <p:nvPicPr>
          <p:cNvPr id="1026" name="Picture 2" descr="¿Qué es un encoder, cuáles son sus tipos y para qué sirven?">
            <a:extLst>
              <a:ext uri="{FF2B5EF4-FFF2-40B4-BE49-F238E27FC236}">
                <a16:creationId xmlns:a16="http://schemas.microsoft.com/office/drawing/2014/main" id="{1190B101-587D-47A9-85F8-FF5DB7BCE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1258890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00FF29-4EC9-4629-92C8-F5F7258381F8}"/>
              </a:ext>
            </a:extLst>
          </p:cNvPr>
          <p:cNvSpPr txBox="1"/>
          <p:nvPr/>
        </p:nvSpPr>
        <p:spPr>
          <a:xfrm>
            <a:off x="266700" y="1652570"/>
            <a:ext cx="50673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2400" b="0" i="0" dirty="0">
                <a:effectLst/>
                <a:latin typeface="Open Sans" panose="020B0604020202020204" pitchFamily="34" charset="0"/>
              </a:rPr>
              <a:t>El </a:t>
            </a:r>
            <a:r>
              <a:rPr lang="es-MX" sz="2400" b="1" i="0" dirty="0" err="1">
                <a:effectLst/>
                <a:latin typeface="Open Sans" panose="020B0604020202020204" pitchFamily="34" charset="0"/>
              </a:rPr>
              <a:t>encoder</a:t>
            </a:r>
            <a:r>
              <a:rPr lang="es-MX" sz="2400" b="0" i="0" dirty="0">
                <a:effectLst/>
                <a:latin typeface="Open Sans" panose="020B0604020202020204" pitchFamily="34" charset="0"/>
              </a:rPr>
              <a:t> es un dispositivo electromecánico que permite codificar el movimiento mecánico en distintos tipos de impulsos eléctricos</a:t>
            </a:r>
          </a:p>
          <a:p>
            <a:pPr algn="just"/>
            <a:endParaRPr lang="es-MX" sz="2400" b="0" i="0" dirty="0">
              <a:effectLst/>
              <a:latin typeface="Open Sans" panose="020B0604020202020204" pitchFamily="34" charset="0"/>
            </a:endParaRPr>
          </a:p>
          <a:p>
            <a:pPr algn="just"/>
            <a:r>
              <a:rPr lang="es-MX" sz="2400" dirty="0">
                <a:latin typeface="Open Sans" panose="020B0606030504020204" pitchFamily="34" charset="0"/>
              </a:rPr>
              <a:t>Este es </a:t>
            </a:r>
            <a:r>
              <a:rPr lang="es-MX" sz="2400" b="0" i="0" dirty="0">
                <a:effectLst/>
                <a:latin typeface="Open Sans" panose="020B0606030504020204" pitchFamily="34" charset="0"/>
              </a:rPr>
              <a:t>una interfaz entre un dispositivo mecánico móvil y un controlador.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4024380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EEC3D-61A6-4FCC-AF76-E75A98F66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Tipos de </a:t>
            </a:r>
            <a:r>
              <a:rPr lang="es-MX" dirty="0" err="1"/>
              <a:t>encoder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947C2-150F-4879-9E94-1EA235E6E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07041"/>
            <a:ext cx="10018713" cy="4027999"/>
          </a:xfrm>
        </p:spPr>
        <p:txBody>
          <a:bodyPr>
            <a:normAutofit fontScale="62500" lnSpcReduction="20000"/>
          </a:bodyPr>
          <a:lstStyle/>
          <a:p>
            <a:r>
              <a:rPr lang="es-MX" b="0" i="0" dirty="0">
                <a:effectLst/>
                <a:latin typeface="Open Sans" panose="020B0604020202020204" pitchFamily="34" charset="0"/>
              </a:rPr>
              <a:t>Los </a:t>
            </a:r>
            <a:r>
              <a:rPr lang="es-MX" b="0" i="0" dirty="0" err="1">
                <a:effectLst/>
                <a:latin typeface="Open Sans" panose="020B0604020202020204" pitchFamily="34" charset="0"/>
              </a:rPr>
              <a:t>encoder</a:t>
            </a:r>
            <a:r>
              <a:rPr lang="es-MX" dirty="0" err="1">
                <a:latin typeface="Open Sans" panose="020B0604020202020204" pitchFamily="34" charset="0"/>
              </a:rPr>
              <a:t>s</a:t>
            </a:r>
            <a:r>
              <a:rPr lang="es-MX" dirty="0">
                <a:latin typeface="Open Sans" panose="020B0604020202020204" pitchFamily="34" charset="0"/>
              </a:rPr>
              <a:t> se pueden dividir en dos grandes grupos:</a:t>
            </a:r>
          </a:p>
          <a:p>
            <a:pPr>
              <a:buFontTx/>
              <a:buChar char="-"/>
            </a:pPr>
            <a:r>
              <a:rPr lang="es-MX" dirty="0">
                <a:latin typeface="Open Sans" panose="020B0604020202020204" pitchFamily="34" charset="0"/>
              </a:rPr>
              <a:t>Rotatorios</a:t>
            </a:r>
          </a:p>
          <a:p>
            <a:pPr>
              <a:buFontTx/>
              <a:buChar char="-"/>
            </a:pPr>
            <a:r>
              <a:rPr lang="es-MX" dirty="0">
                <a:latin typeface="Open Sans" panose="020B0604020202020204" pitchFamily="34" charset="0"/>
              </a:rPr>
              <a:t>Lineales</a:t>
            </a:r>
          </a:p>
          <a:p>
            <a:pPr>
              <a:buFontTx/>
              <a:buChar char="-"/>
            </a:pPr>
            <a:endParaRPr lang="es-MX" dirty="0">
              <a:latin typeface="Open Sans" panose="020B0604020202020204" pitchFamily="34" charset="0"/>
            </a:endParaRPr>
          </a:p>
          <a:p>
            <a:r>
              <a:rPr lang="es-MX" dirty="0">
                <a:latin typeface="Open Sans" panose="020B0604020202020204" pitchFamily="34" charset="0"/>
              </a:rPr>
              <a:t>Asimismo estos se dividen en:</a:t>
            </a:r>
          </a:p>
          <a:p>
            <a:pPr>
              <a:buFontTx/>
              <a:buChar char="-"/>
            </a:pPr>
            <a:r>
              <a:rPr lang="es-MX" dirty="0">
                <a:latin typeface="Open Sans" panose="020B0604020202020204" pitchFamily="34" charset="0"/>
              </a:rPr>
              <a:t>Absolutos</a:t>
            </a:r>
          </a:p>
          <a:p>
            <a:pPr>
              <a:buFontTx/>
              <a:buChar char="-"/>
            </a:pPr>
            <a:r>
              <a:rPr lang="es-MX" dirty="0">
                <a:latin typeface="Open Sans" panose="020B0604020202020204" pitchFamily="34" charset="0"/>
              </a:rPr>
              <a:t>Relativos</a:t>
            </a:r>
          </a:p>
          <a:p>
            <a:pPr marL="0" indent="0">
              <a:buNone/>
            </a:pPr>
            <a:endParaRPr lang="es-MX" dirty="0">
              <a:latin typeface="Open Sans" panose="020B0604020202020204" pitchFamily="34" charset="0"/>
            </a:endParaRPr>
          </a:p>
          <a:p>
            <a:r>
              <a:rPr lang="es-MX" dirty="0"/>
              <a:t> También podemos encontrar </a:t>
            </a:r>
            <a:r>
              <a:rPr lang="es-MX" dirty="0" err="1"/>
              <a:t>encoders</a:t>
            </a:r>
            <a:r>
              <a:rPr lang="es-MX" dirty="0"/>
              <a:t> con distintas tecnologías como:</a:t>
            </a:r>
          </a:p>
          <a:p>
            <a:pPr>
              <a:buFontTx/>
              <a:buChar char="-"/>
            </a:pPr>
            <a:r>
              <a:rPr lang="es-MX" dirty="0"/>
              <a:t>Ópticos (hincapié en esta presentación)</a:t>
            </a:r>
          </a:p>
          <a:p>
            <a:pPr>
              <a:buFontTx/>
              <a:buChar char="-"/>
            </a:pPr>
            <a:r>
              <a:rPr lang="es-MX" dirty="0"/>
              <a:t>Capacitivos</a:t>
            </a:r>
          </a:p>
          <a:p>
            <a:pPr>
              <a:buFontTx/>
              <a:buChar char="-"/>
            </a:pPr>
            <a:r>
              <a:rPr lang="es-MX" dirty="0"/>
              <a:t>Inductivos</a:t>
            </a:r>
          </a:p>
          <a:p>
            <a:pPr>
              <a:buFontTx/>
              <a:buChar char="-"/>
            </a:pPr>
            <a:r>
              <a:rPr lang="es-MX" dirty="0"/>
              <a:t>Magnético</a:t>
            </a:r>
          </a:p>
        </p:txBody>
      </p:sp>
    </p:spTree>
    <p:extLst>
      <p:ext uri="{BB962C8B-B14F-4D97-AF65-F5344CB8AC3E}">
        <p14:creationId xmlns:p14="http://schemas.microsoft.com/office/powerpoint/2010/main" val="4142026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1BAAC-71FB-4FFE-A1BB-DC68018E5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Encoder</a:t>
            </a:r>
            <a:r>
              <a:rPr lang="es-MX" dirty="0"/>
              <a:t> lineal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6D3F640-73E6-4B69-B5D0-2A27AE556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599" y="3164619"/>
            <a:ext cx="4312727" cy="185371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9147FE1-6126-49E2-85A3-485DA86D1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827" y="2825055"/>
            <a:ext cx="4537197" cy="253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791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EE116-B891-4F1A-9B1A-ECA0330D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Encoder</a:t>
            </a:r>
            <a:r>
              <a:rPr lang="es-MX" dirty="0"/>
              <a:t> rotativo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8893943-0A80-400B-B624-C4C499E9BF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2380" y="2608028"/>
            <a:ext cx="5591332" cy="3013544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DD0D060-9406-4C24-AEAE-B4087E0C2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37" y="3071987"/>
            <a:ext cx="5560187" cy="208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447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AB792-6318-4FB9-99A8-8AE356473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Encoder</a:t>
            </a:r>
            <a:r>
              <a:rPr lang="es-MX" dirty="0"/>
              <a:t> absoluto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3B01A6-83E4-42C6-8A6E-EC3464A8D6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2079267"/>
                <a:ext cx="5894499" cy="3852406"/>
              </a:xfrm>
            </p:spPr>
            <p:txBody>
              <a:bodyPr>
                <a:normAutofit/>
              </a:bodyPr>
              <a:lstStyle/>
              <a:p>
                <a:r>
                  <a:rPr lang="es-MX" dirty="0"/>
                  <a:t>Estos, unidos a un eje, proporcionan información sobre la posición real.</a:t>
                </a:r>
              </a:p>
              <a:p>
                <a:r>
                  <a:rPr lang="es-MX" dirty="0"/>
                  <a:t>Conservan la información de la posición luego de un corte de energía.</a:t>
                </a:r>
              </a:p>
              <a:p>
                <a:r>
                  <a:rPr lang="es-MX" dirty="0"/>
                  <a:t>Los </a:t>
                </a:r>
                <a:r>
                  <a:rPr lang="es-MX" dirty="0" err="1"/>
                  <a:t>encoders</a:t>
                </a:r>
                <a:r>
                  <a:rPr lang="es-MX" dirty="0"/>
                  <a:t> absolutos mas comunes tienen entre 10 y 12 pistas</a:t>
                </a:r>
              </a:p>
              <a:p>
                <a:pPr marL="0" indent="0">
                  <a:buNone/>
                </a:pPr>
                <a:r>
                  <a:rPr lang="es-MX" dirty="0"/>
                  <a:t>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i="1">
                            <a:latin typeface="Cambria Math" panose="02040503050406030204" pitchFamily="18" charset="0"/>
                          </a:rPr>
                          <m:t>360°</m:t>
                        </m:r>
                      </m:num>
                      <m:den>
                        <m:sSup>
                          <m:sSupPr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𝑟𝑒𝑠𝑜𝑙𝑢𝑐𝑖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ó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°;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°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𝑝𝑖𝑠𝑡𝑎𝑠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3B01A6-83E4-42C6-8A6E-EC3464A8D6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2079267"/>
                <a:ext cx="5894499" cy="3852406"/>
              </a:xfrm>
              <a:blipFill>
                <a:blip r:embed="rId2"/>
                <a:stretch>
                  <a:fillRect l="-258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64C289B9-B4D7-4D85-857C-08A3BB468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385" y="2079267"/>
            <a:ext cx="2803063" cy="234033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8B96E05-C06F-40AE-A84C-F746F54D6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4254" y="4745606"/>
            <a:ext cx="1873323" cy="175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992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5EEC25-A6CF-4FE2-BCED-1825F946B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Mono vuelta y Multivuelta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BDA7211-6B43-44B6-8CA1-B88DCEB447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9107" y="2928730"/>
            <a:ext cx="4057077" cy="3124200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7F4C5E7-9CA2-4321-82F9-3FD5D4D2CB63}"/>
              </a:ext>
            </a:extLst>
          </p:cNvPr>
          <p:cNvSpPr txBox="1"/>
          <p:nvPr/>
        </p:nvSpPr>
        <p:spPr>
          <a:xfrm>
            <a:off x="7460705" y="2091377"/>
            <a:ext cx="4145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Se puede agregar mas discos reductores </a:t>
            </a:r>
          </a:p>
          <a:p>
            <a:pPr algn="just"/>
            <a:r>
              <a:rPr lang="es-ES" dirty="0"/>
              <a:t>según sean las vueltas que hay que contar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0523169-A1B6-4459-B109-AC502B848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430" y="3207026"/>
            <a:ext cx="4597859" cy="278806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36147929-4DE9-4657-9212-CA815065A69B}"/>
              </a:ext>
            </a:extLst>
          </p:cNvPr>
          <p:cNvSpPr txBox="1"/>
          <p:nvPr/>
        </p:nvSpPr>
        <p:spPr>
          <a:xfrm>
            <a:off x="2024753" y="2091377"/>
            <a:ext cx="3679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ES" dirty="0"/>
              <a:t>Funciona de la misma manera que se</a:t>
            </a:r>
          </a:p>
          <a:p>
            <a:pPr algn="ctr"/>
            <a:r>
              <a:rPr lang="es-ES" dirty="0"/>
              <a:t> explico en la diapositiva anterior </a:t>
            </a:r>
          </a:p>
        </p:txBody>
      </p:sp>
    </p:spTree>
    <p:extLst>
      <p:ext uri="{BB962C8B-B14F-4D97-AF65-F5344CB8AC3E}">
        <p14:creationId xmlns:p14="http://schemas.microsoft.com/office/powerpoint/2010/main" val="2264760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9B867-E6FC-4406-AAFD-21B9BC8B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87341"/>
          </a:xfrm>
        </p:spPr>
        <p:txBody>
          <a:bodyPr/>
          <a:lstStyle/>
          <a:p>
            <a:r>
              <a:rPr lang="es-MX" dirty="0" err="1"/>
              <a:t>Encoder</a:t>
            </a:r>
            <a:r>
              <a:rPr lang="es-MX" dirty="0"/>
              <a:t> incremental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7046D0-EA4A-49AF-99AC-00E5E1A081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1" y="1800361"/>
                <a:ext cx="10018713" cy="1371598"/>
              </a:xfrm>
            </p:spPr>
            <p:txBody>
              <a:bodyPr>
                <a:normAutofit fontScale="70000" lnSpcReduction="20000"/>
              </a:bodyPr>
              <a:lstStyle/>
              <a:p>
                <a:pPr algn="just"/>
                <a:r>
                  <a:rPr lang="es-MX" dirty="0"/>
                  <a:t>Estos brindan una salida proporcional, en modo incremental, al tipo de desplazamiento realizado. </a:t>
                </a:r>
              </a:p>
              <a:p>
                <a:pPr algn="just"/>
                <a:r>
                  <a:rPr lang="es-MX" dirty="0"/>
                  <a:t>Su resolución varía según la cantidad de ranuras presentes en el disco.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360°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𝑐𝑎𝑛𝑡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𝑟𝑎𝑛𝑢𝑟𝑎𝑠</m:t>
                        </m:r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𝑟𝑒𝑠𝑜𝑙𝑢𝑐𝑖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ó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°)</m:t>
                    </m:r>
                  </m:oMath>
                </a14:m>
                <a:endParaRPr lang="es-MX" dirty="0"/>
              </a:p>
              <a:p>
                <a:pPr algn="just"/>
                <a:r>
                  <a:rPr lang="es-MX" dirty="0"/>
                  <a:t>Ejemplo: </a:t>
                </a:r>
                <a:r>
                  <a:rPr lang="es-MX" dirty="0" err="1"/>
                  <a:t>encoder</a:t>
                </a:r>
                <a:r>
                  <a:rPr lang="es-MX" dirty="0"/>
                  <a:t> de 1024 </a:t>
                </a:r>
                <a:r>
                  <a:rPr lang="es-MX" dirty="0" err="1"/>
                  <a:t>ppr</a:t>
                </a:r>
                <a:r>
                  <a:rPr lang="es-MX" dirty="0"/>
                  <a:t> (pulsos por revolución) =&gt;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360°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1024</m:t>
                        </m:r>
                      </m:den>
                    </m:f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0,351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endParaRPr lang="es-MX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7046D0-EA4A-49AF-99AC-00E5E1A081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1" y="1800361"/>
                <a:ext cx="10018713" cy="1371598"/>
              </a:xfrm>
              <a:blipFill>
                <a:blip r:embed="rId2"/>
                <a:stretch>
                  <a:fillRect l="-852" t="-6222" b="-88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5A3987C4-CC9A-4D39-937C-134AC51F4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9695" y="3610151"/>
            <a:ext cx="4767943" cy="267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7287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129</TotalTime>
  <Words>219</Words>
  <Application>Microsoft Office PowerPoint</Application>
  <PresentationFormat>Panorámica</PresentationFormat>
  <Paragraphs>34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Cambria Math</vt:lpstr>
      <vt:lpstr>Corbel</vt:lpstr>
      <vt:lpstr>Open Sans</vt:lpstr>
      <vt:lpstr>Parallax</vt:lpstr>
      <vt:lpstr>ENCODERS</vt:lpstr>
      <vt:lpstr>Tipos de encoder</vt:lpstr>
      <vt:lpstr>Encoder lineal</vt:lpstr>
      <vt:lpstr>Encoder rotativo</vt:lpstr>
      <vt:lpstr>Encoder absoluto</vt:lpstr>
      <vt:lpstr>Mono vuelta y Multivuelta</vt:lpstr>
      <vt:lpstr>Encoder incremental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ENCODERS</dc:title>
  <dc:creator>CRJ</dc:creator>
  <cp:lastModifiedBy>Ignacio Sigal</cp:lastModifiedBy>
  <cp:revision>14</cp:revision>
  <dcterms:created xsi:type="dcterms:W3CDTF">2021-06-14T17:51:32Z</dcterms:created>
  <dcterms:modified xsi:type="dcterms:W3CDTF">2021-06-16T13:18:02Z</dcterms:modified>
</cp:coreProperties>
</file>