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86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85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0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8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77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1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32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6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2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41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702F-4BF0-4571-81BD-CF29A057A072}" type="datetimeFigureOut">
              <a:rPr lang="es-ES" smtClean="0"/>
              <a:t>23/07/2018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E695-341A-45B3-BEB7-855FF324C5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48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76"/>
            <a:ext cx="12192000" cy="648744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835021" y="382137"/>
            <a:ext cx="4667534" cy="1064526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184678" y="2061029"/>
            <a:ext cx="4532465" cy="3773714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722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2</cp:revision>
  <dcterms:created xsi:type="dcterms:W3CDTF">2018-07-23T20:56:56Z</dcterms:created>
  <dcterms:modified xsi:type="dcterms:W3CDTF">2018-07-23T20:57:46Z</dcterms:modified>
</cp:coreProperties>
</file>