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340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ont Sanchez" initials="MFS" lastIdx="1" clrIdx="0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F8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076" y="-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B1ED-05C6-43AD-85E9-3FF99C9F49B3}" type="datetimeFigureOut">
              <a:rPr lang="en-GB" smtClean="0"/>
              <a:t>01/06/2018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868-572D-4B8C-BBFB-A139BCF98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3282608" y="62888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/>
              <a:t>Kick-off Meeting (23</a:t>
            </a:r>
            <a:r>
              <a:rPr lang="en-GB" sz="1200" b="1" baseline="30000" dirty="0" smtClean="0"/>
              <a:t>rd</a:t>
            </a:r>
            <a:r>
              <a:rPr lang="en-GB" sz="1200" b="1" dirty="0" smtClean="0"/>
              <a:t> January)</a:t>
            </a:r>
            <a:endParaRPr lang="en-GB" sz="12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196751" y="5997339"/>
            <a:ext cx="2239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version 2.0.0 (25</a:t>
            </a:r>
            <a:r>
              <a:rPr lang="en-GB" sz="12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37229" y="1698856"/>
            <a:ext cx="439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(23</a:t>
            </a:r>
            <a:r>
              <a:rPr lang="en-GB" sz="1200" baseline="30000" dirty="0" smtClean="0"/>
              <a:t>rd</a:t>
            </a:r>
            <a:r>
              <a:rPr lang="en-GB" sz="1200" dirty="0" smtClean="0"/>
              <a:t> February)</a:t>
            </a:r>
          </a:p>
          <a:p>
            <a:pPr algn="r"/>
            <a:r>
              <a:rPr lang="en-GB" sz="1200" i="1" dirty="0" smtClean="0"/>
              <a:t>Subject: Presentation of the new mission, considerations on the scope and methodology.</a:t>
            </a:r>
            <a:endParaRPr lang="en-GB" sz="1200" i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37228" y="2778415"/>
            <a:ext cx="43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Working Group Meeting (28</a:t>
            </a:r>
            <a:r>
              <a:rPr lang="en-GB" sz="1200" baseline="30000" dirty="0" smtClean="0"/>
              <a:t>th</a:t>
            </a:r>
            <a:r>
              <a:rPr lang="en-GB" sz="1200" dirty="0" smtClean="0"/>
              <a:t> March)</a:t>
            </a:r>
          </a:p>
          <a:p>
            <a:pPr algn="r"/>
            <a:r>
              <a:rPr lang="en-GB" sz="1200" i="1" dirty="0" smtClean="0"/>
              <a:t>Subject: </a:t>
            </a:r>
            <a:r>
              <a:rPr lang="en-GB" sz="1200" i="1" dirty="0" err="1" smtClean="0"/>
              <a:t>PoC</a:t>
            </a:r>
            <a:r>
              <a:rPr lang="en-GB" sz="1200" i="1" dirty="0" smtClean="0"/>
              <a:t> validation of the approach, the use case and the expected results.</a:t>
            </a:r>
            <a:endParaRPr lang="en-GB" sz="1200" i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037228" y="385797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(16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conceptual model and design considerations.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7228" y="4934794"/>
            <a:ext cx="43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Group Meeting (14</a:t>
            </a:r>
            <a:r>
              <a:rPr lang="en-GB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June)</a:t>
            </a:r>
          </a:p>
          <a:p>
            <a:pPr algn="r"/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Subject: Revision of the ontology, OWL implementation and results of the </a:t>
            </a:r>
            <a:r>
              <a:rPr lang="en-GB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PoC</a:t>
            </a:r>
            <a:r>
              <a:rPr lang="en-GB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GB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 rot="5400000">
            <a:off x="2837871" y="3401715"/>
            <a:ext cx="5400000" cy="118800"/>
          </a:xfrm>
          <a:prstGeom prst="roundRect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ipse 20"/>
          <p:cNvSpPr/>
          <p:nvPr/>
        </p:nvSpPr>
        <p:spPr>
          <a:xfrm rot="5400000">
            <a:off x="5480206" y="728163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redondeado 23"/>
          <p:cNvSpPr/>
          <p:nvPr/>
        </p:nvSpPr>
        <p:spPr>
          <a:xfrm rot="5400000">
            <a:off x="4187871" y="4739319"/>
            <a:ext cx="2700000" cy="122400"/>
          </a:xfrm>
          <a:prstGeom prst="roundRect">
            <a:avLst/>
          </a:prstGeom>
          <a:solidFill>
            <a:srgbClr val="F8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 redondeado 44"/>
          <p:cNvSpPr/>
          <p:nvPr/>
        </p:nvSpPr>
        <p:spPr>
          <a:xfrm rot="5400000">
            <a:off x="5267871" y="3657265"/>
            <a:ext cx="540000" cy="118800"/>
          </a:xfrm>
          <a:prstGeom prst="roundRect">
            <a:avLst/>
          </a:prstGeom>
          <a:gradFill flip="none" rotWithShape="1">
            <a:gsLst>
              <a:gs pos="61000">
                <a:srgbClr val="E1EA99"/>
              </a:gs>
              <a:gs pos="0">
                <a:srgbClr val="F8FECA"/>
              </a:gs>
              <a:gs pos="100000">
                <a:srgbClr val="9AAE0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ipse 24"/>
          <p:cNvSpPr/>
          <p:nvPr/>
        </p:nvSpPr>
        <p:spPr>
          <a:xfrm rot="5400000">
            <a:off x="5480206" y="1798137"/>
            <a:ext cx="115330" cy="11533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ipse 26"/>
          <p:cNvSpPr/>
          <p:nvPr/>
        </p:nvSpPr>
        <p:spPr>
          <a:xfrm rot="5400000">
            <a:off x="5480206" y="6094514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/>
          <p:cNvSpPr/>
          <p:nvPr/>
        </p:nvSpPr>
        <p:spPr>
          <a:xfrm rot="5400000">
            <a:off x="5480206" y="2863762"/>
            <a:ext cx="115330" cy="11533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 rot="5400000">
            <a:off x="5480206" y="392795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ipse 31"/>
          <p:cNvSpPr/>
          <p:nvPr/>
        </p:nvSpPr>
        <p:spPr>
          <a:xfrm rot="5400000">
            <a:off x="5480206" y="5036649"/>
            <a:ext cx="115330" cy="1153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2" descr="Image result for google maps location symbol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589033" y="3298730"/>
            <a:ext cx="273358" cy="2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5643602" y="2055852"/>
            <a:ext cx="43985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9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March:</a:t>
            </a:r>
          </a:p>
          <a:p>
            <a:pPr lvl="1"/>
            <a:r>
              <a:rPr lang="en-GB" sz="1100" dirty="0" smtClean="0"/>
              <a:t>1. </a:t>
            </a:r>
            <a:r>
              <a:rPr lang="en-GB" sz="1100" i="1" dirty="0" smtClean="0"/>
              <a:t>Glossary </a:t>
            </a:r>
            <a:r>
              <a:rPr lang="en-GB" sz="1100" i="1" dirty="0"/>
              <a:t>a</a:t>
            </a:r>
            <a:r>
              <a:rPr lang="en-GB" sz="1100" i="1" dirty="0" smtClean="0"/>
              <a:t>cceptance by the Working Group.</a:t>
            </a:r>
          </a:p>
          <a:p>
            <a:pPr lvl="1"/>
            <a:r>
              <a:rPr lang="en-GB" sz="1100" dirty="0" smtClean="0"/>
              <a:t>2. </a:t>
            </a:r>
            <a:r>
              <a:rPr lang="en-GB" sz="1100" i="1" dirty="0"/>
              <a:t>Sample Competency Questions available for the WG.</a:t>
            </a:r>
            <a:endParaRPr lang="en-GB" sz="1100" dirty="0"/>
          </a:p>
        </p:txBody>
      </p:sp>
      <p:sp>
        <p:nvSpPr>
          <p:cNvPr id="36" name="Elipse 35"/>
          <p:cNvSpPr/>
          <p:nvPr/>
        </p:nvSpPr>
        <p:spPr>
          <a:xfrm rot="5400000">
            <a:off x="5501871" y="2326580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/>
          <p:cNvSpPr/>
          <p:nvPr/>
        </p:nvSpPr>
        <p:spPr>
          <a:xfrm rot="5400000">
            <a:off x="5501871" y="2325364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ipse 36"/>
          <p:cNvSpPr/>
          <p:nvPr/>
        </p:nvSpPr>
        <p:spPr>
          <a:xfrm rot="5400000">
            <a:off x="5501871" y="26980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adroTexto 37"/>
          <p:cNvSpPr txBox="1"/>
          <p:nvPr/>
        </p:nvSpPr>
        <p:spPr>
          <a:xfrm>
            <a:off x="5657936" y="2604570"/>
            <a:ext cx="4398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23-26 March:</a:t>
            </a:r>
          </a:p>
          <a:p>
            <a:pPr lvl="1"/>
            <a:r>
              <a:rPr lang="en-GB" sz="1100" i="1" dirty="0" smtClean="0"/>
              <a:t>Conceptual data model available</a:t>
            </a:r>
            <a:r>
              <a:rPr lang="en-GB" sz="1100" i="1" dirty="0"/>
              <a:t> </a:t>
            </a:r>
            <a:r>
              <a:rPr lang="en-GB" sz="1100" i="1" dirty="0" smtClean="0"/>
              <a:t>for revision by WG.</a:t>
            </a:r>
          </a:p>
        </p:txBody>
      </p:sp>
      <p:sp>
        <p:nvSpPr>
          <p:cNvPr id="40" name="Elipse 39"/>
          <p:cNvSpPr/>
          <p:nvPr/>
        </p:nvSpPr>
        <p:spPr>
          <a:xfrm rot="5400000">
            <a:off x="5501871" y="372675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uadroTexto 40"/>
          <p:cNvSpPr txBox="1"/>
          <p:nvPr/>
        </p:nvSpPr>
        <p:spPr>
          <a:xfrm>
            <a:off x="5657936" y="3626531"/>
            <a:ext cx="3876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14</a:t>
            </a:r>
            <a:r>
              <a:rPr lang="en-GB" sz="1100" baseline="30000" dirty="0" smtClean="0"/>
              <a:t>th</a:t>
            </a:r>
            <a:r>
              <a:rPr lang="en-GB" sz="1100" dirty="0" smtClean="0"/>
              <a:t> May: </a:t>
            </a:r>
            <a:r>
              <a:rPr lang="en-GB" sz="1100" i="1" dirty="0" err="1" smtClean="0"/>
              <a:t>PoC</a:t>
            </a:r>
            <a:r>
              <a:rPr lang="en-GB" sz="1100" i="1" dirty="0" smtClean="0"/>
              <a:t> and new version of the conceptual data model available</a:t>
            </a:r>
            <a:r>
              <a:rPr lang="en-GB" sz="1100" i="1" dirty="0"/>
              <a:t> </a:t>
            </a:r>
            <a:r>
              <a:rPr lang="en-GB" sz="1100" i="1" dirty="0" smtClean="0"/>
              <a:t>for revision by WG.</a:t>
            </a:r>
            <a:endParaRPr lang="en-GB" sz="1100" i="1" dirty="0"/>
          </a:p>
        </p:txBody>
      </p:sp>
      <p:sp>
        <p:nvSpPr>
          <p:cNvPr id="39" name="Elipse 38"/>
          <p:cNvSpPr/>
          <p:nvPr/>
        </p:nvSpPr>
        <p:spPr>
          <a:xfrm rot="5400000">
            <a:off x="5501871" y="5892515"/>
            <a:ext cx="72000" cy="7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uadroTexto 43"/>
          <p:cNvSpPr txBox="1"/>
          <p:nvPr/>
        </p:nvSpPr>
        <p:spPr>
          <a:xfrm>
            <a:off x="5658060" y="5792291"/>
            <a:ext cx="387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en-GB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June: Complete release v2.0.0 available for revision by WG.</a:t>
            </a:r>
            <a:endParaRPr lang="en-GB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8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Font Sanchez</dc:creator>
  <cp:lastModifiedBy>Laia Bota Porta</cp:lastModifiedBy>
  <cp:revision>39</cp:revision>
  <dcterms:created xsi:type="dcterms:W3CDTF">2018-02-16T10:28:16Z</dcterms:created>
  <dcterms:modified xsi:type="dcterms:W3CDTF">2018-06-01T10:38:22Z</dcterms:modified>
</cp:coreProperties>
</file>