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164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validation of the approach, the use case and the expected results.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71215" y="4934794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progress on the final version.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9683" y="340345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433682" y="3982204"/>
            <a:ext cx="4212000" cy="1440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65026" y="1808742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236827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dirty="0" smtClean="0"/>
              <a:t>1. </a:t>
            </a:r>
            <a:r>
              <a:rPr lang="en-GB" sz="1200" i="1" dirty="0" smtClean="0"/>
              <a:t>Glossary </a:t>
            </a:r>
            <a:r>
              <a:rPr lang="en-GB" sz="1200" i="1" dirty="0"/>
              <a:t>a</a:t>
            </a:r>
            <a:r>
              <a:rPr lang="en-GB" sz="1200" i="1" dirty="0" smtClean="0"/>
              <a:t>cceptance </a:t>
            </a:r>
            <a:r>
              <a:rPr lang="en-GB" sz="1200" i="1" dirty="0" smtClean="0"/>
              <a:t>by the Working Group</a:t>
            </a:r>
            <a:r>
              <a:rPr lang="en-GB" sz="1200" i="1" dirty="0" smtClean="0"/>
              <a:t>.</a:t>
            </a:r>
          </a:p>
          <a:p>
            <a:r>
              <a:rPr lang="en-GB" sz="1200" dirty="0" smtClean="0"/>
              <a:t>2. </a:t>
            </a:r>
            <a:r>
              <a:rPr lang="en-GB" sz="1200" i="1" dirty="0" smtClean="0"/>
              <a:t>Sample Competency Questions delivered by OP.</a:t>
            </a:r>
            <a:endParaRPr lang="en-GB" sz="1200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39504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 rot="5400000">
            <a:off x="5465131" y="232536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182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25</cp:revision>
  <dcterms:created xsi:type="dcterms:W3CDTF">2018-02-16T10:28:16Z</dcterms:created>
  <dcterms:modified xsi:type="dcterms:W3CDTF">2018-02-27T12:28:39Z</dcterms:modified>
</cp:coreProperties>
</file>