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92" r:id="rId5"/>
    <p:sldId id="294" r:id="rId6"/>
    <p:sldId id="361" r:id="rId7"/>
    <p:sldId id="355" r:id="rId8"/>
    <p:sldId id="362" r:id="rId9"/>
    <p:sldId id="363" r:id="rId10"/>
    <p:sldId id="331" r:id="rId11"/>
    <p:sldId id="356" r:id="rId12"/>
    <p:sldId id="332" r:id="rId13"/>
    <p:sldId id="357" r:id="rId14"/>
    <p:sldId id="359" r:id="rId15"/>
    <p:sldId id="360" r:id="rId16"/>
    <p:sldId id="35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5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ia Bota Porta" initials="LBP"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9AAE04"/>
    <a:srgbClr val="E6B8B7"/>
    <a:srgbClr val="D76734"/>
    <a:srgbClr val="960F68"/>
    <a:srgbClr val="43BEB9"/>
    <a:srgbClr val="4472C4"/>
    <a:srgbClr val="70AD47"/>
    <a:srgbClr val="595959"/>
    <a:srgbClr val="6785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44" y="108"/>
      </p:cViewPr>
      <p:guideLst>
        <p:guide orient="horz" pos="2160"/>
        <p:guide pos="2857"/>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rginia Gomariz Gonzalez" userId="S::vgomariz@everis.com::33fc7e94-4465-48fa-89d5-7eebf79cb155" providerId="AD" clId="Web-{F10C851B-6816-4F6C-AB4F-C7F3C8652103}"/>
    <pc:docChg chg="modSld">
      <pc:chgData name="Virginia Gomariz Gonzalez" userId="S::vgomariz@everis.com::33fc7e94-4465-48fa-89d5-7eebf79cb155" providerId="AD" clId="Web-{F10C851B-6816-4F6C-AB4F-C7F3C8652103}" dt="2018-03-27T14:27:06.099" v="18"/>
      <pc:docMkLst>
        <pc:docMk/>
      </pc:docMkLst>
      <pc:sldChg chg="modSp">
        <pc:chgData name="Virginia Gomariz Gonzalez" userId="S::vgomariz@everis.com::33fc7e94-4465-48fa-89d5-7eebf79cb155" providerId="AD" clId="Web-{F10C851B-6816-4F6C-AB4F-C7F3C8652103}" dt="2018-03-27T14:26:54.364" v="8"/>
        <pc:sldMkLst>
          <pc:docMk/>
          <pc:sldMk cId="3711700285" sldId="355"/>
        </pc:sldMkLst>
        <pc:spChg chg="mod">
          <ac:chgData name="Virginia Gomariz Gonzalez" userId="S::vgomariz@everis.com::33fc7e94-4465-48fa-89d5-7eebf79cb155" providerId="AD" clId="Web-{F10C851B-6816-4F6C-AB4F-C7F3C8652103}" dt="2018-03-27T14:26:54.364" v="8"/>
          <ac:spMkLst>
            <pc:docMk/>
            <pc:sldMk cId="3711700285" sldId="355"/>
            <ac:spMk id="6" creationId="{00000000-0000-0000-0000-000000000000}"/>
          </ac:spMkLst>
        </pc:spChg>
      </pc:sldChg>
      <pc:sldChg chg="modSp">
        <pc:chgData name="Virginia Gomariz Gonzalez" userId="S::vgomariz@everis.com::33fc7e94-4465-48fa-89d5-7eebf79cb155" providerId="AD" clId="Web-{F10C851B-6816-4F6C-AB4F-C7F3C8652103}" dt="2018-03-27T14:27:06.099" v="17"/>
        <pc:sldMkLst>
          <pc:docMk/>
          <pc:sldMk cId="2912197348" sldId="363"/>
        </pc:sldMkLst>
        <pc:spChg chg="mod">
          <ac:chgData name="Virginia Gomariz Gonzalez" userId="S::vgomariz@everis.com::33fc7e94-4465-48fa-89d5-7eebf79cb155" providerId="AD" clId="Web-{F10C851B-6816-4F6C-AB4F-C7F3C8652103}" dt="2018-03-27T14:27:06.099" v="17"/>
          <ac:spMkLst>
            <pc:docMk/>
            <pc:sldMk cId="2912197348" sldId="363"/>
            <ac:spMk id="6"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37624B-CF98-49D9-A112-8B65EED2B6AD}" type="doc">
      <dgm:prSet loTypeId="urn:microsoft.com/office/officeart/2005/8/layout/process4" loCatId="process" qsTypeId="urn:microsoft.com/office/officeart/2005/8/quickstyle/simple1" qsCatId="simple" csTypeId="urn:microsoft.com/office/officeart/2005/8/colors/accent3_4" csCatId="accent3" phldr="1"/>
      <dgm:spPr/>
    </dgm:pt>
    <dgm:pt modelId="{4D125206-C77E-4726-A3A2-FF19FE30E3E5}">
      <dgm:prSet phldrT="[Texto]" custT="1"/>
      <dgm:spPr>
        <a:solidFill>
          <a:srgbClr val="9AAE04"/>
        </a:solidFill>
      </dgm:spPr>
      <dgm:t>
        <a:bodyPr/>
        <a:lstStyle/>
        <a:p>
          <a:r>
            <a:rPr lang="en-US" sz="1800" b="1" noProof="0">
              <a:latin typeface="Arial" panose="020B0604020202020204" pitchFamily="34" charset="0"/>
              <a:cs typeface="Arial" panose="020B0604020202020204" pitchFamily="34" charset="0"/>
            </a:rPr>
            <a:t>Use Cases</a:t>
          </a:r>
        </a:p>
      </dgm:t>
    </dgm:pt>
    <dgm:pt modelId="{7C4C87F8-5AD7-48F6-B5E4-51871EE922C3}" type="parTrans" cxnId="{739C2A65-CED1-4243-A95D-68BFB547F349}">
      <dgm:prSet/>
      <dgm:spPr/>
      <dgm:t>
        <a:bodyPr/>
        <a:lstStyle/>
        <a:p>
          <a:endParaRPr lang="en-US" sz="1400" noProof="0">
            <a:latin typeface="Arial" panose="020B0604020202020204" pitchFamily="34" charset="0"/>
            <a:cs typeface="Arial" panose="020B0604020202020204" pitchFamily="34" charset="0"/>
          </a:endParaRPr>
        </a:p>
      </dgm:t>
    </dgm:pt>
    <dgm:pt modelId="{01831A68-C611-447F-9528-51A5F4F0EFE4}" type="sibTrans" cxnId="{739C2A65-CED1-4243-A95D-68BFB547F349}">
      <dgm:prSet/>
      <dgm:spPr/>
      <dgm:t>
        <a:bodyPr/>
        <a:lstStyle/>
        <a:p>
          <a:endParaRPr lang="en-US" sz="1400" noProof="0">
            <a:latin typeface="Arial" panose="020B0604020202020204" pitchFamily="34" charset="0"/>
            <a:cs typeface="Arial" panose="020B0604020202020204" pitchFamily="34" charset="0"/>
          </a:endParaRPr>
        </a:p>
      </dgm:t>
    </dgm:pt>
    <dgm:pt modelId="{C02B7445-14E0-4D06-9B03-984AE41B22C5}">
      <dgm:prSet phldrT="[Texto]" custT="1"/>
      <dgm:spPr>
        <a:solidFill>
          <a:srgbClr val="9AAE04"/>
        </a:solidFill>
      </dgm:spPr>
      <dgm:t>
        <a:bodyPr/>
        <a:lstStyle/>
        <a:p>
          <a:r>
            <a:rPr lang="en-US" sz="1800" b="1" noProof="0">
              <a:latin typeface="Arial" panose="020B0604020202020204" pitchFamily="34" charset="0"/>
              <a:cs typeface="Arial" panose="020B0604020202020204" pitchFamily="34" charset="0"/>
            </a:rPr>
            <a:t>User Stories</a:t>
          </a:r>
        </a:p>
      </dgm:t>
    </dgm:pt>
    <dgm:pt modelId="{6A1E0D90-6C08-465F-B759-421BEA812F88}" type="parTrans" cxnId="{F54D6D3F-42A5-4DA5-BDC0-4BEA3BDDB692}">
      <dgm:prSet/>
      <dgm:spPr/>
      <dgm:t>
        <a:bodyPr/>
        <a:lstStyle/>
        <a:p>
          <a:endParaRPr lang="en-US" sz="1400" noProof="0">
            <a:latin typeface="Arial" panose="020B0604020202020204" pitchFamily="34" charset="0"/>
            <a:cs typeface="Arial" panose="020B0604020202020204" pitchFamily="34" charset="0"/>
          </a:endParaRPr>
        </a:p>
      </dgm:t>
    </dgm:pt>
    <dgm:pt modelId="{EF255D7A-7B4B-4A62-A955-A05ECF4DC620}" type="sibTrans" cxnId="{F54D6D3F-42A5-4DA5-BDC0-4BEA3BDDB692}">
      <dgm:prSet/>
      <dgm:spPr/>
      <dgm:t>
        <a:bodyPr/>
        <a:lstStyle/>
        <a:p>
          <a:endParaRPr lang="en-US" sz="1400" noProof="0">
            <a:latin typeface="Arial" panose="020B0604020202020204" pitchFamily="34" charset="0"/>
            <a:cs typeface="Arial" panose="020B0604020202020204" pitchFamily="34" charset="0"/>
          </a:endParaRPr>
        </a:p>
      </dgm:t>
    </dgm:pt>
    <dgm:pt modelId="{82F22BBC-7D35-4ED1-A514-CCD8C62ACB3C}">
      <dgm:prSet phldrT="[Texto]" custT="1"/>
      <dgm:spPr>
        <a:solidFill>
          <a:srgbClr val="9AAE04"/>
        </a:solidFill>
      </dgm:spPr>
      <dgm:t>
        <a:bodyPr/>
        <a:lstStyle/>
        <a:p>
          <a:r>
            <a:rPr lang="en-US" sz="1800" b="1" noProof="0">
              <a:latin typeface="Arial" panose="020B0604020202020204" pitchFamily="34" charset="0"/>
              <a:cs typeface="Arial" panose="020B0604020202020204" pitchFamily="34" charset="0"/>
            </a:rPr>
            <a:t>Competency Questions</a:t>
          </a:r>
        </a:p>
      </dgm:t>
    </dgm:pt>
    <dgm:pt modelId="{97FC9989-CBC4-4F6A-B1A9-67A4DFF8E8A7}" type="parTrans" cxnId="{51BF28CD-9657-4672-93D6-607C13701383}">
      <dgm:prSet/>
      <dgm:spPr/>
      <dgm:t>
        <a:bodyPr/>
        <a:lstStyle/>
        <a:p>
          <a:endParaRPr lang="en-US" sz="1400" noProof="0">
            <a:latin typeface="Arial" panose="020B0604020202020204" pitchFamily="34" charset="0"/>
            <a:cs typeface="Arial" panose="020B0604020202020204" pitchFamily="34" charset="0"/>
          </a:endParaRPr>
        </a:p>
      </dgm:t>
    </dgm:pt>
    <dgm:pt modelId="{BB5D41C3-3C5A-4D28-BC9D-ED75DC04673F}" type="sibTrans" cxnId="{51BF28CD-9657-4672-93D6-607C13701383}">
      <dgm:prSet/>
      <dgm:spPr/>
      <dgm:t>
        <a:bodyPr/>
        <a:lstStyle/>
        <a:p>
          <a:endParaRPr lang="en-US" sz="1400" noProof="0">
            <a:latin typeface="Arial" panose="020B0604020202020204" pitchFamily="34" charset="0"/>
            <a:cs typeface="Arial" panose="020B0604020202020204" pitchFamily="34" charset="0"/>
          </a:endParaRPr>
        </a:p>
      </dgm:t>
    </dgm:pt>
    <dgm:pt modelId="{EFC197B4-C02F-48FA-9457-F1B442B3D9C0}">
      <dgm:prSet phldrT="[Texto]" custT="1"/>
      <dgm:spPr/>
      <dgm:t>
        <a:bodyPr/>
        <a:lstStyle/>
        <a:p>
          <a:r>
            <a:rPr lang="en-US" sz="1400" noProof="0">
              <a:latin typeface="Arial" panose="020B0604020202020204" pitchFamily="34" charset="0"/>
              <a:cs typeface="Arial" panose="020B0604020202020204" pitchFamily="34" charset="0"/>
            </a:rPr>
            <a:t>Use case 1. </a:t>
          </a:r>
          <a:r>
            <a:rPr lang="en-US" sz="1400" b="0" i="0" noProof="0">
              <a:latin typeface="Arial" panose="020B0604020202020204" pitchFamily="34" charset="0"/>
              <a:cs typeface="Arial" panose="020B0604020202020204" pitchFamily="34" charset="0"/>
            </a:rPr>
            <a:t>Data journalism</a:t>
          </a:r>
          <a:endParaRPr lang="en-US" sz="1400" noProof="0">
            <a:latin typeface="Arial" panose="020B0604020202020204" pitchFamily="34" charset="0"/>
            <a:cs typeface="Arial" panose="020B0604020202020204" pitchFamily="34" charset="0"/>
          </a:endParaRPr>
        </a:p>
      </dgm:t>
    </dgm:pt>
    <dgm:pt modelId="{13DA3FB1-1299-45AB-8AF2-9788BE3BAD2E}" type="parTrans" cxnId="{22200190-F255-49E0-8094-8C3803EF972C}">
      <dgm:prSet/>
      <dgm:spPr/>
      <dgm:t>
        <a:bodyPr/>
        <a:lstStyle/>
        <a:p>
          <a:endParaRPr lang="en-US" sz="1400" noProof="0">
            <a:latin typeface="Arial" panose="020B0604020202020204" pitchFamily="34" charset="0"/>
            <a:cs typeface="Arial" panose="020B0604020202020204" pitchFamily="34" charset="0"/>
          </a:endParaRPr>
        </a:p>
      </dgm:t>
    </dgm:pt>
    <dgm:pt modelId="{31583868-D42E-4C7D-9DE0-7B7CFF60F563}" type="sibTrans" cxnId="{22200190-F255-49E0-8094-8C3803EF972C}">
      <dgm:prSet/>
      <dgm:spPr/>
      <dgm:t>
        <a:bodyPr/>
        <a:lstStyle/>
        <a:p>
          <a:endParaRPr lang="en-US" sz="1400" noProof="0">
            <a:latin typeface="Arial" panose="020B0604020202020204" pitchFamily="34" charset="0"/>
            <a:cs typeface="Arial" panose="020B0604020202020204" pitchFamily="34" charset="0"/>
          </a:endParaRPr>
        </a:p>
      </dgm:t>
    </dgm:pt>
    <dgm:pt modelId="{F3980690-DFD2-4120-A38B-ADB308455659}">
      <dgm:prSet phldrT="[Texto]" custT="1"/>
      <dgm:spPr/>
      <dgm:t>
        <a:bodyPr/>
        <a:lstStyle/>
        <a:p>
          <a:r>
            <a:rPr lang="en-US" sz="1400" noProof="0">
              <a:latin typeface="Arial" panose="020B0604020202020204" pitchFamily="34" charset="0"/>
              <a:cs typeface="Arial" panose="020B0604020202020204" pitchFamily="34" charset="0"/>
            </a:rPr>
            <a:t>Use case 4. </a:t>
          </a:r>
          <a:r>
            <a:rPr lang="en-US" sz="1400" b="0" i="0" noProof="0">
              <a:latin typeface="Arial" panose="020B0604020202020204" pitchFamily="34" charset="0"/>
              <a:cs typeface="Arial" panose="020B0604020202020204" pitchFamily="34" charset="0"/>
            </a:rPr>
            <a:t>Analyzing eProcurement procedures</a:t>
          </a:r>
          <a:r>
            <a:rPr lang="en-US" sz="1400" noProof="0">
              <a:latin typeface="Arial" panose="020B0604020202020204" pitchFamily="34" charset="0"/>
              <a:cs typeface="Arial" panose="020B0604020202020204" pitchFamily="34" charset="0"/>
            </a:rPr>
            <a:t> </a:t>
          </a:r>
        </a:p>
      </dgm:t>
    </dgm:pt>
    <dgm:pt modelId="{C2D7AADE-ADCE-4853-8273-27B5835C328C}" type="parTrans" cxnId="{86374187-6ECD-48B9-B8C6-C8ACD2A02BBD}">
      <dgm:prSet/>
      <dgm:spPr/>
      <dgm:t>
        <a:bodyPr/>
        <a:lstStyle/>
        <a:p>
          <a:endParaRPr lang="en-US" sz="1400" noProof="0">
            <a:latin typeface="Arial" panose="020B0604020202020204" pitchFamily="34" charset="0"/>
            <a:cs typeface="Arial" panose="020B0604020202020204" pitchFamily="34" charset="0"/>
          </a:endParaRPr>
        </a:p>
      </dgm:t>
    </dgm:pt>
    <dgm:pt modelId="{497573C9-2C52-468C-9A2D-3D0B7C391547}" type="sibTrans" cxnId="{86374187-6ECD-48B9-B8C6-C8ACD2A02BBD}">
      <dgm:prSet/>
      <dgm:spPr/>
      <dgm:t>
        <a:bodyPr/>
        <a:lstStyle/>
        <a:p>
          <a:endParaRPr lang="en-US" sz="1400" noProof="0">
            <a:latin typeface="Arial" panose="020B0604020202020204" pitchFamily="34" charset="0"/>
            <a:cs typeface="Arial" panose="020B0604020202020204" pitchFamily="34" charset="0"/>
          </a:endParaRPr>
        </a:p>
      </dgm:t>
    </dgm:pt>
    <dgm:pt modelId="{AC0E2405-852D-4285-B919-DAE43C0395FA}">
      <dgm:prSet phldrT="[Texto]" custT="1"/>
      <dgm:spPr/>
      <dgm:t>
        <a:bodyPr/>
        <a:lstStyle/>
        <a:p>
          <a:r>
            <a:rPr lang="en-US" sz="1400" noProof="0">
              <a:latin typeface="Arial" panose="020B0604020202020204" pitchFamily="34" charset="0"/>
              <a:cs typeface="Arial" panose="020B0604020202020204" pitchFamily="34" charset="0"/>
            </a:rPr>
            <a:t>e.g., as a journalist I want to know the contract value per year for tram maintenance at country level by selecting awards that refer to some CPV codes in order to compare it with other countries.</a:t>
          </a:r>
        </a:p>
      </dgm:t>
    </dgm:pt>
    <dgm:pt modelId="{D4BB168D-F08E-48AE-9494-793185B4F316}" type="parTrans" cxnId="{48C2513E-78A3-4CF5-8D00-6EFA97762503}">
      <dgm:prSet/>
      <dgm:spPr/>
      <dgm:t>
        <a:bodyPr/>
        <a:lstStyle/>
        <a:p>
          <a:endParaRPr lang="en-US" sz="1400" noProof="0">
            <a:latin typeface="Arial" panose="020B0604020202020204" pitchFamily="34" charset="0"/>
            <a:cs typeface="Arial" panose="020B0604020202020204" pitchFamily="34" charset="0"/>
          </a:endParaRPr>
        </a:p>
      </dgm:t>
    </dgm:pt>
    <dgm:pt modelId="{F8CB7D01-AF78-49FC-ADFE-7B88DDC84643}" type="sibTrans" cxnId="{48C2513E-78A3-4CF5-8D00-6EFA97762503}">
      <dgm:prSet/>
      <dgm:spPr/>
      <dgm:t>
        <a:bodyPr/>
        <a:lstStyle/>
        <a:p>
          <a:endParaRPr lang="en-US" sz="1400" noProof="0">
            <a:latin typeface="Arial" panose="020B0604020202020204" pitchFamily="34" charset="0"/>
            <a:cs typeface="Arial" panose="020B0604020202020204" pitchFamily="34" charset="0"/>
          </a:endParaRPr>
        </a:p>
      </dgm:t>
    </dgm:pt>
    <dgm:pt modelId="{989F981A-F6DB-4728-9BC0-61CE55C75925}">
      <dgm:prSet phldrT="[Texto]" custT="1"/>
      <dgm:spPr/>
      <dgm:t>
        <a:bodyPr/>
        <a:lstStyle/>
        <a:p>
          <a:r>
            <a:rPr lang="en-US" sz="1400" noProof="0">
              <a:latin typeface="Arial" panose="020B0604020202020204" pitchFamily="34" charset="0"/>
              <a:cs typeface="Arial" panose="020B0604020202020204" pitchFamily="34" charset="0"/>
            </a:rPr>
            <a:t>e.g., for a given CPV, the number of contracts awarded per year and per country for that CPV and the total value amount awarded.</a:t>
          </a:r>
        </a:p>
      </dgm:t>
    </dgm:pt>
    <dgm:pt modelId="{B285904D-C8F2-4C91-86C7-5C278045F954}" type="parTrans" cxnId="{E277EE2E-83C9-4C99-90EC-6E0306ACA36A}">
      <dgm:prSet/>
      <dgm:spPr/>
      <dgm:t>
        <a:bodyPr/>
        <a:lstStyle/>
        <a:p>
          <a:endParaRPr lang="en-US" sz="1400" noProof="0">
            <a:latin typeface="Arial" panose="020B0604020202020204" pitchFamily="34" charset="0"/>
            <a:cs typeface="Arial" panose="020B0604020202020204" pitchFamily="34" charset="0"/>
          </a:endParaRPr>
        </a:p>
      </dgm:t>
    </dgm:pt>
    <dgm:pt modelId="{15BC7C30-FB05-47B8-B7B7-5DE4BF4D1040}" type="sibTrans" cxnId="{E277EE2E-83C9-4C99-90EC-6E0306ACA36A}">
      <dgm:prSet/>
      <dgm:spPr/>
      <dgm:t>
        <a:bodyPr/>
        <a:lstStyle/>
        <a:p>
          <a:endParaRPr lang="en-US" sz="1400" noProof="0">
            <a:latin typeface="Arial" panose="020B0604020202020204" pitchFamily="34" charset="0"/>
            <a:cs typeface="Arial" panose="020B0604020202020204" pitchFamily="34" charset="0"/>
          </a:endParaRPr>
        </a:p>
      </dgm:t>
    </dgm:pt>
    <dgm:pt modelId="{E9564414-79E7-41E6-81FA-F4EB5B151330}" type="pres">
      <dgm:prSet presAssocID="{5637624B-CF98-49D9-A112-8B65EED2B6AD}" presName="Name0" presStyleCnt="0">
        <dgm:presLayoutVars>
          <dgm:dir/>
          <dgm:animLvl val="lvl"/>
          <dgm:resizeHandles val="exact"/>
        </dgm:presLayoutVars>
      </dgm:prSet>
      <dgm:spPr/>
    </dgm:pt>
    <dgm:pt modelId="{EA3C11D4-9832-40CF-9E66-40CC9CEC7A37}" type="pres">
      <dgm:prSet presAssocID="{82F22BBC-7D35-4ED1-A514-CCD8C62ACB3C}" presName="boxAndChildren" presStyleCnt="0"/>
      <dgm:spPr/>
    </dgm:pt>
    <dgm:pt modelId="{45678C51-63E7-4DA2-B61B-1E8B79C90FAB}" type="pres">
      <dgm:prSet presAssocID="{82F22BBC-7D35-4ED1-A514-CCD8C62ACB3C}" presName="parentTextBox" presStyleLbl="node1" presStyleIdx="0" presStyleCnt="3"/>
      <dgm:spPr/>
      <dgm:t>
        <a:bodyPr/>
        <a:lstStyle/>
        <a:p>
          <a:endParaRPr lang="en-GB"/>
        </a:p>
      </dgm:t>
    </dgm:pt>
    <dgm:pt modelId="{8CFDA264-56DD-415E-AA2A-365F7226E341}" type="pres">
      <dgm:prSet presAssocID="{82F22BBC-7D35-4ED1-A514-CCD8C62ACB3C}" presName="entireBox" presStyleLbl="node1" presStyleIdx="0" presStyleCnt="3"/>
      <dgm:spPr/>
      <dgm:t>
        <a:bodyPr/>
        <a:lstStyle/>
        <a:p>
          <a:endParaRPr lang="en-GB"/>
        </a:p>
      </dgm:t>
    </dgm:pt>
    <dgm:pt modelId="{377B4E20-DF97-4F24-B9C8-C7402833FEB2}" type="pres">
      <dgm:prSet presAssocID="{82F22BBC-7D35-4ED1-A514-CCD8C62ACB3C}" presName="descendantBox" presStyleCnt="0"/>
      <dgm:spPr/>
    </dgm:pt>
    <dgm:pt modelId="{5C2633E4-C75F-4966-B19A-8A9A4844E4E1}" type="pres">
      <dgm:prSet presAssocID="{989F981A-F6DB-4728-9BC0-61CE55C75925}" presName="childTextBox" presStyleLbl="fgAccFollowNode1" presStyleIdx="0" presStyleCnt="4">
        <dgm:presLayoutVars>
          <dgm:bulletEnabled val="1"/>
        </dgm:presLayoutVars>
      </dgm:prSet>
      <dgm:spPr/>
      <dgm:t>
        <a:bodyPr/>
        <a:lstStyle/>
        <a:p>
          <a:endParaRPr lang="en-GB"/>
        </a:p>
      </dgm:t>
    </dgm:pt>
    <dgm:pt modelId="{6C16A0D8-A9B6-402A-A713-CAFC64EE45D7}" type="pres">
      <dgm:prSet presAssocID="{EF255D7A-7B4B-4A62-A955-A05ECF4DC620}" presName="sp" presStyleCnt="0"/>
      <dgm:spPr/>
    </dgm:pt>
    <dgm:pt modelId="{CB471425-EA57-49D6-8ECD-5AE707CB3433}" type="pres">
      <dgm:prSet presAssocID="{C02B7445-14E0-4D06-9B03-984AE41B22C5}" presName="arrowAndChildren" presStyleCnt="0"/>
      <dgm:spPr/>
    </dgm:pt>
    <dgm:pt modelId="{E3EDB00F-2E2E-46CA-84E9-C74733C999F0}" type="pres">
      <dgm:prSet presAssocID="{C02B7445-14E0-4D06-9B03-984AE41B22C5}" presName="parentTextArrow" presStyleLbl="node1" presStyleIdx="0" presStyleCnt="3"/>
      <dgm:spPr/>
      <dgm:t>
        <a:bodyPr/>
        <a:lstStyle/>
        <a:p>
          <a:endParaRPr lang="en-GB"/>
        </a:p>
      </dgm:t>
    </dgm:pt>
    <dgm:pt modelId="{43E192CE-7D58-4FE4-97FD-AE4862F328DD}" type="pres">
      <dgm:prSet presAssocID="{C02B7445-14E0-4D06-9B03-984AE41B22C5}" presName="arrow" presStyleLbl="node1" presStyleIdx="1" presStyleCnt="3"/>
      <dgm:spPr/>
      <dgm:t>
        <a:bodyPr/>
        <a:lstStyle/>
        <a:p>
          <a:endParaRPr lang="en-GB"/>
        </a:p>
      </dgm:t>
    </dgm:pt>
    <dgm:pt modelId="{B8CFA92F-4CEE-4A7D-A9FC-056E4195A431}" type="pres">
      <dgm:prSet presAssocID="{C02B7445-14E0-4D06-9B03-984AE41B22C5}" presName="descendantArrow" presStyleCnt="0"/>
      <dgm:spPr/>
    </dgm:pt>
    <dgm:pt modelId="{DE35AA42-AF9D-47B0-B79F-6CA61BB0A9DE}" type="pres">
      <dgm:prSet presAssocID="{AC0E2405-852D-4285-B919-DAE43C0395FA}" presName="childTextArrow" presStyleLbl="fgAccFollowNode1" presStyleIdx="1" presStyleCnt="4">
        <dgm:presLayoutVars>
          <dgm:bulletEnabled val="1"/>
        </dgm:presLayoutVars>
      </dgm:prSet>
      <dgm:spPr/>
      <dgm:t>
        <a:bodyPr/>
        <a:lstStyle/>
        <a:p>
          <a:endParaRPr lang="en-GB"/>
        </a:p>
      </dgm:t>
    </dgm:pt>
    <dgm:pt modelId="{A97648EB-CA6D-441E-855F-5A6CF97DF6AF}" type="pres">
      <dgm:prSet presAssocID="{01831A68-C611-447F-9528-51A5F4F0EFE4}" presName="sp" presStyleCnt="0"/>
      <dgm:spPr/>
    </dgm:pt>
    <dgm:pt modelId="{77743355-C440-4EF0-9826-F208E75EA710}" type="pres">
      <dgm:prSet presAssocID="{4D125206-C77E-4726-A3A2-FF19FE30E3E5}" presName="arrowAndChildren" presStyleCnt="0"/>
      <dgm:spPr/>
    </dgm:pt>
    <dgm:pt modelId="{2F5238BC-14A6-4A88-B495-2152F3401D95}" type="pres">
      <dgm:prSet presAssocID="{4D125206-C77E-4726-A3A2-FF19FE30E3E5}" presName="parentTextArrow" presStyleLbl="node1" presStyleIdx="1" presStyleCnt="3"/>
      <dgm:spPr/>
      <dgm:t>
        <a:bodyPr/>
        <a:lstStyle/>
        <a:p>
          <a:endParaRPr lang="en-GB"/>
        </a:p>
      </dgm:t>
    </dgm:pt>
    <dgm:pt modelId="{B098007B-9F32-4DC4-AB82-9A88F7C53E9E}" type="pres">
      <dgm:prSet presAssocID="{4D125206-C77E-4726-A3A2-FF19FE30E3E5}" presName="arrow" presStyleLbl="node1" presStyleIdx="2" presStyleCnt="3"/>
      <dgm:spPr/>
      <dgm:t>
        <a:bodyPr/>
        <a:lstStyle/>
        <a:p>
          <a:endParaRPr lang="en-GB"/>
        </a:p>
      </dgm:t>
    </dgm:pt>
    <dgm:pt modelId="{C3C9AE4D-D88D-4E9F-BBCC-9243344A1644}" type="pres">
      <dgm:prSet presAssocID="{4D125206-C77E-4726-A3A2-FF19FE30E3E5}" presName="descendantArrow" presStyleCnt="0"/>
      <dgm:spPr/>
    </dgm:pt>
    <dgm:pt modelId="{66BCCCEE-5710-420A-803E-A7FD0FACB297}" type="pres">
      <dgm:prSet presAssocID="{EFC197B4-C02F-48FA-9457-F1B442B3D9C0}" presName="childTextArrow" presStyleLbl="fgAccFollowNode1" presStyleIdx="2" presStyleCnt="4">
        <dgm:presLayoutVars>
          <dgm:bulletEnabled val="1"/>
        </dgm:presLayoutVars>
      </dgm:prSet>
      <dgm:spPr/>
      <dgm:t>
        <a:bodyPr/>
        <a:lstStyle/>
        <a:p>
          <a:endParaRPr lang="en-GB"/>
        </a:p>
      </dgm:t>
    </dgm:pt>
    <dgm:pt modelId="{13CF0A61-9D84-4140-A925-81A1533A98A2}" type="pres">
      <dgm:prSet presAssocID="{F3980690-DFD2-4120-A38B-ADB308455659}" presName="childTextArrow" presStyleLbl="fgAccFollowNode1" presStyleIdx="3" presStyleCnt="4">
        <dgm:presLayoutVars>
          <dgm:bulletEnabled val="1"/>
        </dgm:presLayoutVars>
      </dgm:prSet>
      <dgm:spPr/>
      <dgm:t>
        <a:bodyPr/>
        <a:lstStyle/>
        <a:p>
          <a:endParaRPr lang="en-GB"/>
        </a:p>
      </dgm:t>
    </dgm:pt>
  </dgm:ptLst>
  <dgm:cxnLst>
    <dgm:cxn modelId="{820B1B6D-F92B-4413-B1D1-F712BEC91192}" type="presOf" srcId="{C02B7445-14E0-4D06-9B03-984AE41B22C5}" destId="{E3EDB00F-2E2E-46CA-84E9-C74733C999F0}" srcOrd="0" destOrd="0" presId="urn:microsoft.com/office/officeart/2005/8/layout/process4"/>
    <dgm:cxn modelId="{6FC25745-2D56-4096-B82E-756B139B5B62}" type="presOf" srcId="{82F22BBC-7D35-4ED1-A514-CCD8C62ACB3C}" destId="{45678C51-63E7-4DA2-B61B-1E8B79C90FAB}" srcOrd="0" destOrd="0" presId="urn:microsoft.com/office/officeart/2005/8/layout/process4"/>
    <dgm:cxn modelId="{88784017-02B6-4A1F-A566-4A28722699CE}" type="presOf" srcId="{4D125206-C77E-4726-A3A2-FF19FE30E3E5}" destId="{B098007B-9F32-4DC4-AB82-9A88F7C53E9E}" srcOrd="1" destOrd="0" presId="urn:microsoft.com/office/officeart/2005/8/layout/process4"/>
    <dgm:cxn modelId="{4F0ED8E2-310B-4FB6-AE2A-C919BB130A24}" type="presOf" srcId="{F3980690-DFD2-4120-A38B-ADB308455659}" destId="{13CF0A61-9D84-4140-A925-81A1533A98A2}" srcOrd="0" destOrd="0" presId="urn:microsoft.com/office/officeart/2005/8/layout/process4"/>
    <dgm:cxn modelId="{1B9B07A1-B48F-411A-9B10-A4F1B52BFF9C}" type="presOf" srcId="{4D125206-C77E-4726-A3A2-FF19FE30E3E5}" destId="{2F5238BC-14A6-4A88-B495-2152F3401D95}" srcOrd="0" destOrd="0" presId="urn:microsoft.com/office/officeart/2005/8/layout/process4"/>
    <dgm:cxn modelId="{739C2A65-CED1-4243-A95D-68BFB547F349}" srcId="{5637624B-CF98-49D9-A112-8B65EED2B6AD}" destId="{4D125206-C77E-4726-A3A2-FF19FE30E3E5}" srcOrd="0" destOrd="0" parTransId="{7C4C87F8-5AD7-48F6-B5E4-51871EE922C3}" sibTransId="{01831A68-C611-447F-9528-51A5F4F0EFE4}"/>
    <dgm:cxn modelId="{86374187-6ECD-48B9-B8C6-C8ACD2A02BBD}" srcId="{4D125206-C77E-4726-A3A2-FF19FE30E3E5}" destId="{F3980690-DFD2-4120-A38B-ADB308455659}" srcOrd="1" destOrd="0" parTransId="{C2D7AADE-ADCE-4853-8273-27B5835C328C}" sibTransId="{497573C9-2C52-468C-9A2D-3D0B7C391547}"/>
    <dgm:cxn modelId="{F54D6D3F-42A5-4DA5-BDC0-4BEA3BDDB692}" srcId="{5637624B-CF98-49D9-A112-8B65EED2B6AD}" destId="{C02B7445-14E0-4D06-9B03-984AE41B22C5}" srcOrd="1" destOrd="0" parTransId="{6A1E0D90-6C08-465F-B759-421BEA812F88}" sibTransId="{EF255D7A-7B4B-4A62-A955-A05ECF4DC620}"/>
    <dgm:cxn modelId="{47619D83-E4F5-4125-B066-320C62D52C62}" type="presOf" srcId="{5637624B-CF98-49D9-A112-8B65EED2B6AD}" destId="{E9564414-79E7-41E6-81FA-F4EB5B151330}" srcOrd="0" destOrd="0" presId="urn:microsoft.com/office/officeart/2005/8/layout/process4"/>
    <dgm:cxn modelId="{425D8243-9468-4E6D-974F-E9865774A6DC}" type="presOf" srcId="{989F981A-F6DB-4728-9BC0-61CE55C75925}" destId="{5C2633E4-C75F-4966-B19A-8A9A4844E4E1}" srcOrd="0" destOrd="0" presId="urn:microsoft.com/office/officeart/2005/8/layout/process4"/>
    <dgm:cxn modelId="{48C2513E-78A3-4CF5-8D00-6EFA97762503}" srcId="{C02B7445-14E0-4D06-9B03-984AE41B22C5}" destId="{AC0E2405-852D-4285-B919-DAE43C0395FA}" srcOrd="0" destOrd="0" parTransId="{D4BB168D-F08E-48AE-9494-793185B4F316}" sibTransId="{F8CB7D01-AF78-49FC-ADFE-7B88DDC84643}"/>
    <dgm:cxn modelId="{07D82D14-4F8F-46EA-9D45-2C3846703311}" type="presOf" srcId="{82F22BBC-7D35-4ED1-A514-CCD8C62ACB3C}" destId="{8CFDA264-56DD-415E-AA2A-365F7226E341}" srcOrd="1" destOrd="0" presId="urn:microsoft.com/office/officeart/2005/8/layout/process4"/>
    <dgm:cxn modelId="{31CB26FC-69B9-4D83-9AD2-9129FE4107FC}" type="presOf" srcId="{EFC197B4-C02F-48FA-9457-F1B442B3D9C0}" destId="{66BCCCEE-5710-420A-803E-A7FD0FACB297}" srcOrd="0" destOrd="0" presId="urn:microsoft.com/office/officeart/2005/8/layout/process4"/>
    <dgm:cxn modelId="{46837DB7-0C70-47D1-91CA-AA8373B616DA}" type="presOf" srcId="{AC0E2405-852D-4285-B919-DAE43C0395FA}" destId="{DE35AA42-AF9D-47B0-B79F-6CA61BB0A9DE}" srcOrd="0" destOrd="0" presId="urn:microsoft.com/office/officeart/2005/8/layout/process4"/>
    <dgm:cxn modelId="{FA19F707-3F52-4EF6-BFBD-E02E62F09C48}" type="presOf" srcId="{C02B7445-14E0-4D06-9B03-984AE41B22C5}" destId="{43E192CE-7D58-4FE4-97FD-AE4862F328DD}" srcOrd="1" destOrd="0" presId="urn:microsoft.com/office/officeart/2005/8/layout/process4"/>
    <dgm:cxn modelId="{E277EE2E-83C9-4C99-90EC-6E0306ACA36A}" srcId="{82F22BBC-7D35-4ED1-A514-CCD8C62ACB3C}" destId="{989F981A-F6DB-4728-9BC0-61CE55C75925}" srcOrd="0" destOrd="0" parTransId="{B285904D-C8F2-4C91-86C7-5C278045F954}" sibTransId="{15BC7C30-FB05-47B8-B7B7-5DE4BF4D1040}"/>
    <dgm:cxn modelId="{22200190-F255-49E0-8094-8C3803EF972C}" srcId="{4D125206-C77E-4726-A3A2-FF19FE30E3E5}" destId="{EFC197B4-C02F-48FA-9457-F1B442B3D9C0}" srcOrd="0" destOrd="0" parTransId="{13DA3FB1-1299-45AB-8AF2-9788BE3BAD2E}" sibTransId="{31583868-D42E-4C7D-9DE0-7B7CFF60F563}"/>
    <dgm:cxn modelId="{51BF28CD-9657-4672-93D6-607C13701383}" srcId="{5637624B-CF98-49D9-A112-8B65EED2B6AD}" destId="{82F22BBC-7D35-4ED1-A514-CCD8C62ACB3C}" srcOrd="2" destOrd="0" parTransId="{97FC9989-CBC4-4F6A-B1A9-67A4DFF8E8A7}" sibTransId="{BB5D41C3-3C5A-4D28-BC9D-ED75DC04673F}"/>
    <dgm:cxn modelId="{78E397ED-4E04-41EC-AFD8-23D6A72CD221}" type="presParOf" srcId="{E9564414-79E7-41E6-81FA-F4EB5B151330}" destId="{EA3C11D4-9832-40CF-9E66-40CC9CEC7A37}" srcOrd="0" destOrd="0" presId="urn:microsoft.com/office/officeart/2005/8/layout/process4"/>
    <dgm:cxn modelId="{719E3BB6-0B49-42E6-97A0-C48E65412C80}" type="presParOf" srcId="{EA3C11D4-9832-40CF-9E66-40CC9CEC7A37}" destId="{45678C51-63E7-4DA2-B61B-1E8B79C90FAB}" srcOrd="0" destOrd="0" presId="urn:microsoft.com/office/officeart/2005/8/layout/process4"/>
    <dgm:cxn modelId="{64D89A0A-7345-45C6-8042-957D448615B4}" type="presParOf" srcId="{EA3C11D4-9832-40CF-9E66-40CC9CEC7A37}" destId="{8CFDA264-56DD-415E-AA2A-365F7226E341}" srcOrd="1" destOrd="0" presId="urn:microsoft.com/office/officeart/2005/8/layout/process4"/>
    <dgm:cxn modelId="{D247A146-201C-4ACD-80C0-F1D77785ECD2}" type="presParOf" srcId="{EA3C11D4-9832-40CF-9E66-40CC9CEC7A37}" destId="{377B4E20-DF97-4F24-B9C8-C7402833FEB2}" srcOrd="2" destOrd="0" presId="urn:microsoft.com/office/officeart/2005/8/layout/process4"/>
    <dgm:cxn modelId="{849C8683-E16B-475D-91C7-0A04D6683BC5}" type="presParOf" srcId="{377B4E20-DF97-4F24-B9C8-C7402833FEB2}" destId="{5C2633E4-C75F-4966-B19A-8A9A4844E4E1}" srcOrd="0" destOrd="0" presId="urn:microsoft.com/office/officeart/2005/8/layout/process4"/>
    <dgm:cxn modelId="{E2B16E59-816D-4E23-B99C-5B196B7C2A75}" type="presParOf" srcId="{E9564414-79E7-41E6-81FA-F4EB5B151330}" destId="{6C16A0D8-A9B6-402A-A713-CAFC64EE45D7}" srcOrd="1" destOrd="0" presId="urn:microsoft.com/office/officeart/2005/8/layout/process4"/>
    <dgm:cxn modelId="{F070DB7D-D8EE-4263-8E3B-04E202F08ED5}" type="presParOf" srcId="{E9564414-79E7-41E6-81FA-F4EB5B151330}" destId="{CB471425-EA57-49D6-8ECD-5AE707CB3433}" srcOrd="2" destOrd="0" presId="urn:microsoft.com/office/officeart/2005/8/layout/process4"/>
    <dgm:cxn modelId="{52980001-01B1-4F90-A3A7-E0F5502B434D}" type="presParOf" srcId="{CB471425-EA57-49D6-8ECD-5AE707CB3433}" destId="{E3EDB00F-2E2E-46CA-84E9-C74733C999F0}" srcOrd="0" destOrd="0" presId="urn:microsoft.com/office/officeart/2005/8/layout/process4"/>
    <dgm:cxn modelId="{4621873D-2CD6-4623-8B6B-96B9A93EFCAF}" type="presParOf" srcId="{CB471425-EA57-49D6-8ECD-5AE707CB3433}" destId="{43E192CE-7D58-4FE4-97FD-AE4862F328DD}" srcOrd="1" destOrd="0" presId="urn:microsoft.com/office/officeart/2005/8/layout/process4"/>
    <dgm:cxn modelId="{385BD5C6-E844-4F22-B7EB-2E1AAACD1902}" type="presParOf" srcId="{CB471425-EA57-49D6-8ECD-5AE707CB3433}" destId="{B8CFA92F-4CEE-4A7D-A9FC-056E4195A431}" srcOrd="2" destOrd="0" presId="urn:microsoft.com/office/officeart/2005/8/layout/process4"/>
    <dgm:cxn modelId="{69833088-8FE7-4DEA-86AD-4EFE6BF2D3D2}" type="presParOf" srcId="{B8CFA92F-4CEE-4A7D-A9FC-056E4195A431}" destId="{DE35AA42-AF9D-47B0-B79F-6CA61BB0A9DE}" srcOrd="0" destOrd="0" presId="urn:microsoft.com/office/officeart/2005/8/layout/process4"/>
    <dgm:cxn modelId="{84BC17C3-1A3D-425B-8959-08DEC5ABFA83}" type="presParOf" srcId="{E9564414-79E7-41E6-81FA-F4EB5B151330}" destId="{A97648EB-CA6D-441E-855F-5A6CF97DF6AF}" srcOrd="3" destOrd="0" presId="urn:microsoft.com/office/officeart/2005/8/layout/process4"/>
    <dgm:cxn modelId="{7E2EC4EB-85A3-4DE6-85D6-74017CD06BD7}" type="presParOf" srcId="{E9564414-79E7-41E6-81FA-F4EB5B151330}" destId="{77743355-C440-4EF0-9826-F208E75EA710}" srcOrd="4" destOrd="0" presId="urn:microsoft.com/office/officeart/2005/8/layout/process4"/>
    <dgm:cxn modelId="{65AD2E93-114A-4D8A-951C-A573DCE993DE}" type="presParOf" srcId="{77743355-C440-4EF0-9826-F208E75EA710}" destId="{2F5238BC-14A6-4A88-B495-2152F3401D95}" srcOrd="0" destOrd="0" presId="urn:microsoft.com/office/officeart/2005/8/layout/process4"/>
    <dgm:cxn modelId="{6342B9C1-28EE-4B3A-AD39-4688DF8F7C6B}" type="presParOf" srcId="{77743355-C440-4EF0-9826-F208E75EA710}" destId="{B098007B-9F32-4DC4-AB82-9A88F7C53E9E}" srcOrd="1" destOrd="0" presId="urn:microsoft.com/office/officeart/2005/8/layout/process4"/>
    <dgm:cxn modelId="{B179D92C-5430-4FF2-BFEA-85BC2733BEBD}" type="presParOf" srcId="{77743355-C440-4EF0-9826-F208E75EA710}" destId="{C3C9AE4D-D88D-4E9F-BBCC-9243344A1644}" srcOrd="2" destOrd="0" presId="urn:microsoft.com/office/officeart/2005/8/layout/process4"/>
    <dgm:cxn modelId="{710259E4-C671-44BA-8EA0-B79120983637}" type="presParOf" srcId="{C3C9AE4D-D88D-4E9F-BBCC-9243344A1644}" destId="{66BCCCEE-5710-420A-803E-A7FD0FACB297}" srcOrd="0" destOrd="0" presId="urn:microsoft.com/office/officeart/2005/8/layout/process4"/>
    <dgm:cxn modelId="{D4BDC6CC-FA13-4326-BD8D-1BA24BE0D7C5}" type="presParOf" srcId="{C3C9AE4D-D88D-4E9F-BBCC-9243344A1644}" destId="{13CF0A61-9D84-4140-A925-81A1533A98A2}"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DA264-56DD-415E-AA2A-365F7226E341}">
      <dsp:nvSpPr>
        <dsp:cNvPr id="0" name=""/>
        <dsp:cNvSpPr/>
      </dsp:nvSpPr>
      <dsp:spPr>
        <a:xfrm>
          <a:off x="0" y="3435777"/>
          <a:ext cx="7849708" cy="1127698"/>
        </a:xfrm>
        <a:prstGeom prst="rect">
          <a:avLst/>
        </a:prstGeom>
        <a:solidFill>
          <a:srgbClr val="9AAE0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noProof="0">
              <a:latin typeface="Arial" panose="020B0604020202020204" pitchFamily="34" charset="0"/>
              <a:cs typeface="Arial" panose="020B0604020202020204" pitchFamily="34" charset="0"/>
            </a:rPr>
            <a:t>Competency Questions</a:t>
          </a:r>
        </a:p>
      </dsp:txBody>
      <dsp:txXfrm>
        <a:off x="0" y="3435777"/>
        <a:ext cx="7849708" cy="608957"/>
      </dsp:txXfrm>
    </dsp:sp>
    <dsp:sp modelId="{5C2633E4-C75F-4966-B19A-8A9A4844E4E1}">
      <dsp:nvSpPr>
        <dsp:cNvPr id="0" name=""/>
        <dsp:cNvSpPr/>
      </dsp:nvSpPr>
      <dsp:spPr>
        <a:xfrm>
          <a:off x="0" y="4022180"/>
          <a:ext cx="7849708" cy="518741"/>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noProof="0">
              <a:latin typeface="Arial" panose="020B0604020202020204" pitchFamily="34" charset="0"/>
              <a:cs typeface="Arial" panose="020B0604020202020204" pitchFamily="34" charset="0"/>
            </a:rPr>
            <a:t>e.g., for a given CPV, the number of contracts awarded per year and per country for that CPV and the total value amount awarded.</a:t>
          </a:r>
        </a:p>
      </dsp:txBody>
      <dsp:txXfrm>
        <a:off x="0" y="4022180"/>
        <a:ext cx="7849708" cy="518741"/>
      </dsp:txXfrm>
    </dsp:sp>
    <dsp:sp modelId="{43E192CE-7D58-4FE4-97FD-AE4862F328DD}">
      <dsp:nvSpPr>
        <dsp:cNvPr id="0" name=""/>
        <dsp:cNvSpPr/>
      </dsp:nvSpPr>
      <dsp:spPr>
        <a:xfrm rot="10800000">
          <a:off x="0" y="1718292"/>
          <a:ext cx="7849708" cy="1734400"/>
        </a:xfrm>
        <a:prstGeom prst="upArrowCallout">
          <a:avLst/>
        </a:prstGeom>
        <a:solidFill>
          <a:srgbClr val="9AAE0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noProof="0">
              <a:latin typeface="Arial" panose="020B0604020202020204" pitchFamily="34" charset="0"/>
              <a:cs typeface="Arial" panose="020B0604020202020204" pitchFamily="34" charset="0"/>
            </a:rPr>
            <a:t>User Stories</a:t>
          </a:r>
        </a:p>
      </dsp:txBody>
      <dsp:txXfrm rot="-10800000">
        <a:off x="0" y="1718292"/>
        <a:ext cx="7849708" cy="608774"/>
      </dsp:txXfrm>
    </dsp:sp>
    <dsp:sp modelId="{DE35AA42-AF9D-47B0-B79F-6CA61BB0A9DE}">
      <dsp:nvSpPr>
        <dsp:cNvPr id="0" name=""/>
        <dsp:cNvSpPr/>
      </dsp:nvSpPr>
      <dsp:spPr>
        <a:xfrm>
          <a:off x="0" y="2327066"/>
          <a:ext cx="7849708" cy="518585"/>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noProof="0">
              <a:latin typeface="Arial" panose="020B0604020202020204" pitchFamily="34" charset="0"/>
              <a:cs typeface="Arial" panose="020B0604020202020204" pitchFamily="34" charset="0"/>
            </a:rPr>
            <a:t>e.g., as a journalist I want to know the contract value per year for tram maintenance at country level by selecting awards that refer to some CPV codes in order to compare it with other countries.</a:t>
          </a:r>
        </a:p>
      </dsp:txBody>
      <dsp:txXfrm>
        <a:off x="0" y="2327066"/>
        <a:ext cx="7849708" cy="518585"/>
      </dsp:txXfrm>
    </dsp:sp>
    <dsp:sp modelId="{B098007B-9F32-4DC4-AB82-9A88F7C53E9E}">
      <dsp:nvSpPr>
        <dsp:cNvPr id="0" name=""/>
        <dsp:cNvSpPr/>
      </dsp:nvSpPr>
      <dsp:spPr>
        <a:xfrm rot="10800000">
          <a:off x="0" y="806"/>
          <a:ext cx="7849708" cy="1734400"/>
        </a:xfrm>
        <a:prstGeom prst="upArrowCallout">
          <a:avLst/>
        </a:prstGeom>
        <a:solidFill>
          <a:srgbClr val="9AAE0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noProof="0">
              <a:latin typeface="Arial" panose="020B0604020202020204" pitchFamily="34" charset="0"/>
              <a:cs typeface="Arial" panose="020B0604020202020204" pitchFamily="34" charset="0"/>
            </a:rPr>
            <a:t>Use Cases</a:t>
          </a:r>
        </a:p>
      </dsp:txBody>
      <dsp:txXfrm rot="-10800000">
        <a:off x="0" y="806"/>
        <a:ext cx="7849708" cy="608774"/>
      </dsp:txXfrm>
    </dsp:sp>
    <dsp:sp modelId="{66BCCCEE-5710-420A-803E-A7FD0FACB297}">
      <dsp:nvSpPr>
        <dsp:cNvPr id="0" name=""/>
        <dsp:cNvSpPr/>
      </dsp:nvSpPr>
      <dsp:spPr>
        <a:xfrm>
          <a:off x="0" y="609581"/>
          <a:ext cx="3924854" cy="518585"/>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noProof="0">
              <a:latin typeface="Arial" panose="020B0604020202020204" pitchFamily="34" charset="0"/>
              <a:cs typeface="Arial" panose="020B0604020202020204" pitchFamily="34" charset="0"/>
            </a:rPr>
            <a:t>Use case 1. </a:t>
          </a:r>
          <a:r>
            <a:rPr lang="en-US" sz="1400" b="0" i="0" kern="1200" noProof="0">
              <a:latin typeface="Arial" panose="020B0604020202020204" pitchFamily="34" charset="0"/>
              <a:cs typeface="Arial" panose="020B0604020202020204" pitchFamily="34" charset="0"/>
            </a:rPr>
            <a:t>Data journalism</a:t>
          </a:r>
          <a:endParaRPr lang="en-US" sz="1400" kern="1200" noProof="0">
            <a:latin typeface="Arial" panose="020B0604020202020204" pitchFamily="34" charset="0"/>
            <a:cs typeface="Arial" panose="020B0604020202020204" pitchFamily="34" charset="0"/>
          </a:endParaRPr>
        </a:p>
      </dsp:txBody>
      <dsp:txXfrm>
        <a:off x="0" y="609581"/>
        <a:ext cx="3924854" cy="518585"/>
      </dsp:txXfrm>
    </dsp:sp>
    <dsp:sp modelId="{13CF0A61-9D84-4140-A925-81A1533A98A2}">
      <dsp:nvSpPr>
        <dsp:cNvPr id="0" name=""/>
        <dsp:cNvSpPr/>
      </dsp:nvSpPr>
      <dsp:spPr>
        <a:xfrm>
          <a:off x="3924854" y="609581"/>
          <a:ext cx="3924854" cy="518585"/>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noProof="0">
              <a:latin typeface="Arial" panose="020B0604020202020204" pitchFamily="34" charset="0"/>
              <a:cs typeface="Arial" panose="020B0604020202020204" pitchFamily="34" charset="0"/>
            </a:rPr>
            <a:t>Use case 4. </a:t>
          </a:r>
          <a:r>
            <a:rPr lang="en-US" sz="1400" b="0" i="0" kern="1200" noProof="0">
              <a:latin typeface="Arial" panose="020B0604020202020204" pitchFamily="34" charset="0"/>
              <a:cs typeface="Arial" panose="020B0604020202020204" pitchFamily="34" charset="0"/>
            </a:rPr>
            <a:t>Analyzing eProcurement procedures</a:t>
          </a:r>
          <a:r>
            <a:rPr lang="en-US" sz="1400" kern="1200" noProof="0">
              <a:latin typeface="Arial" panose="020B0604020202020204" pitchFamily="34" charset="0"/>
              <a:cs typeface="Arial" panose="020B0604020202020204" pitchFamily="34" charset="0"/>
            </a:rPr>
            <a:t> </a:t>
          </a:r>
        </a:p>
      </dsp:txBody>
      <dsp:txXfrm>
        <a:off x="3924854" y="609581"/>
        <a:ext cx="3924854" cy="5185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D25693-BD7B-D64E-A502-45C643A30F12}" type="datetimeFigureOut">
              <a:rPr lang="en-US" smtClean="0"/>
              <a:t>3/28/2018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0ABBC5-7A13-0C43-B9A0-047FFA3481B1}" type="slidenum">
              <a:rPr lang="en-US" smtClean="0"/>
              <a:t>‹Nº›</a:t>
            </a:fld>
            <a:endParaRPr lang="en-US"/>
          </a:p>
        </p:txBody>
      </p:sp>
    </p:spTree>
    <p:extLst>
      <p:ext uri="{BB962C8B-B14F-4D97-AF65-F5344CB8AC3E}">
        <p14:creationId xmlns:p14="http://schemas.microsoft.com/office/powerpoint/2010/main" val="601159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B7B97-A3AD-4716-8E75-2C110C289872}" type="datetimeFigureOut">
              <a:rPr lang="en-US" smtClean="0"/>
              <a:t>3/28/2018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81651-EBBD-46D2-9860-19D52AC33014}" type="slidenum">
              <a:rPr lang="en-US" smtClean="0"/>
              <a:t>‹Nº›</a:t>
            </a:fld>
            <a:endParaRPr lang="en-US"/>
          </a:p>
        </p:txBody>
      </p:sp>
    </p:spTree>
    <p:extLst>
      <p:ext uri="{BB962C8B-B14F-4D97-AF65-F5344CB8AC3E}">
        <p14:creationId xmlns:p14="http://schemas.microsoft.com/office/powerpoint/2010/main" val="2188258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1</a:t>
            </a:fld>
            <a:endParaRPr lang="es-ES">
              <a:solidFill>
                <a:prstClr val="black"/>
              </a:solidFill>
            </a:endParaRPr>
          </a:p>
        </p:txBody>
      </p:sp>
    </p:spTree>
    <p:extLst>
      <p:ext uri="{BB962C8B-B14F-4D97-AF65-F5344CB8AC3E}">
        <p14:creationId xmlns:p14="http://schemas.microsoft.com/office/powerpoint/2010/main" val="2124162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1CB81651-EBBD-46D2-9860-19D52AC33014}" type="slidenum">
              <a:rPr lang="en-US" smtClean="0"/>
              <a:t>11</a:t>
            </a:fld>
            <a:endParaRPr lang="en-US"/>
          </a:p>
        </p:txBody>
      </p:sp>
    </p:spTree>
    <p:extLst>
      <p:ext uri="{BB962C8B-B14F-4D97-AF65-F5344CB8AC3E}">
        <p14:creationId xmlns:p14="http://schemas.microsoft.com/office/powerpoint/2010/main" val="2513487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1CB81651-EBBD-46D2-9860-19D52AC33014}" type="slidenum">
              <a:rPr lang="en-US" smtClean="0"/>
              <a:t>12</a:t>
            </a:fld>
            <a:endParaRPr lang="en-US"/>
          </a:p>
        </p:txBody>
      </p:sp>
    </p:spTree>
    <p:extLst>
      <p:ext uri="{BB962C8B-B14F-4D97-AF65-F5344CB8AC3E}">
        <p14:creationId xmlns:p14="http://schemas.microsoft.com/office/powerpoint/2010/main" val="12853610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7 Imagen"/>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438" y="-22225"/>
            <a:ext cx="9201151" cy="690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p:nvPr userDrawn="1"/>
        </p:nvSpPr>
        <p:spPr>
          <a:xfrm>
            <a:off x="-71437" y="2107096"/>
            <a:ext cx="9215438" cy="1937854"/>
          </a:xfrm>
          <a:prstGeom prst="rect">
            <a:avLst/>
          </a:prstGeom>
          <a:solidFill>
            <a:srgbClr val="004494">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357313" y="2107096"/>
            <a:ext cx="7772400" cy="1997006"/>
          </a:xfrm>
          <a:prstGeom prst="rect">
            <a:avLst/>
          </a:prstGeom>
        </p:spPr>
        <p:txBody>
          <a:bodyPr anchor="b"/>
          <a:lstStyle>
            <a:lvl1pPr algn="ctr">
              <a:defRPr sz="6000"/>
            </a:lvl1pPr>
          </a:lstStyle>
          <a:p>
            <a:r>
              <a:rPr lang="en-US"/>
              <a:t>Click to edit Master title style</a:t>
            </a:r>
          </a:p>
        </p:txBody>
      </p:sp>
      <p:pic>
        <p:nvPicPr>
          <p:cNvPr id="10" name="Picture 2" descr="http://socilab.com/img/explor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12573" y="4555784"/>
            <a:ext cx="3292957" cy="1987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 descr="logo signature mail"/>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853489" y="522138"/>
            <a:ext cx="1075968" cy="90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1784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183409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4167526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2856410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3481789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12569" r="16767" b="8564"/>
          <a:stretch/>
        </p:blipFill>
        <p:spPr>
          <a:xfrm>
            <a:off x="3508221" y="2852938"/>
            <a:ext cx="5635780" cy="4005065"/>
          </a:xfrm>
          <a:prstGeom prst="rect">
            <a:avLst/>
          </a:prstGeom>
        </p:spPr>
      </p:pic>
      <p:pic>
        <p:nvPicPr>
          <p:cNvPr id="8" name="7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472" y="-21927"/>
            <a:ext cx="9202474" cy="6901854"/>
          </a:xfrm>
          <a:prstGeom prst="rect">
            <a:avLst/>
          </a:prstGeom>
        </p:spPr>
      </p:pic>
      <p:sp>
        <p:nvSpPr>
          <p:cNvPr id="6" name="5 Marcador de número de diapositiva"/>
          <p:cNvSpPr>
            <a:spLocks noGrp="1"/>
          </p:cNvSpPr>
          <p:nvPr>
            <p:ph type="sldNum" sz="quarter" idx="12"/>
          </p:nvPr>
        </p:nvSpPr>
        <p:spPr>
          <a:xfrm>
            <a:off x="8100393" y="6160221"/>
            <a:ext cx="586408" cy="365125"/>
          </a:xfrm>
        </p:spPr>
        <p:txBody>
          <a:bodyPr/>
          <a:lstStyle/>
          <a:p>
            <a:fld id="{E60061AB-E3E3-4B82-98B1-945D99ABF5FB}" type="slidenum">
              <a:rPr lang="es-ES" smtClean="0">
                <a:solidFill>
                  <a:srgbClr val="000000">
                    <a:tint val="75000"/>
                  </a:srgbClr>
                </a:solidFill>
              </a:rPr>
              <a:pPr/>
              <a:t>‹Nº›</a:t>
            </a:fld>
            <a:endParaRPr lang="es-ES">
              <a:solidFill>
                <a:srgbClr val="000000">
                  <a:tint val="75000"/>
                </a:srgbClr>
              </a:solidFill>
            </a:endParaRPr>
          </a:p>
        </p:txBody>
      </p:sp>
    </p:spTree>
    <p:extLst>
      <p:ext uri="{BB962C8B-B14F-4D97-AF65-F5344CB8AC3E}">
        <p14:creationId xmlns:p14="http://schemas.microsoft.com/office/powerpoint/2010/main" val="27317531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stretch>
            <a:fillRect/>
          </a:stretch>
        </p:blipFill>
        <p:spPr>
          <a:xfrm>
            <a:off x="0" y="0"/>
            <a:ext cx="9144000" cy="1124805"/>
          </a:xfrm>
          <a:prstGeom prst="rect">
            <a:avLst/>
          </a:prstGeom>
        </p:spPr>
      </p:pic>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81047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1 Imagen"/>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3" y="0"/>
            <a:ext cx="205422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2686050" y="1825625"/>
            <a:ext cx="58293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‹Nº›</a:t>
            </a:fld>
            <a:endParaRPr lang="en-US"/>
          </a:p>
        </p:txBody>
      </p:sp>
      <p:pic>
        <p:nvPicPr>
          <p:cNvPr id="12" name="7 Imagen"/>
          <p:cNvPicPr>
            <a:picLocks noChangeAspect="1"/>
          </p:cNvPicPr>
          <p:nvPr userDrawn="1"/>
        </p:nvPicPr>
        <p:blipFill>
          <a:blip r:embed="rId3">
            <a:extLst>
              <a:ext uri="{28A0092B-C50C-407E-A947-70E740481C1C}">
                <a14:useLocalDpi xmlns:a14="http://schemas.microsoft.com/office/drawing/2010/main" val="0"/>
              </a:ext>
            </a:extLst>
          </a:blip>
          <a:srcRect l="13336" t="18939" r="12616" b="19389"/>
          <a:stretch>
            <a:fillRect/>
          </a:stretch>
        </p:blipFill>
        <p:spPr bwMode="auto">
          <a:xfrm>
            <a:off x="6434137" y="365126"/>
            <a:ext cx="210502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 descr="logo signature mail"/>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86050" y="495493"/>
            <a:ext cx="1075968" cy="90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298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6050" y="1825625"/>
            <a:ext cx="58293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‹Nº›</a:t>
            </a:fld>
            <a:endParaRPr lang="en-US"/>
          </a:p>
        </p:txBody>
      </p:sp>
      <p:pic>
        <p:nvPicPr>
          <p:cNvPr id="10" name="7 Imagen"/>
          <p:cNvPicPr>
            <a:picLocks noChangeAspect="1"/>
          </p:cNvPicPr>
          <p:nvPr userDrawn="1"/>
        </p:nvPicPr>
        <p:blipFill>
          <a:blip r:embed="rId2">
            <a:extLst>
              <a:ext uri="{28A0092B-C50C-407E-A947-70E740481C1C}">
                <a14:useLocalDpi xmlns:a14="http://schemas.microsoft.com/office/drawing/2010/main" val="0"/>
              </a:ext>
            </a:extLst>
          </a:blip>
          <a:srcRect l="13336" t="18939" r="12616" b="19389"/>
          <a:stretch>
            <a:fillRect/>
          </a:stretch>
        </p:blipFill>
        <p:spPr bwMode="auto">
          <a:xfrm>
            <a:off x="6434137" y="365126"/>
            <a:ext cx="210502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1 Imagen"/>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513" y="0"/>
            <a:ext cx="205422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descr="logo signature mail"/>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86050" y="495493"/>
            <a:ext cx="1075968" cy="90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808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461938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120333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123761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1749019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4283013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B6FEC-58CB-4640-8F27-5DA0DEFEFAB6}" type="slidenum">
              <a:rPr lang="en-US" smtClean="0"/>
              <a:t>‹Nº›</a:t>
            </a:fld>
            <a:endParaRPr lang="en-US"/>
          </a:p>
        </p:txBody>
      </p:sp>
    </p:spTree>
    <p:extLst>
      <p:ext uri="{BB962C8B-B14F-4D97-AF65-F5344CB8AC3E}">
        <p14:creationId xmlns:p14="http://schemas.microsoft.com/office/powerpoint/2010/main" val="4250903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74"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eProcurement-everis/ePO/blob/master/03_Analysis_and_design/img/ePO_PoC.png"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eProcurement-everis/ePO/blob/master/02_IR_DED/WayforwardCompetencyQuestions.pdf"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github.com/eProcurement-everis/ePO/wiki/Competency-Question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eprocurementontology/eprocurementontology/wiki/Conceptual-Model#classes-and-properties" TargetMode="Externa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0" y="2074928"/>
            <a:ext cx="9143999" cy="1354217"/>
          </a:xfrm>
          <a:prstGeom prst="rect">
            <a:avLst/>
          </a:prstGeom>
        </p:spPr>
        <p:txBody>
          <a:bodyPr wrap="square">
            <a:spAutoFit/>
          </a:bodyPr>
          <a:lstStyle/>
          <a:p>
            <a:pPr algn="ctr" hangingPunct="0"/>
            <a:r>
              <a:rPr lang="en-GB" sz="2800" b="1">
                <a:solidFill>
                  <a:schemeClr val="tx2">
                    <a:lumMod val="20000"/>
                    <a:lumOff val="80000"/>
                  </a:schemeClr>
                </a:solidFill>
                <a:latin typeface="Arial" panose="020B0604020202020204" pitchFamily="34" charset="0"/>
                <a:cs typeface="Arial" panose="020B0604020202020204" pitchFamily="34" charset="0"/>
              </a:rPr>
              <a:t>e-Procurement Ontology</a:t>
            </a:r>
            <a:endParaRPr lang="en-GB" sz="2800" b="1">
              <a:solidFill>
                <a:srgbClr val="595959"/>
              </a:solidFill>
              <a:latin typeface="Arial" panose="020B0604020202020204" pitchFamily="34" charset="0"/>
              <a:cs typeface="Arial" panose="020B0604020202020204" pitchFamily="34" charset="0"/>
            </a:endParaRPr>
          </a:p>
          <a:p>
            <a:pPr algn="ctr" hangingPunct="0"/>
            <a:r>
              <a:rPr lang="en-GB" b="1" i="1">
                <a:solidFill>
                  <a:schemeClr val="tx2">
                    <a:lumMod val="20000"/>
                    <a:lumOff val="80000"/>
                  </a:schemeClr>
                </a:solidFill>
                <a:latin typeface="Arial" panose="020B0604020202020204" pitchFamily="34" charset="0"/>
                <a:cs typeface="Arial" panose="020B0604020202020204" pitchFamily="34" charset="0"/>
              </a:rPr>
              <a:t>Publications Office – Unit C2</a:t>
            </a:r>
          </a:p>
          <a:p>
            <a:pPr algn="ctr" hangingPunct="0"/>
            <a:endParaRPr lang="en-GB" b="1" i="1">
              <a:solidFill>
                <a:schemeClr val="tx2">
                  <a:lumMod val="20000"/>
                  <a:lumOff val="80000"/>
                </a:schemeClr>
              </a:solidFill>
              <a:latin typeface="Arial" panose="020B0604020202020204" pitchFamily="34" charset="0"/>
              <a:cs typeface="Arial" panose="020B0604020202020204" pitchFamily="34" charset="0"/>
            </a:endParaRPr>
          </a:p>
          <a:p>
            <a:pPr algn="ctr" hangingPunct="0"/>
            <a:r>
              <a:rPr lang="en-GB">
                <a:solidFill>
                  <a:schemeClr val="tx2">
                    <a:lumMod val="20000"/>
                    <a:lumOff val="80000"/>
                  </a:schemeClr>
                </a:solidFill>
                <a:latin typeface="Arial" pitchFamily="34" charset="0"/>
                <a:cs typeface="Arial" pitchFamily="34" charset="0"/>
              </a:rPr>
              <a:t>5</a:t>
            </a:r>
            <a:r>
              <a:rPr lang="en-GB" baseline="30000">
                <a:solidFill>
                  <a:schemeClr val="tx2">
                    <a:lumMod val="20000"/>
                    <a:lumOff val="80000"/>
                  </a:schemeClr>
                </a:solidFill>
                <a:latin typeface="Arial" pitchFamily="34" charset="0"/>
                <a:cs typeface="Arial" pitchFamily="34" charset="0"/>
              </a:rPr>
              <a:t>th</a:t>
            </a:r>
            <a:r>
              <a:rPr lang="en-GB">
                <a:solidFill>
                  <a:schemeClr val="tx2">
                    <a:lumMod val="20000"/>
                    <a:lumOff val="80000"/>
                  </a:schemeClr>
                </a:solidFill>
                <a:latin typeface="Arial" pitchFamily="34" charset="0"/>
                <a:cs typeface="Arial" pitchFamily="34" charset="0"/>
              </a:rPr>
              <a:t> Working Group Meeting: 2018-03-28</a:t>
            </a:r>
            <a:endParaRPr lang="en-GB" b="1" i="1">
              <a:solidFill>
                <a:schemeClr val="tx2">
                  <a:lumMod val="20000"/>
                  <a:lumOff val="8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9631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10</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5. Preparation of the </a:t>
            </a:r>
            <a:r>
              <a:rPr lang="en-US" err="1"/>
              <a:t>PoC</a:t>
            </a:r>
            <a:endParaRPr lang="en-US"/>
          </a:p>
        </p:txBody>
      </p:sp>
      <p:sp>
        <p:nvSpPr>
          <p:cNvPr id="6" name="2 Marcador de texto"/>
          <p:cNvSpPr txBox="1">
            <a:spLocks/>
          </p:cNvSpPr>
          <p:nvPr/>
        </p:nvSpPr>
        <p:spPr>
          <a:xfrm>
            <a:off x="7053263" y="1279719"/>
            <a:ext cx="1770697" cy="283906"/>
          </a:xfrm>
          <a:prstGeom prst="rect">
            <a:avLst/>
          </a:prstGeom>
        </p:spPr>
        <p:txBody>
          <a:bodyPr>
            <a:normAutofit fontScale="85000" lnSpcReduction="20000"/>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defRPr/>
            </a:pPr>
            <a:r>
              <a:rPr lang="en-US" err="1">
                <a:sym typeface="Wingdings" panose="05000000000000000000" pitchFamily="2" charset="2"/>
              </a:rPr>
              <a:t>PoC</a:t>
            </a:r>
            <a:r>
              <a:rPr lang="en-US">
                <a:sym typeface="Wingdings" panose="05000000000000000000" pitchFamily="2" charset="2"/>
              </a:rPr>
              <a:t> Workflow</a:t>
            </a:r>
          </a:p>
          <a:p>
            <a:pPr marL="800100" lvl="1" indent="-285750">
              <a:buFont typeface="Arial" panose="020B0604020202020204" pitchFamily="34" charset="0"/>
              <a:buChar char="•"/>
              <a:defRPr/>
            </a:pPr>
            <a:endParaRPr lang="en-US" b="0">
              <a:sym typeface="Wingdings" panose="05000000000000000000" pitchFamily="2" charset="2"/>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504" y="1642997"/>
            <a:ext cx="5852851" cy="5016730"/>
          </a:xfrm>
          <a:prstGeom prst="rect">
            <a:avLst/>
          </a:prstGeom>
        </p:spPr>
      </p:pic>
      <p:sp>
        <p:nvSpPr>
          <p:cNvPr id="3" name="Rectángulo 2"/>
          <p:cNvSpPr/>
          <p:nvPr/>
        </p:nvSpPr>
        <p:spPr>
          <a:xfrm>
            <a:off x="1568819" y="6625261"/>
            <a:ext cx="6229351" cy="253916"/>
          </a:xfrm>
          <a:prstGeom prst="rect">
            <a:avLst/>
          </a:prstGeom>
        </p:spPr>
        <p:txBody>
          <a:bodyPr wrap="square">
            <a:spAutoFit/>
          </a:bodyPr>
          <a:lstStyle/>
          <a:p>
            <a:r>
              <a:rPr lang="es-ES" sz="1050" dirty="0">
                <a:hlinkClick r:id="rId3"/>
              </a:rPr>
              <a:t>https://</a:t>
            </a:r>
            <a:r>
              <a:rPr lang="es-ES" sz="1050" dirty="0" smtClean="0">
                <a:hlinkClick r:id="rId3"/>
              </a:rPr>
              <a:t>github.com/eProcurement-everis/ePO/blob/master/03_Analysis_and_design/img/ePO_PoC.png</a:t>
            </a:r>
            <a:r>
              <a:rPr lang="es-ES" sz="1050" dirty="0" smtClean="0"/>
              <a:t> </a:t>
            </a:r>
            <a:endParaRPr lang="es-ES" sz="1050" dirty="0"/>
          </a:p>
        </p:txBody>
      </p:sp>
    </p:spTree>
    <p:extLst>
      <p:ext uri="{BB962C8B-B14F-4D97-AF65-F5344CB8AC3E}">
        <p14:creationId xmlns:p14="http://schemas.microsoft.com/office/powerpoint/2010/main" val="666769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11</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5. Preparation of the </a:t>
            </a:r>
            <a:r>
              <a:rPr lang="en-US" err="1"/>
              <a:t>PoC</a:t>
            </a:r>
            <a:endParaRPr lang="en-US"/>
          </a:p>
        </p:txBody>
      </p:sp>
      <p:sp>
        <p:nvSpPr>
          <p:cNvPr id="6" name="2 Marcador de texto"/>
          <p:cNvSpPr txBox="1">
            <a:spLocks/>
          </p:cNvSpPr>
          <p:nvPr/>
        </p:nvSpPr>
        <p:spPr>
          <a:xfrm>
            <a:off x="7053263" y="1387299"/>
            <a:ext cx="1770697" cy="283906"/>
          </a:xfrm>
          <a:prstGeom prst="rect">
            <a:avLst/>
          </a:prstGeom>
        </p:spPr>
        <p:txBody>
          <a:bodyPr>
            <a:normAutofit fontScale="85000" lnSpcReduction="20000"/>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defRPr/>
            </a:pPr>
            <a:r>
              <a:rPr lang="en-US">
                <a:sym typeface="Wingdings" panose="05000000000000000000" pitchFamily="2" charset="2"/>
              </a:rPr>
              <a:t>CQ Methodology</a:t>
            </a:r>
            <a:endParaRPr lang="en-US" b="0">
              <a:sym typeface="Wingdings" panose="05000000000000000000" pitchFamily="2" charset="2"/>
            </a:endParaRPr>
          </a:p>
        </p:txBody>
      </p:sp>
      <p:graphicFrame>
        <p:nvGraphicFramePr>
          <p:cNvPr id="7" name="Diagrama 6"/>
          <p:cNvGraphicFramePr/>
          <p:nvPr>
            <p:extLst>
              <p:ext uri="{D42A27DB-BD31-4B8C-83A1-F6EECF244321}">
                <p14:modId xmlns:p14="http://schemas.microsoft.com/office/powerpoint/2010/main" val="1814896793"/>
              </p:ext>
            </p:extLst>
          </p:nvPr>
        </p:nvGraphicFramePr>
        <p:xfrm>
          <a:off x="837092" y="1794816"/>
          <a:ext cx="7849708" cy="45642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Elipse 7"/>
          <p:cNvSpPr/>
          <p:nvPr/>
        </p:nvSpPr>
        <p:spPr>
          <a:xfrm>
            <a:off x="612347" y="3383781"/>
            <a:ext cx="449490" cy="449490"/>
          </a:xfrm>
          <a:prstGeom prst="ellipse">
            <a:avLst/>
          </a:prstGeom>
          <a:solidFill>
            <a:srgbClr val="9AAE04"/>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400" b="1">
                <a:solidFill>
                  <a:schemeClr val="bg1"/>
                </a:solidFill>
                <a:latin typeface="Arial" panose="020B0604020202020204" pitchFamily="34" charset="0"/>
                <a:cs typeface="Arial" panose="020B0604020202020204" pitchFamily="34" charset="0"/>
              </a:rPr>
              <a:t>2</a:t>
            </a:r>
          </a:p>
        </p:txBody>
      </p:sp>
      <p:sp>
        <p:nvSpPr>
          <p:cNvPr id="9" name="Elipse 8"/>
          <p:cNvSpPr/>
          <p:nvPr/>
        </p:nvSpPr>
        <p:spPr>
          <a:xfrm>
            <a:off x="612347" y="5045188"/>
            <a:ext cx="449490" cy="449490"/>
          </a:xfrm>
          <a:prstGeom prst="ellipse">
            <a:avLst/>
          </a:prstGeom>
          <a:solidFill>
            <a:srgbClr val="9AAE04"/>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400" b="1">
                <a:solidFill>
                  <a:schemeClr val="bg1"/>
                </a:solidFill>
                <a:latin typeface="Arial" panose="020B0604020202020204" pitchFamily="34" charset="0"/>
                <a:cs typeface="Arial" panose="020B0604020202020204" pitchFamily="34" charset="0"/>
              </a:rPr>
              <a:t>3</a:t>
            </a:r>
          </a:p>
        </p:txBody>
      </p:sp>
      <p:sp>
        <p:nvSpPr>
          <p:cNvPr id="10" name="Elipse 9"/>
          <p:cNvSpPr/>
          <p:nvPr/>
        </p:nvSpPr>
        <p:spPr>
          <a:xfrm>
            <a:off x="612347" y="1723377"/>
            <a:ext cx="449490" cy="449490"/>
          </a:xfrm>
          <a:prstGeom prst="ellipse">
            <a:avLst/>
          </a:prstGeom>
          <a:solidFill>
            <a:srgbClr val="9AAE04"/>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400" b="1">
                <a:solidFill>
                  <a:schemeClr val="bg1"/>
                </a:solidFill>
                <a:latin typeface="Arial" panose="020B0604020202020204" pitchFamily="34" charset="0"/>
                <a:cs typeface="Arial" panose="020B0604020202020204" pitchFamily="34" charset="0"/>
              </a:rPr>
              <a:t>1</a:t>
            </a:r>
          </a:p>
        </p:txBody>
      </p:sp>
      <p:sp>
        <p:nvSpPr>
          <p:cNvPr id="11" name="Rectángulo 10"/>
          <p:cNvSpPr/>
          <p:nvPr/>
        </p:nvSpPr>
        <p:spPr>
          <a:xfrm>
            <a:off x="753035" y="6403035"/>
            <a:ext cx="7539318" cy="415498"/>
          </a:xfrm>
          <a:prstGeom prst="rect">
            <a:avLst/>
          </a:prstGeom>
        </p:spPr>
        <p:txBody>
          <a:bodyPr wrap="square">
            <a:spAutoFit/>
          </a:bodyPr>
          <a:lstStyle/>
          <a:p>
            <a:r>
              <a:rPr lang="es-ES" sz="1050">
                <a:hlinkClick r:id="rId8"/>
              </a:rPr>
              <a:t>https://github.com/eProcurement-everis/ePO/blob/master/02_IR_DED/WayforwardCompetencyQuestions.pdf</a:t>
            </a:r>
            <a:endParaRPr lang="es-ES" sz="1050"/>
          </a:p>
          <a:p>
            <a:r>
              <a:rPr lang="es-ES" sz="1050">
                <a:hlinkClick r:id="rId9"/>
              </a:rPr>
              <a:t>https://github.com/eProcurement-everis/ePO/wiki/Competency-Questions</a:t>
            </a:r>
            <a:endParaRPr lang="es-ES" sz="1050"/>
          </a:p>
        </p:txBody>
      </p:sp>
    </p:spTree>
    <p:extLst>
      <p:ext uri="{BB962C8B-B14F-4D97-AF65-F5344CB8AC3E}">
        <p14:creationId xmlns:p14="http://schemas.microsoft.com/office/powerpoint/2010/main" val="1711243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12</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5. Preparation of the </a:t>
            </a:r>
            <a:r>
              <a:rPr lang="en-US" err="1"/>
              <a:t>PoC</a:t>
            </a:r>
            <a:endParaRPr lang="en-US"/>
          </a:p>
        </p:txBody>
      </p:sp>
      <p:sp>
        <p:nvSpPr>
          <p:cNvPr id="7" name="2 Marcador de texto"/>
          <p:cNvSpPr txBox="1">
            <a:spLocks/>
          </p:cNvSpPr>
          <p:nvPr/>
        </p:nvSpPr>
        <p:spPr>
          <a:xfrm>
            <a:off x="195263" y="1844674"/>
            <a:ext cx="8696325" cy="4876801"/>
          </a:xfrm>
          <a:prstGeom prst="rect">
            <a:avLst/>
          </a:prstGeom>
        </p:spPr>
        <p:txBody>
          <a:bodyPr>
            <a:normAutofit/>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fontAlgn="auto">
              <a:spcAft>
                <a:spcPts val="0"/>
              </a:spcAft>
              <a:buFont typeface="Arial" panose="020B0604020202020204" pitchFamily="34" charset="0"/>
              <a:buChar char="•"/>
              <a:defRPr/>
            </a:pPr>
            <a:r>
              <a:rPr lang="en-US" dirty="0">
                <a:sym typeface="Wingdings" panose="05000000000000000000" pitchFamily="2" charset="2"/>
              </a:rPr>
              <a:t>19</a:t>
            </a:r>
            <a:r>
              <a:rPr lang="en-US" baseline="30000" dirty="0">
                <a:sym typeface="Wingdings" panose="05000000000000000000" pitchFamily="2" charset="2"/>
              </a:rPr>
              <a:t>th</a:t>
            </a:r>
            <a:r>
              <a:rPr lang="en-US" dirty="0">
                <a:sym typeface="Wingdings" panose="05000000000000000000" pitchFamily="2" charset="2"/>
              </a:rPr>
              <a:t> April</a:t>
            </a:r>
          </a:p>
          <a:p>
            <a:pPr marL="800100" lvl="1" indent="-285750">
              <a:buFont typeface="Arial" panose="020B0604020202020204" pitchFamily="34" charset="0"/>
              <a:buChar char="•"/>
              <a:defRPr/>
            </a:pPr>
            <a:r>
              <a:rPr lang="en-US" b="0" dirty="0">
                <a:sym typeface="Wingdings" panose="05000000000000000000" pitchFamily="2" charset="2"/>
              </a:rPr>
              <a:t>First version of </a:t>
            </a:r>
            <a:r>
              <a:rPr lang="en-US" b="0" dirty="0" err="1">
                <a:sym typeface="Wingdings" panose="05000000000000000000" pitchFamily="2" charset="2"/>
              </a:rPr>
              <a:t>PoC</a:t>
            </a:r>
            <a:r>
              <a:rPr lang="en-US" b="0" dirty="0">
                <a:sym typeface="Wingdings" panose="05000000000000000000" pitchFamily="2" charset="2"/>
              </a:rPr>
              <a:t> available for revision by WG.</a:t>
            </a:r>
          </a:p>
          <a:p>
            <a:pPr marL="800100" lvl="1" indent="-285750">
              <a:buFont typeface="Arial" panose="020B0604020202020204" pitchFamily="34" charset="0"/>
              <a:buChar char="•"/>
              <a:defRPr/>
            </a:pPr>
            <a:endParaRPr lang="en-US" dirty="0">
              <a:sym typeface="Wingdings" panose="05000000000000000000" pitchFamily="2" charset="2"/>
            </a:endParaRPr>
          </a:p>
          <a:p>
            <a:pPr marL="285750" indent="-285750">
              <a:buFont typeface="Arial" panose="020B0604020202020204" pitchFamily="34" charset="0"/>
              <a:buChar char="•"/>
              <a:defRPr/>
            </a:pPr>
            <a:r>
              <a:rPr lang="en-US" dirty="0">
                <a:sym typeface="Wingdings" panose="05000000000000000000" pitchFamily="2" charset="2"/>
              </a:rPr>
              <a:t>26</a:t>
            </a:r>
            <a:r>
              <a:rPr lang="en-US" baseline="30000" dirty="0">
                <a:sym typeface="Wingdings" panose="05000000000000000000" pitchFamily="2" charset="2"/>
              </a:rPr>
              <a:t>th</a:t>
            </a:r>
            <a:r>
              <a:rPr lang="en-US" dirty="0">
                <a:sym typeface="Wingdings" panose="05000000000000000000" pitchFamily="2" charset="2"/>
              </a:rPr>
              <a:t> </a:t>
            </a:r>
            <a:r>
              <a:rPr lang="en-US" dirty="0" smtClean="0">
                <a:sym typeface="Wingdings" panose="05000000000000000000" pitchFamily="2" charset="2"/>
              </a:rPr>
              <a:t>May</a:t>
            </a:r>
            <a:endParaRPr lang="en-US" dirty="0">
              <a:sym typeface="Wingdings" panose="05000000000000000000" pitchFamily="2" charset="2"/>
            </a:endParaRPr>
          </a:p>
          <a:p>
            <a:pPr marL="800100" lvl="1" indent="-285750">
              <a:buFont typeface="Arial" panose="020B0604020202020204" pitchFamily="34" charset="0"/>
              <a:buChar char="•"/>
              <a:defRPr/>
            </a:pPr>
            <a:r>
              <a:rPr lang="en-US" dirty="0" err="1">
                <a:sym typeface="Wingdings" panose="05000000000000000000" pitchFamily="2" charset="2"/>
              </a:rPr>
              <a:t>PoC</a:t>
            </a:r>
            <a:r>
              <a:rPr lang="en-US" dirty="0">
                <a:sym typeface="Wingdings" panose="05000000000000000000" pitchFamily="2" charset="2"/>
              </a:rPr>
              <a:t> final report available for comments by WG.</a:t>
            </a:r>
          </a:p>
          <a:p>
            <a:pPr marL="800100" lvl="1" indent="-285750">
              <a:buFont typeface="Arial" panose="020B0604020202020204" pitchFamily="34" charset="0"/>
              <a:buChar char="•"/>
              <a:defRPr/>
            </a:pPr>
            <a:endParaRPr lang="en-US" b="0" dirty="0">
              <a:sym typeface="Wingdings" panose="05000000000000000000" pitchFamily="2" charset="2"/>
            </a:endParaRPr>
          </a:p>
        </p:txBody>
      </p:sp>
    </p:spTree>
    <p:extLst>
      <p:ext uri="{BB962C8B-B14F-4D97-AF65-F5344CB8AC3E}">
        <p14:creationId xmlns:p14="http://schemas.microsoft.com/office/powerpoint/2010/main" val="1527651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2"/>
          </p:nvPr>
        </p:nvSpPr>
        <p:spPr/>
        <p:txBody>
          <a:bodyPr/>
          <a:lstStyle/>
          <a:p>
            <a:fld id="{391B6FEC-58CB-4640-8F27-5DA0DEFEFAB6}" type="slidenum">
              <a:rPr lang="en-US" smtClean="0"/>
              <a:t>13</a:t>
            </a:fld>
            <a:endParaRPr lang="en-US"/>
          </a:p>
        </p:txBody>
      </p:sp>
      <p:sp>
        <p:nvSpPr>
          <p:cNvPr id="4" name="2 Marcador de texto"/>
          <p:cNvSpPr txBox="1">
            <a:spLocks/>
          </p:cNvSpPr>
          <p:nvPr/>
        </p:nvSpPr>
        <p:spPr bwMode="auto">
          <a:xfrm>
            <a:off x="2627313"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dirty="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dirty="0">
                <a:solidFill>
                  <a:srgbClr val="505050"/>
                </a:solidFill>
                <a:latin typeface="Arial" panose="020B0604020202020204" pitchFamily="34" charset="0"/>
                <a:cs typeface="Arial" panose="020B0604020202020204" pitchFamily="34" charset="0"/>
              </a:rPr>
              <a:t>Glossary feedback (</a:t>
            </a:r>
            <a:r>
              <a:rPr lang="en-US" sz="1800" i="1" dirty="0">
                <a:solidFill>
                  <a:srgbClr val="505050"/>
                </a:solidFill>
                <a:latin typeface="Arial" panose="020B0604020202020204" pitchFamily="34" charset="0"/>
                <a:cs typeface="Arial" panose="020B0604020202020204" pitchFamily="34" charset="0"/>
              </a:rPr>
              <a:t>Natalie </a:t>
            </a:r>
            <a:r>
              <a:rPr lang="en-US" sz="1800" i="1" dirty="0" err="1">
                <a:solidFill>
                  <a:srgbClr val="505050"/>
                </a:solidFill>
                <a:latin typeface="Arial" panose="020B0604020202020204" pitchFamily="34" charset="0"/>
                <a:cs typeface="Arial" panose="020B0604020202020204" pitchFamily="34" charset="0"/>
              </a:rPr>
              <a:t>Muric</a:t>
            </a:r>
            <a:r>
              <a:rPr lang="en-US" sz="1800" dirty="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1800" dirty="0" err="1">
                <a:solidFill>
                  <a:srgbClr val="505050"/>
                </a:solidFill>
                <a:latin typeface="Arial" panose="020B0604020202020204" pitchFamily="34" charset="0"/>
                <a:cs typeface="Arial" panose="020B0604020202020204" pitchFamily="34" charset="0"/>
              </a:rPr>
              <a:t>Expectations</a:t>
            </a:r>
            <a:r>
              <a:rPr lang="es-ES" sz="1800" dirty="0">
                <a:solidFill>
                  <a:srgbClr val="505050"/>
                </a:solidFill>
                <a:latin typeface="Arial" panose="020B0604020202020204" pitchFamily="34" charset="0"/>
                <a:cs typeface="Arial" panose="020B0604020202020204" pitchFamily="34" charset="0"/>
              </a:rPr>
              <a:t> </a:t>
            </a:r>
            <a:r>
              <a:rPr lang="es-ES" sz="1800" dirty="0" err="1">
                <a:solidFill>
                  <a:srgbClr val="505050"/>
                </a:solidFill>
                <a:latin typeface="Arial" panose="020B0604020202020204" pitchFamily="34" charset="0"/>
                <a:cs typeface="Arial" panose="020B0604020202020204" pitchFamily="34" charset="0"/>
              </a:rPr>
              <a:t>from</a:t>
            </a:r>
            <a:r>
              <a:rPr lang="es-ES" sz="1800" dirty="0">
                <a:solidFill>
                  <a:srgbClr val="505050"/>
                </a:solidFill>
                <a:latin typeface="Arial" panose="020B0604020202020204" pitchFamily="34" charset="0"/>
                <a:cs typeface="Arial" panose="020B0604020202020204" pitchFamily="34" charset="0"/>
              </a:rPr>
              <a:t> WG (</a:t>
            </a:r>
            <a:r>
              <a:rPr lang="es-ES" sz="1800" i="1" dirty="0">
                <a:solidFill>
                  <a:srgbClr val="505050"/>
                </a:solidFill>
                <a:latin typeface="Arial" panose="020B0604020202020204" pitchFamily="34" charset="0"/>
                <a:cs typeface="Arial" panose="020B0604020202020204" pitchFamily="34" charset="0"/>
              </a:rPr>
              <a:t>Virginia Gomariz</a:t>
            </a:r>
            <a:r>
              <a:rPr lang="es-ES" sz="1800" dirty="0">
                <a:solidFill>
                  <a:srgbClr val="505050"/>
                </a:solidFill>
                <a:latin typeface="Arial" panose="020B0604020202020204" pitchFamily="34" charset="0"/>
                <a:cs typeface="Arial" panose="020B0604020202020204" pitchFamily="34" charset="0"/>
              </a:rPr>
              <a:t>)</a:t>
            </a:r>
            <a:endParaRPr lang="en-US" sz="1800" dirty="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dirty="0">
                <a:solidFill>
                  <a:srgbClr val="505050"/>
                </a:solidFill>
                <a:latin typeface="Arial" panose="020B0604020202020204" pitchFamily="34" charset="0"/>
                <a:cs typeface="Arial" panose="020B0604020202020204" pitchFamily="34" charset="0"/>
              </a:rPr>
              <a:t>Conceptual Data Model </a:t>
            </a:r>
            <a:r>
              <a:rPr lang="en-US" sz="1800" dirty="0" smtClean="0">
                <a:solidFill>
                  <a:srgbClr val="505050"/>
                </a:solidFill>
                <a:latin typeface="Arial" panose="020B0604020202020204" pitchFamily="34" charset="0"/>
                <a:cs typeface="Arial" panose="020B0604020202020204" pitchFamily="34" charset="0"/>
              </a:rPr>
              <a:t>(</a:t>
            </a:r>
            <a:r>
              <a:rPr lang="en-US" sz="1800" i="1" dirty="0">
                <a:solidFill>
                  <a:srgbClr val="505050"/>
                </a:solidFill>
                <a:latin typeface="Arial" panose="020B0604020202020204" pitchFamily="34" charset="0"/>
                <a:cs typeface="Arial" panose="020B0604020202020204" pitchFamily="34" charset="0"/>
              </a:rPr>
              <a:t>Enric Staromiejski</a:t>
            </a:r>
            <a:r>
              <a:rPr lang="en-US" sz="1800" dirty="0" smtClean="0">
                <a:solidFill>
                  <a:srgbClr val="505050"/>
                </a:solidFill>
                <a:latin typeface="Arial" panose="020B0604020202020204" pitchFamily="34" charset="0"/>
                <a:cs typeface="Arial" panose="020B0604020202020204" pitchFamily="34" charset="0"/>
              </a:rPr>
              <a:t>)</a:t>
            </a:r>
            <a:endParaRPr lang="en-US" sz="1800" dirty="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dirty="0">
                <a:solidFill>
                  <a:srgbClr val="505050"/>
                </a:solidFill>
                <a:latin typeface="Arial" panose="020B0604020202020204" pitchFamily="34" charset="0"/>
                <a:cs typeface="Arial" panose="020B0604020202020204" pitchFamily="34" charset="0"/>
              </a:rPr>
              <a:t>Preparation of the </a:t>
            </a:r>
            <a:r>
              <a:rPr lang="en-US" sz="1800" dirty="0" err="1">
                <a:solidFill>
                  <a:srgbClr val="505050"/>
                </a:solidFill>
                <a:latin typeface="Arial" panose="020B0604020202020204" pitchFamily="34" charset="0"/>
                <a:cs typeface="Arial" panose="020B0604020202020204" pitchFamily="34" charset="0"/>
              </a:rPr>
              <a:t>PoC</a:t>
            </a:r>
            <a:r>
              <a:rPr lang="en-US" sz="1800" dirty="0">
                <a:solidFill>
                  <a:srgbClr val="505050"/>
                </a:solidFill>
                <a:latin typeface="Arial" panose="020B0604020202020204" pitchFamily="34" charset="0"/>
                <a:cs typeface="Arial" panose="020B0604020202020204" pitchFamily="34" charset="0"/>
              </a:rPr>
              <a:t> (</a:t>
            </a:r>
            <a:r>
              <a:rPr lang="en-US" sz="1800" i="1" dirty="0">
                <a:solidFill>
                  <a:srgbClr val="505050"/>
                </a:solidFill>
                <a:latin typeface="Arial" panose="020B0604020202020204" pitchFamily="34" charset="0"/>
                <a:cs typeface="Arial" panose="020B0604020202020204" pitchFamily="34" charset="0"/>
              </a:rPr>
              <a:t>Enric Staromiejski</a:t>
            </a:r>
            <a:r>
              <a:rPr lang="en-US" sz="1800" dirty="0">
                <a:solidFill>
                  <a:srgbClr val="505050"/>
                </a:solidFill>
                <a:latin typeface="Arial" panose="020B0604020202020204" pitchFamily="34" charset="0"/>
                <a:cs typeface="Arial" panose="020B0604020202020204" pitchFamily="34" charset="0"/>
              </a:rPr>
              <a:t>) </a:t>
            </a:r>
          </a:p>
          <a:p>
            <a:pPr>
              <a:buClr>
                <a:srgbClr val="9AAE04"/>
              </a:buClr>
              <a:buFont typeface="Calibri" panose="020F0502020204030204" pitchFamily="34" charset="0"/>
              <a:buAutoNum type="arabicPeriod"/>
            </a:pPr>
            <a:r>
              <a:rPr lang="en-US" sz="2800" b="1" dirty="0">
                <a:solidFill>
                  <a:srgbClr val="9AAE04"/>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313512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2</a:t>
            </a:fld>
            <a:endParaRPr lang="en-US"/>
          </a:p>
        </p:txBody>
      </p:sp>
      <p:sp>
        <p:nvSpPr>
          <p:cNvPr id="5" name="2 Marcador de texto"/>
          <p:cNvSpPr txBox="1">
            <a:spLocks/>
          </p:cNvSpPr>
          <p:nvPr/>
        </p:nvSpPr>
        <p:spPr bwMode="auto">
          <a:xfrm>
            <a:off x="2627313"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2800" b="1">
                <a:solidFill>
                  <a:srgbClr val="9AAE04"/>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Glossary feedback (</a:t>
            </a:r>
            <a:r>
              <a:rPr lang="en-US" sz="1800" i="1">
                <a:solidFill>
                  <a:srgbClr val="505050"/>
                </a:solidFill>
                <a:latin typeface="Arial" panose="020B0604020202020204" pitchFamily="34" charset="0"/>
                <a:cs typeface="Arial" panose="020B0604020202020204" pitchFamily="34" charset="0"/>
              </a:rPr>
              <a:t>Natalie </a:t>
            </a:r>
            <a:r>
              <a:rPr lang="en-US" sz="1800" i="1" err="1">
                <a:solidFill>
                  <a:srgbClr val="505050"/>
                </a:solidFill>
                <a:latin typeface="Arial" panose="020B0604020202020204" pitchFamily="34" charset="0"/>
                <a:cs typeface="Arial" panose="020B0604020202020204" pitchFamily="34" charset="0"/>
              </a:rPr>
              <a:t>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1800" err="1">
                <a:solidFill>
                  <a:srgbClr val="505050"/>
                </a:solidFill>
                <a:latin typeface="Arial" panose="020B0604020202020204" pitchFamily="34" charset="0"/>
                <a:cs typeface="Arial" panose="020B0604020202020204" pitchFamily="34" charset="0"/>
              </a:rPr>
              <a:t>Expectations</a:t>
            </a:r>
            <a:r>
              <a:rPr lang="es-ES" sz="1800">
                <a:solidFill>
                  <a:srgbClr val="505050"/>
                </a:solidFill>
                <a:latin typeface="Arial" panose="020B0604020202020204" pitchFamily="34" charset="0"/>
                <a:cs typeface="Arial" panose="020B0604020202020204" pitchFamily="34" charset="0"/>
              </a:rPr>
              <a:t> </a:t>
            </a:r>
            <a:r>
              <a:rPr lang="es-ES" sz="1800" err="1">
                <a:solidFill>
                  <a:srgbClr val="505050"/>
                </a:solidFill>
                <a:latin typeface="Arial" panose="020B0604020202020204" pitchFamily="34" charset="0"/>
                <a:cs typeface="Arial" panose="020B0604020202020204" pitchFamily="34" charset="0"/>
              </a:rPr>
              <a:t>from</a:t>
            </a:r>
            <a:r>
              <a:rPr lang="es-ES" sz="1800">
                <a:solidFill>
                  <a:srgbClr val="505050"/>
                </a:solidFill>
                <a:latin typeface="Arial" panose="020B0604020202020204" pitchFamily="34" charset="0"/>
                <a:cs typeface="Arial" panose="020B0604020202020204" pitchFamily="34" charset="0"/>
              </a:rPr>
              <a:t> WG (</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Conceptual Data Model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873137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3</a:t>
            </a:fld>
            <a:endParaRPr lang="en-US"/>
          </a:p>
        </p:txBody>
      </p:sp>
      <p:sp>
        <p:nvSpPr>
          <p:cNvPr id="5" name="2 Marcador de texto"/>
          <p:cNvSpPr txBox="1">
            <a:spLocks/>
          </p:cNvSpPr>
          <p:nvPr/>
        </p:nvSpPr>
        <p:spPr bwMode="auto">
          <a:xfrm>
            <a:off x="2627312"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2800" b="1">
                <a:solidFill>
                  <a:srgbClr val="9AAE04"/>
                </a:solidFill>
                <a:latin typeface="Arial" panose="020B0604020202020204" pitchFamily="34" charset="0"/>
                <a:cs typeface="Arial" panose="020B0604020202020204" pitchFamily="34" charset="0"/>
              </a:rPr>
              <a:t>Glossary feedback </a:t>
            </a:r>
            <a:r>
              <a:rPr lang="en-US" sz="1800">
                <a:solidFill>
                  <a:srgbClr val="505050"/>
                </a:solidFill>
                <a:latin typeface="Arial" panose="020B0604020202020204" pitchFamily="34" charset="0"/>
                <a:cs typeface="Arial" panose="020B0604020202020204" pitchFamily="34" charset="0"/>
              </a:rPr>
              <a:t>(</a:t>
            </a:r>
            <a:r>
              <a:rPr lang="en-US" sz="1800" i="1">
                <a:solidFill>
                  <a:srgbClr val="505050"/>
                </a:solidFill>
                <a:latin typeface="Arial" panose="020B0604020202020204" pitchFamily="34" charset="0"/>
                <a:cs typeface="Arial" panose="020B0604020202020204" pitchFamily="34" charset="0"/>
              </a:rPr>
              <a:t>Natalie 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1800" err="1">
                <a:solidFill>
                  <a:srgbClr val="505050"/>
                </a:solidFill>
                <a:latin typeface="Arial" panose="020B0604020202020204" pitchFamily="34" charset="0"/>
                <a:cs typeface="Arial" panose="020B0604020202020204" pitchFamily="34" charset="0"/>
              </a:rPr>
              <a:t>Expectations</a:t>
            </a:r>
            <a:r>
              <a:rPr lang="es-ES" sz="1800">
                <a:solidFill>
                  <a:srgbClr val="505050"/>
                </a:solidFill>
                <a:latin typeface="Arial" panose="020B0604020202020204" pitchFamily="34" charset="0"/>
                <a:cs typeface="Arial" panose="020B0604020202020204" pitchFamily="34" charset="0"/>
              </a:rPr>
              <a:t> </a:t>
            </a:r>
            <a:r>
              <a:rPr lang="es-ES" sz="1800" err="1">
                <a:solidFill>
                  <a:srgbClr val="505050"/>
                </a:solidFill>
                <a:latin typeface="Arial" panose="020B0604020202020204" pitchFamily="34" charset="0"/>
                <a:cs typeface="Arial" panose="020B0604020202020204" pitchFamily="34" charset="0"/>
              </a:rPr>
              <a:t>from</a:t>
            </a:r>
            <a:r>
              <a:rPr lang="es-ES" sz="1800">
                <a:solidFill>
                  <a:srgbClr val="505050"/>
                </a:solidFill>
                <a:latin typeface="Arial" panose="020B0604020202020204" pitchFamily="34" charset="0"/>
                <a:cs typeface="Arial" panose="020B0604020202020204" pitchFamily="34" charset="0"/>
              </a:rPr>
              <a:t> WG (</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Conceptual Data Model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837111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4</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2. Glossary feedback</a:t>
            </a:r>
          </a:p>
        </p:txBody>
      </p:sp>
      <p:sp>
        <p:nvSpPr>
          <p:cNvPr id="6" name="2 Marcador de texto"/>
          <p:cNvSpPr txBox="1">
            <a:spLocks/>
          </p:cNvSpPr>
          <p:nvPr/>
        </p:nvSpPr>
        <p:spPr>
          <a:xfrm>
            <a:off x="195263" y="1844674"/>
            <a:ext cx="8696325" cy="4876801"/>
          </a:xfrm>
          <a:prstGeom prst="rect">
            <a:avLst/>
          </a:prstGeom>
        </p:spPr>
        <p:txBody>
          <a:bodyPr anchor="t">
            <a:normAutofit/>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fontAlgn="auto">
              <a:spcAft>
                <a:spcPts val="0"/>
              </a:spcAft>
              <a:buFont typeface="Arial" panose="020B0604020202020204" pitchFamily="34" charset="0"/>
              <a:buChar char="•"/>
              <a:defRPr/>
            </a:pPr>
            <a:r>
              <a:rPr lang="en-US" b="0">
                <a:sym typeface="Wingdings" panose="05000000000000000000" pitchFamily="2" charset="2"/>
              </a:rPr>
              <a:t>No issues or feedback received about the Glossary</a:t>
            </a:r>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800100" lvl="1" indent="-285750">
              <a:buFont typeface="Arial" panose="020B0604020202020204" pitchFamily="34" charset="0"/>
              <a:buChar char="•"/>
              <a:defRPr/>
            </a:pPr>
            <a:r>
              <a:rPr lang="en-US" sz="1800" b="0">
                <a:sym typeface="Wingdings" panose="05000000000000000000" pitchFamily="2" charset="2"/>
              </a:rPr>
              <a:t>Are there any improvement points for the Glossary?</a:t>
            </a:r>
          </a:p>
          <a:p>
            <a:pPr marL="800100" lvl="1" indent="-285750">
              <a:buFont typeface="Arial" panose="020B0604020202020204" pitchFamily="34" charset="0"/>
              <a:buChar char="•"/>
              <a:defRPr/>
            </a:pPr>
            <a:endParaRPr lang="en-US" sz="1800" b="0">
              <a:sym typeface="Wingdings" panose="05000000000000000000" pitchFamily="2" charset="2"/>
            </a:endParaRPr>
          </a:p>
          <a:p>
            <a:pPr marL="800100" lvl="1" indent="-285750">
              <a:buFont typeface="Arial" panose="020B0604020202020204" pitchFamily="34" charset="0"/>
              <a:buChar char="•"/>
              <a:defRPr/>
            </a:pPr>
            <a:r>
              <a:rPr lang="en-US" sz="1800" b="0">
                <a:sym typeface="Wingdings" panose="05000000000000000000" pitchFamily="2" charset="2"/>
              </a:rPr>
              <a:t>Are there any missing concepts and definitions?</a:t>
            </a:r>
            <a:r>
              <a:rPr lang="en-US" sz="1800">
                <a:sym typeface="Wingdings" panose="05000000000000000000" pitchFamily="2" charset="2"/>
              </a:rPr>
              <a:t> </a:t>
            </a:r>
          </a:p>
          <a:p>
            <a:pPr marL="514350" lvl="1" indent="0">
              <a:buNone/>
              <a:defRPr/>
            </a:pPr>
            <a:endParaRPr lang="en-US" sz="1800">
              <a:sym typeface="Wingdings" panose="05000000000000000000" pitchFamily="2" charset="2"/>
            </a:endParaRPr>
          </a:p>
          <a:p>
            <a:pPr marL="800100" lvl="1" indent="-285750">
              <a:buFont typeface="Arial" panose="020B0604020202020204" pitchFamily="34" charset="0"/>
              <a:buChar char="•"/>
              <a:defRPr/>
            </a:pPr>
            <a:r>
              <a:rPr lang="en-US" sz="1800">
                <a:sym typeface="Wingdings" panose="05000000000000000000" pitchFamily="2" charset="2"/>
              </a:rPr>
              <a:t>Weekly meetings foreseen with the WG to verify glossary terms and definitions </a:t>
            </a:r>
            <a:endParaRPr lang="en-US"/>
          </a:p>
          <a:p>
            <a:pPr marL="514350" lvl="1" indent="0">
              <a:buNone/>
              <a:defRPr/>
            </a:pPr>
            <a:endParaRPr lang="en-US">
              <a:sym typeface="Wingdings" panose="05000000000000000000" pitchFamily="2" charset="2"/>
            </a:endParaRPr>
          </a:p>
          <a:p>
            <a:pPr marL="800100" lvl="1" indent="-285750">
              <a:buFont typeface="Arial" panose="020B0604020202020204" pitchFamily="34" charset="0"/>
              <a:buChar char="•"/>
              <a:defRPr/>
            </a:pPr>
            <a:endParaRPr lang="en-US" b="0">
              <a:sym typeface="Wingdings" panose="05000000000000000000" pitchFamily="2" charset="2"/>
            </a:endParaRPr>
          </a:p>
        </p:txBody>
      </p:sp>
    </p:spTree>
    <p:extLst>
      <p:ext uri="{BB962C8B-B14F-4D97-AF65-F5344CB8AC3E}">
        <p14:creationId xmlns:p14="http://schemas.microsoft.com/office/powerpoint/2010/main" val="3711700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5</a:t>
            </a:fld>
            <a:endParaRPr lang="en-US"/>
          </a:p>
        </p:txBody>
      </p:sp>
      <p:sp>
        <p:nvSpPr>
          <p:cNvPr id="5" name="2 Marcador de texto"/>
          <p:cNvSpPr txBox="1">
            <a:spLocks/>
          </p:cNvSpPr>
          <p:nvPr/>
        </p:nvSpPr>
        <p:spPr bwMode="auto">
          <a:xfrm>
            <a:off x="2627312"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Glossary feedback (</a:t>
            </a:r>
            <a:r>
              <a:rPr lang="en-US" sz="1800" i="1">
                <a:solidFill>
                  <a:srgbClr val="505050"/>
                </a:solidFill>
                <a:latin typeface="Arial" panose="020B0604020202020204" pitchFamily="34" charset="0"/>
                <a:cs typeface="Arial" panose="020B0604020202020204" pitchFamily="34" charset="0"/>
              </a:rPr>
              <a:t>Natalie 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2800" b="1" err="1">
                <a:solidFill>
                  <a:srgbClr val="9AAE04"/>
                </a:solidFill>
                <a:latin typeface="Arial" panose="020B0604020202020204" pitchFamily="34" charset="0"/>
                <a:cs typeface="Arial" panose="020B0604020202020204" pitchFamily="34" charset="0"/>
              </a:rPr>
              <a:t>Expectations</a:t>
            </a:r>
            <a:r>
              <a:rPr lang="es-ES" sz="2800" b="1">
                <a:solidFill>
                  <a:srgbClr val="9AAE04"/>
                </a:solidFill>
                <a:latin typeface="Arial" panose="020B0604020202020204" pitchFamily="34" charset="0"/>
                <a:cs typeface="Arial" panose="020B0604020202020204" pitchFamily="34" charset="0"/>
              </a:rPr>
              <a:t> </a:t>
            </a:r>
            <a:r>
              <a:rPr lang="es-ES" sz="2800" b="1" err="1">
                <a:solidFill>
                  <a:srgbClr val="9AAE04"/>
                </a:solidFill>
                <a:latin typeface="Arial" panose="020B0604020202020204" pitchFamily="34" charset="0"/>
                <a:cs typeface="Arial" panose="020B0604020202020204" pitchFamily="34" charset="0"/>
              </a:rPr>
              <a:t>from</a:t>
            </a:r>
            <a:r>
              <a:rPr lang="es-ES" sz="2800" b="1">
                <a:solidFill>
                  <a:srgbClr val="9AAE04"/>
                </a:solidFill>
                <a:latin typeface="Arial" panose="020B0604020202020204" pitchFamily="34" charset="0"/>
                <a:cs typeface="Arial" panose="020B0604020202020204" pitchFamily="34" charset="0"/>
              </a:rPr>
              <a:t> WG </a:t>
            </a:r>
            <a:r>
              <a:rPr lang="es-ES" sz="1800">
                <a:solidFill>
                  <a:srgbClr val="505050"/>
                </a:solidFill>
                <a:latin typeface="Arial" panose="020B0604020202020204" pitchFamily="34" charset="0"/>
                <a:cs typeface="Arial" panose="020B0604020202020204" pitchFamily="34" charset="0"/>
              </a:rPr>
              <a:t>(</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Conceptual Data Model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3822270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6</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3. Expectations from WG</a:t>
            </a:r>
          </a:p>
        </p:txBody>
      </p:sp>
      <p:sp>
        <p:nvSpPr>
          <p:cNvPr id="6" name="2 Marcador de texto"/>
          <p:cNvSpPr txBox="1">
            <a:spLocks/>
          </p:cNvSpPr>
          <p:nvPr/>
        </p:nvSpPr>
        <p:spPr>
          <a:xfrm>
            <a:off x="195263" y="1844674"/>
            <a:ext cx="8696325" cy="4876801"/>
          </a:xfrm>
          <a:prstGeom prst="rect">
            <a:avLst/>
          </a:prstGeom>
        </p:spPr>
        <p:txBody>
          <a:bodyPr anchor="t">
            <a:normAutofit/>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fontAlgn="auto">
              <a:spcAft>
                <a:spcPts val="0"/>
              </a:spcAft>
              <a:buFont typeface="Arial" panose="020B0604020202020204" pitchFamily="34" charset="0"/>
              <a:buChar char="•"/>
              <a:defRPr/>
            </a:pPr>
            <a:r>
              <a:rPr lang="en-US" b="0">
                <a:sym typeface="Wingdings" panose="05000000000000000000" pitchFamily="2" charset="2"/>
              </a:rPr>
              <a:t>Business feedback to improve the Glossary</a:t>
            </a:r>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285750" indent="-285750" fontAlgn="auto">
              <a:spcAft>
                <a:spcPts val="0"/>
              </a:spcAft>
              <a:buFont typeface="Arial" panose="020B0604020202020204" pitchFamily="34" charset="0"/>
              <a:buChar char="•"/>
              <a:defRPr/>
            </a:pPr>
            <a:r>
              <a:rPr lang="en-US" b="0">
                <a:sym typeface="Wingdings" panose="05000000000000000000" pitchFamily="2" charset="2"/>
              </a:rPr>
              <a:t>Business and technical feedback about the Conceptual Data Model</a:t>
            </a:r>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285750" indent="-285750" fontAlgn="auto">
              <a:spcAft>
                <a:spcPts val="0"/>
              </a:spcAft>
              <a:buFont typeface="Arial" panose="020B0604020202020204" pitchFamily="34" charset="0"/>
              <a:buChar char="•"/>
              <a:defRPr/>
            </a:pPr>
            <a:r>
              <a:rPr lang="en-US" b="0">
                <a:sym typeface="Wingdings" panose="05000000000000000000" pitchFamily="2" charset="2"/>
              </a:rPr>
              <a:t>Review of the approach about the Proof of Concept</a:t>
            </a:r>
            <a:endParaRPr lang="en-US" b="0"/>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285750" lvl="2" indent="-285750">
              <a:defRPr/>
            </a:pPr>
            <a:r>
              <a:rPr lang="en-US" sz="1800">
                <a:sym typeface="Wingdings" panose="05000000000000000000" pitchFamily="2" charset="2"/>
              </a:rPr>
              <a:t>Technical meetings with </a:t>
            </a:r>
            <a:r>
              <a:rPr lang="en-US" sz="1800" err="1">
                <a:sym typeface="Wingdings" panose="05000000000000000000" pitchFamily="2" charset="2"/>
              </a:rPr>
              <a:t>everis</a:t>
            </a:r>
            <a:r>
              <a:rPr lang="en-US" sz="1800">
                <a:sym typeface="Wingdings" panose="05000000000000000000" pitchFamily="2" charset="2"/>
              </a:rPr>
              <a:t> to progress on design and implementation topics</a:t>
            </a:r>
            <a:endParaRPr lang="en-US" sz="1800"/>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514350" lvl="1" indent="0">
              <a:buNone/>
              <a:defRPr/>
            </a:pPr>
            <a:endParaRPr lang="en-US">
              <a:sym typeface="Wingdings" panose="05000000000000000000" pitchFamily="2" charset="2"/>
            </a:endParaRPr>
          </a:p>
          <a:p>
            <a:pPr marL="800100" lvl="1" indent="-285750">
              <a:buFont typeface="Arial" panose="020B0604020202020204" pitchFamily="34" charset="0"/>
              <a:buChar char="•"/>
              <a:defRPr/>
            </a:pPr>
            <a:endParaRPr lang="en-US" b="0">
              <a:sym typeface="Wingdings" panose="05000000000000000000" pitchFamily="2" charset="2"/>
            </a:endParaRPr>
          </a:p>
        </p:txBody>
      </p:sp>
    </p:spTree>
    <p:extLst>
      <p:ext uri="{BB962C8B-B14F-4D97-AF65-F5344CB8AC3E}">
        <p14:creationId xmlns:p14="http://schemas.microsoft.com/office/powerpoint/2010/main" val="2912197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7</a:t>
            </a:fld>
            <a:endParaRPr lang="en-US"/>
          </a:p>
        </p:txBody>
      </p:sp>
      <p:sp>
        <p:nvSpPr>
          <p:cNvPr id="5" name="2 Marcador de texto"/>
          <p:cNvSpPr txBox="1">
            <a:spLocks/>
          </p:cNvSpPr>
          <p:nvPr/>
        </p:nvSpPr>
        <p:spPr bwMode="auto">
          <a:xfrm>
            <a:off x="2601187" y="2349500"/>
            <a:ext cx="6856321"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Glossary feedback (</a:t>
            </a:r>
            <a:r>
              <a:rPr lang="en-US" sz="1800" i="1">
                <a:solidFill>
                  <a:srgbClr val="505050"/>
                </a:solidFill>
                <a:latin typeface="Arial" panose="020B0604020202020204" pitchFamily="34" charset="0"/>
                <a:cs typeface="Arial" panose="020B0604020202020204" pitchFamily="34" charset="0"/>
              </a:rPr>
              <a:t>Natalie </a:t>
            </a:r>
            <a:r>
              <a:rPr lang="en-US" sz="1800" i="1" err="1">
                <a:solidFill>
                  <a:srgbClr val="505050"/>
                </a:solidFill>
                <a:latin typeface="Arial" panose="020B0604020202020204" pitchFamily="34" charset="0"/>
                <a:cs typeface="Arial" panose="020B0604020202020204" pitchFamily="34" charset="0"/>
              </a:rPr>
              <a:t>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1800" err="1">
                <a:solidFill>
                  <a:srgbClr val="505050"/>
                </a:solidFill>
                <a:latin typeface="Arial" panose="020B0604020202020204" pitchFamily="34" charset="0"/>
                <a:cs typeface="Arial" panose="020B0604020202020204" pitchFamily="34" charset="0"/>
              </a:rPr>
              <a:t>Expectations</a:t>
            </a:r>
            <a:r>
              <a:rPr lang="es-ES" sz="1800">
                <a:solidFill>
                  <a:srgbClr val="505050"/>
                </a:solidFill>
                <a:latin typeface="Arial" panose="020B0604020202020204" pitchFamily="34" charset="0"/>
                <a:cs typeface="Arial" panose="020B0604020202020204" pitchFamily="34" charset="0"/>
              </a:rPr>
              <a:t> </a:t>
            </a:r>
            <a:r>
              <a:rPr lang="es-ES" sz="1800" err="1">
                <a:solidFill>
                  <a:srgbClr val="505050"/>
                </a:solidFill>
                <a:latin typeface="Arial" panose="020B0604020202020204" pitchFamily="34" charset="0"/>
                <a:cs typeface="Arial" panose="020B0604020202020204" pitchFamily="34" charset="0"/>
              </a:rPr>
              <a:t>from</a:t>
            </a:r>
            <a:r>
              <a:rPr lang="es-ES" sz="1800">
                <a:solidFill>
                  <a:srgbClr val="505050"/>
                </a:solidFill>
                <a:latin typeface="Arial" panose="020B0604020202020204" pitchFamily="34" charset="0"/>
                <a:cs typeface="Arial" panose="020B0604020202020204" pitchFamily="34" charset="0"/>
              </a:rPr>
              <a:t> WG (</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2800" b="1">
                <a:solidFill>
                  <a:srgbClr val="9AAE04"/>
                </a:solidFill>
                <a:latin typeface="Arial" panose="020B0604020202020204" pitchFamily="34" charset="0"/>
                <a:cs typeface="Arial" panose="020B0604020202020204" pitchFamily="34" charset="0"/>
              </a:rPr>
              <a:t>Conceptual Data Model </a:t>
            </a:r>
            <a:r>
              <a:rPr lang="en-US" sz="1800">
                <a:solidFill>
                  <a:srgbClr val="505050"/>
                </a:solidFill>
                <a:latin typeface="Arial" panose="020B0604020202020204" pitchFamily="34" charset="0"/>
                <a:cs typeface="Arial" panose="020B0604020202020204" pitchFamily="34" charset="0"/>
              </a:rPr>
              <a:t>(</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3472244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8</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4. Conceptual Data Model</a:t>
            </a:r>
          </a:p>
        </p:txBody>
      </p:sp>
      <p:sp>
        <p:nvSpPr>
          <p:cNvPr id="6" name="2 Marcador de texto"/>
          <p:cNvSpPr txBox="1">
            <a:spLocks/>
          </p:cNvSpPr>
          <p:nvPr/>
        </p:nvSpPr>
        <p:spPr>
          <a:xfrm>
            <a:off x="195263" y="1844674"/>
            <a:ext cx="8696325" cy="4876801"/>
          </a:xfrm>
          <a:prstGeom prst="rect">
            <a:avLst/>
          </a:prstGeom>
        </p:spPr>
        <p:txBody>
          <a:bodyPr>
            <a:normAutofit/>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0">
              <a:buNone/>
              <a:defRPr/>
            </a:pPr>
            <a:endParaRPr lang="en-US" b="0">
              <a:sym typeface="Wingdings" panose="05000000000000000000" pitchFamily="2" charset="2"/>
            </a:endParaRPr>
          </a:p>
        </p:txBody>
      </p:sp>
      <p:sp>
        <p:nvSpPr>
          <p:cNvPr id="14" name="CuadroTexto 13"/>
          <p:cNvSpPr txBox="1"/>
          <p:nvPr/>
        </p:nvSpPr>
        <p:spPr>
          <a:xfrm>
            <a:off x="543691" y="1690307"/>
            <a:ext cx="4164283" cy="1323439"/>
          </a:xfrm>
          <a:prstGeom prst="rect">
            <a:avLst/>
          </a:prstGeom>
          <a:solidFill>
            <a:schemeClr val="bg1"/>
          </a:solidFill>
        </p:spPr>
        <p:txBody>
          <a:bodyPr wrap="square" rtlCol="0">
            <a:spAutoFit/>
          </a:bodyPr>
          <a:lstStyle/>
          <a:p>
            <a:r>
              <a:rPr lang="en-GB" sz="1600" b="1">
                <a:solidFill>
                  <a:srgbClr val="505050"/>
                </a:solidFill>
              </a:rPr>
              <a:t>Objectives for the WG members</a:t>
            </a:r>
            <a:r>
              <a:rPr lang="en-GB" sz="1600">
                <a:solidFill>
                  <a:srgbClr val="505050"/>
                </a:solidFill>
              </a:rPr>
              <a:t>: </a:t>
            </a:r>
          </a:p>
          <a:p>
            <a:endParaRPr lang="en-GB" sz="1600">
              <a:solidFill>
                <a:srgbClr val="505050"/>
              </a:solidFill>
            </a:endParaRPr>
          </a:p>
          <a:p>
            <a:pPr marL="342900" indent="-342900">
              <a:buFontTx/>
              <a:buAutoNum type="arabicPeriod"/>
            </a:pPr>
            <a:r>
              <a:rPr lang="en-GB" sz="1600">
                <a:solidFill>
                  <a:srgbClr val="505050"/>
                </a:solidFill>
              </a:rPr>
              <a:t>Review completeness</a:t>
            </a:r>
          </a:p>
          <a:p>
            <a:pPr marL="342900" indent="-342900">
              <a:buAutoNum type="arabicPeriod"/>
            </a:pPr>
            <a:r>
              <a:rPr lang="en-GB" sz="1600">
                <a:solidFill>
                  <a:srgbClr val="505050"/>
                </a:solidFill>
              </a:rPr>
              <a:t>Review coherence</a:t>
            </a:r>
          </a:p>
          <a:p>
            <a:pPr marL="342900" indent="-342900">
              <a:buAutoNum type="arabicPeriod"/>
            </a:pPr>
            <a:r>
              <a:rPr lang="en-GB" sz="1600">
                <a:solidFill>
                  <a:srgbClr val="505050"/>
                </a:solidFill>
              </a:rPr>
              <a:t>Issue considerations on design aspects</a:t>
            </a:r>
          </a:p>
        </p:txBody>
      </p:sp>
      <p:sp>
        <p:nvSpPr>
          <p:cNvPr id="17" name="Rectángulo 16"/>
          <p:cNvSpPr/>
          <p:nvPr/>
        </p:nvSpPr>
        <p:spPr>
          <a:xfrm>
            <a:off x="344039" y="6578102"/>
            <a:ext cx="7044485" cy="261610"/>
          </a:xfrm>
          <a:prstGeom prst="rect">
            <a:avLst/>
          </a:prstGeom>
        </p:spPr>
        <p:txBody>
          <a:bodyPr wrap="square">
            <a:spAutoFit/>
          </a:bodyPr>
          <a:lstStyle/>
          <a:p>
            <a:r>
              <a:rPr lang="es-ES" sz="1100">
                <a:hlinkClick r:id="rId2"/>
              </a:rPr>
              <a:t>https://github.com/eprocurementontology/eprocurementontology/wiki/Conceptual-Model#classes-and-properties</a:t>
            </a:r>
            <a:r>
              <a:rPr lang="es-ES" sz="1100"/>
              <a:t> </a:t>
            </a:r>
          </a:p>
        </p:txBody>
      </p:sp>
      <p:sp>
        <p:nvSpPr>
          <p:cNvPr id="18" name="Rectángulo 17"/>
          <p:cNvSpPr/>
          <p:nvPr/>
        </p:nvSpPr>
        <p:spPr>
          <a:xfrm>
            <a:off x="865315" y="3002824"/>
            <a:ext cx="3521033" cy="584775"/>
          </a:xfrm>
          <a:prstGeom prst="rect">
            <a:avLst/>
          </a:prstGeom>
          <a:solidFill>
            <a:schemeClr val="bg1"/>
          </a:solidFill>
        </p:spPr>
        <p:txBody>
          <a:bodyPr wrap="square" rtlCol="0">
            <a:spAutoFit/>
          </a:bodyPr>
          <a:lstStyle/>
          <a:p>
            <a:r>
              <a:rPr lang="en-GB" sz="1600">
                <a:solidFill>
                  <a:srgbClr val="505050"/>
                </a:solidFill>
                <a:sym typeface="Wingdings" panose="05000000000000000000" pitchFamily="2" charset="2"/>
              </a:rPr>
              <a:t> Proposal: regular meetings with subgroup of technical experts</a:t>
            </a:r>
            <a:endParaRPr lang="en-GB" sz="1600">
              <a:solidFill>
                <a:srgbClr val="50505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649" y="3716235"/>
            <a:ext cx="6254301" cy="2844766"/>
          </a:xfrm>
          <a:prstGeom prst="rect">
            <a:avLst/>
          </a:prstGeom>
        </p:spPr>
      </p:pic>
      <p:grpSp>
        <p:nvGrpSpPr>
          <p:cNvPr id="3" name="Group 2"/>
          <p:cNvGrpSpPr/>
          <p:nvPr/>
        </p:nvGrpSpPr>
        <p:grpSpPr>
          <a:xfrm>
            <a:off x="4922325" y="779930"/>
            <a:ext cx="4180457" cy="3660264"/>
            <a:chOff x="404764" y="2621540"/>
            <a:chExt cx="4274690" cy="3729709"/>
          </a:xfrm>
        </p:grpSpPr>
        <p:pic>
          <p:nvPicPr>
            <p:cNvPr id="15" name="Imagen 14"/>
            <p:cNvPicPr>
              <a:picLocks noChangeAspect="1"/>
            </p:cNvPicPr>
            <p:nvPr/>
          </p:nvPicPr>
          <p:blipFill rotWithShape="1">
            <a:blip r:embed="rId4"/>
            <a:srcRect l="1872" t="8552" r="-1" b="1774"/>
            <a:stretch/>
          </p:blipFill>
          <p:spPr>
            <a:xfrm>
              <a:off x="404764" y="2621540"/>
              <a:ext cx="4274690" cy="3717600"/>
            </a:xfrm>
            <a:prstGeom prst="flowChartPunchedCard">
              <a:avLst/>
            </a:prstGeom>
          </p:spPr>
        </p:pic>
        <p:sp>
          <p:nvSpPr>
            <p:cNvPr id="16" name="Rectángulo redondeado 15"/>
            <p:cNvSpPr/>
            <p:nvPr/>
          </p:nvSpPr>
          <p:spPr>
            <a:xfrm>
              <a:off x="3513804" y="5747357"/>
              <a:ext cx="1092408" cy="603892"/>
            </a:xfrm>
            <a:prstGeom prst="roundRect">
              <a:avLst/>
            </a:prstGeom>
            <a:solidFill>
              <a:schemeClr val="accent1">
                <a:lumMod val="20000"/>
                <a:lumOff val="80000"/>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3259265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9</a:t>
            </a:fld>
            <a:endParaRPr lang="en-US"/>
          </a:p>
        </p:txBody>
      </p:sp>
      <p:sp>
        <p:nvSpPr>
          <p:cNvPr id="5" name="2 Marcador de texto"/>
          <p:cNvSpPr txBox="1">
            <a:spLocks/>
          </p:cNvSpPr>
          <p:nvPr/>
        </p:nvSpPr>
        <p:spPr bwMode="auto">
          <a:xfrm>
            <a:off x="2627313"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dirty="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dirty="0">
                <a:solidFill>
                  <a:srgbClr val="505050"/>
                </a:solidFill>
                <a:latin typeface="Arial" panose="020B0604020202020204" pitchFamily="34" charset="0"/>
                <a:cs typeface="Arial" panose="020B0604020202020204" pitchFamily="34" charset="0"/>
              </a:rPr>
              <a:t>Glossary feedback (</a:t>
            </a:r>
            <a:r>
              <a:rPr lang="en-US" sz="1800" i="1" dirty="0">
                <a:solidFill>
                  <a:srgbClr val="505050"/>
                </a:solidFill>
                <a:latin typeface="Arial" panose="020B0604020202020204" pitchFamily="34" charset="0"/>
                <a:cs typeface="Arial" panose="020B0604020202020204" pitchFamily="34" charset="0"/>
              </a:rPr>
              <a:t>Natalie </a:t>
            </a:r>
            <a:r>
              <a:rPr lang="en-US" sz="1800" i="1" dirty="0" err="1">
                <a:solidFill>
                  <a:srgbClr val="505050"/>
                </a:solidFill>
                <a:latin typeface="Arial" panose="020B0604020202020204" pitchFamily="34" charset="0"/>
                <a:cs typeface="Arial" panose="020B0604020202020204" pitchFamily="34" charset="0"/>
              </a:rPr>
              <a:t>Muric</a:t>
            </a:r>
            <a:r>
              <a:rPr lang="en-US" sz="1800" dirty="0">
                <a:solidFill>
                  <a:srgbClr val="505050"/>
                </a:solidFill>
                <a:latin typeface="Arial" panose="020B0604020202020204" pitchFamily="34" charset="0"/>
                <a:cs typeface="Arial" panose="020B0604020202020204" pitchFamily="34" charset="0"/>
              </a:rPr>
              <a:t>)</a:t>
            </a:r>
            <a:r>
              <a:rPr lang="es-ES" sz="1800" dirty="0">
                <a:solidFill>
                  <a:srgbClr val="505050"/>
                </a:solidFill>
                <a:latin typeface="Arial" panose="020B0604020202020204" pitchFamily="34" charset="0"/>
                <a:cs typeface="Arial" panose="020B0604020202020204" pitchFamily="34" charset="0"/>
              </a:rPr>
              <a:t> </a:t>
            </a:r>
          </a:p>
          <a:p>
            <a:pPr>
              <a:buClr>
                <a:srgbClr val="9AAE04"/>
              </a:buClr>
              <a:buFont typeface="Calibri" panose="020F0502020204030204" pitchFamily="34" charset="0"/>
              <a:buAutoNum type="arabicPeriod"/>
            </a:pPr>
            <a:r>
              <a:rPr lang="es-ES" sz="1800" dirty="0" err="1">
                <a:solidFill>
                  <a:srgbClr val="505050"/>
                </a:solidFill>
                <a:latin typeface="Arial" panose="020B0604020202020204" pitchFamily="34" charset="0"/>
                <a:cs typeface="Arial" panose="020B0604020202020204" pitchFamily="34" charset="0"/>
              </a:rPr>
              <a:t>Expectations</a:t>
            </a:r>
            <a:r>
              <a:rPr lang="es-ES" sz="1800" dirty="0">
                <a:solidFill>
                  <a:srgbClr val="505050"/>
                </a:solidFill>
                <a:latin typeface="Arial" panose="020B0604020202020204" pitchFamily="34" charset="0"/>
                <a:cs typeface="Arial" panose="020B0604020202020204" pitchFamily="34" charset="0"/>
              </a:rPr>
              <a:t> </a:t>
            </a:r>
            <a:r>
              <a:rPr lang="es-ES" sz="1800" dirty="0" err="1">
                <a:solidFill>
                  <a:srgbClr val="505050"/>
                </a:solidFill>
                <a:latin typeface="Arial" panose="020B0604020202020204" pitchFamily="34" charset="0"/>
                <a:cs typeface="Arial" panose="020B0604020202020204" pitchFamily="34" charset="0"/>
              </a:rPr>
              <a:t>from</a:t>
            </a:r>
            <a:r>
              <a:rPr lang="es-ES" sz="1800" dirty="0">
                <a:solidFill>
                  <a:srgbClr val="505050"/>
                </a:solidFill>
                <a:latin typeface="Arial" panose="020B0604020202020204" pitchFamily="34" charset="0"/>
                <a:cs typeface="Arial" panose="020B0604020202020204" pitchFamily="34" charset="0"/>
              </a:rPr>
              <a:t> WG (</a:t>
            </a:r>
            <a:r>
              <a:rPr lang="es-ES" sz="1800" i="1" dirty="0">
                <a:solidFill>
                  <a:srgbClr val="505050"/>
                </a:solidFill>
                <a:latin typeface="Arial" panose="020B0604020202020204" pitchFamily="34" charset="0"/>
                <a:cs typeface="Arial" panose="020B0604020202020204" pitchFamily="34" charset="0"/>
              </a:rPr>
              <a:t>Virginia Gomariz</a:t>
            </a:r>
            <a:r>
              <a:rPr lang="es-ES" sz="1800" dirty="0">
                <a:solidFill>
                  <a:srgbClr val="505050"/>
                </a:solidFill>
                <a:latin typeface="Arial" panose="020B0604020202020204" pitchFamily="34" charset="0"/>
                <a:cs typeface="Arial" panose="020B0604020202020204" pitchFamily="34" charset="0"/>
              </a:rPr>
              <a:t>)</a:t>
            </a:r>
            <a:endParaRPr lang="en-US" sz="1800" dirty="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dirty="0">
                <a:solidFill>
                  <a:srgbClr val="505050"/>
                </a:solidFill>
                <a:latin typeface="Arial" panose="020B0604020202020204" pitchFamily="34" charset="0"/>
                <a:cs typeface="Arial" panose="020B0604020202020204" pitchFamily="34" charset="0"/>
              </a:rPr>
              <a:t>Conceptual Data Model (</a:t>
            </a:r>
            <a:r>
              <a:rPr lang="en-US" sz="1800" i="1" dirty="0">
                <a:solidFill>
                  <a:srgbClr val="505050"/>
                </a:solidFill>
                <a:latin typeface="Arial" panose="020B0604020202020204" pitchFamily="34" charset="0"/>
                <a:cs typeface="Arial" panose="020B0604020202020204" pitchFamily="34" charset="0"/>
              </a:rPr>
              <a:t>Enric Staromiejski</a:t>
            </a:r>
            <a:r>
              <a:rPr lang="en-US" sz="1800" dirty="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2800" b="1" dirty="0">
                <a:solidFill>
                  <a:srgbClr val="9AAE04"/>
                </a:solidFill>
                <a:latin typeface="Arial" panose="020B0604020202020204" pitchFamily="34" charset="0"/>
                <a:cs typeface="Arial" panose="020B0604020202020204" pitchFamily="34" charset="0"/>
              </a:rPr>
              <a:t>Preparation of the </a:t>
            </a:r>
            <a:r>
              <a:rPr lang="en-US" sz="2800" b="1" dirty="0" err="1">
                <a:solidFill>
                  <a:srgbClr val="9AAE04"/>
                </a:solidFill>
                <a:latin typeface="Arial" panose="020B0604020202020204" pitchFamily="34" charset="0"/>
                <a:cs typeface="Arial" panose="020B0604020202020204" pitchFamily="34" charset="0"/>
              </a:rPr>
              <a:t>PoC</a:t>
            </a:r>
            <a:r>
              <a:rPr lang="en-US" sz="2800" b="1" dirty="0">
                <a:solidFill>
                  <a:srgbClr val="9AAE04"/>
                </a:solidFill>
                <a:latin typeface="Arial" panose="020B0604020202020204" pitchFamily="34" charset="0"/>
                <a:cs typeface="Arial" panose="020B0604020202020204" pitchFamily="34" charset="0"/>
              </a:rPr>
              <a:t> </a:t>
            </a:r>
            <a:r>
              <a:rPr lang="en-US" sz="1800" dirty="0">
                <a:solidFill>
                  <a:srgbClr val="505050"/>
                </a:solidFill>
                <a:latin typeface="Arial" panose="020B0604020202020204" pitchFamily="34" charset="0"/>
                <a:cs typeface="Arial" panose="020B0604020202020204" pitchFamily="34" charset="0"/>
              </a:rPr>
              <a:t>(</a:t>
            </a:r>
            <a:r>
              <a:rPr lang="en-US" sz="1800" i="1" dirty="0">
                <a:solidFill>
                  <a:srgbClr val="505050"/>
                </a:solidFill>
                <a:latin typeface="Arial" panose="020B0604020202020204" pitchFamily="34" charset="0"/>
                <a:cs typeface="Arial" panose="020B0604020202020204" pitchFamily="34" charset="0"/>
              </a:rPr>
              <a:t>Enric Staromiejski</a:t>
            </a:r>
            <a:r>
              <a:rPr lang="en-US" sz="1800" dirty="0">
                <a:solidFill>
                  <a:srgbClr val="505050"/>
                </a:solidFill>
                <a:latin typeface="Arial" panose="020B0604020202020204" pitchFamily="34" charset="0"/>
                <a:cs typeface="Arial" panose="020B0604020202020204" pitchFamily="34" charset="0"/>
              </a:rPr>
              <a:t>) </a:t>
            </a:r>
            <a:endParaRPr lang="en-US" sz="1400" dirty="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dirty="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347559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5B9BD5"/>
      </a:hlink>
      <a:folHlink>
        <a:srgbClr val="FFFFFF"/>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1D0A01FC211A0A44AF46DCFC7788647F" ma:contentTypeVersion="3" ma:contentTypeDescription="Crear nuevo documento." ma:contentTypeScope="" ma:versionID="a8c16b163a75f0cdad407017fe586723">
  <xsd:schema xmlns:xsd="http://www.w3.org/2001/XMLSchema" xmlns:xs="http://www.w3.org/2001/XMLSchema" xmlns:p="http://schemas.microsoft.com/office/2006/metadata/properties" xmlns:ns2="8a9dc265-2a70-4a01-bf40-b0bb55b38d64" targetNamespace="http://schemas.microsoft.com/office/2006/metadata/properties" ma:root="true" ma:fieldsID="db0bd90b333a7c35744a2635e8488d56" ns2:_="">
    <xsd:import namespace="8a9dc265-2a70-4a01-bf40-b0bb55b38d64"/>
    <xsd:element name="properties">
      <xsd:complexType>
        <xsd:sequence>
          <xsd:element name="documentManagement">
            <xsd:complexType>
              <xsd:all>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dc265-2a70-4a01-bf40-b0bb55b38d6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F93185-A91A-4472-A3F4-1E1B892525F0}">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8a9dc265-2a70-4a01-bf40-b0bb55b38d64"/>
    <ds:schemaRef ds:uri="http://www.w3.org/XML/1998/namespace"/>
    <ds:schemaRef ds:uri="http://purl.org/dc/dcmitype/"/>
  </ds:schemaRefs>
</ds:datastoreItem>
</file>

<file path=customXml/itemProps2.xml><?xml version="1.0" encoding="utf-8"?>
<ds:datastoreItem xmlns:ds="http://schemas.openxmlformats.org/officeDocument/2006/customXml" ds:itemID="{13DE142A-53B9-4846-A265-73DA8EF3B9DF}">
  <ds:schemaRefs>
    <ds:schemaRef ds:uri="8a9dc265-2a70-4a01-bf40-b0bb55b38d6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1DCCD54-CEB7-4D93-B603-FE1660D0B3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TotalTime>
  <Words>481</Words>
  <Application>Microsoft Office PowerPoint</Application>
  <PresentationFormat>Presentación en pantalla (4:3)</PresentationFormat>
  <Paragraphs>103</Paragraphs>
  <Slides>13</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Calibri Light</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Maria Font Sanchez</cp:lastModifiedBy>
  <cp:revision>5</cp:revision>
  <dcterms:modified xsi:type="dcterms:W3CDTF">2018-03-28T16:18:09Z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0x0101001D0A01FC211A0A44AF46DCFC7788647F</vt:lpwstr>
  </property>
  <property fmtid="{D5CDD505-2E9C-101B-9397-08002B2CF9AE}" pid="3" name="File Modified">
    <vt:filetime>2018-02-22T16:11:26Z</vt:filetime>
  </property>
  <property fmtid="{D5CDD505-2E9C-101B-9397-08002B2CF9AE}" pid="4" name="JustUploaded">
    <vt:bool>false</vt:bool>
  </property>
</Properties>
</file>