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125" d="100"/>
          <a:sy n="125" d="100"/>
        </p:scale>
        <p:origin x="-2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86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85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0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8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77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10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32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6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20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41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2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702F-4BF0-4571-81BD-CF29A057A072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48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76"/>
            <a:ext cx="12192000" cy="6487447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835021" y="274320"/>
            <a:ext cx="4667534" cy="1172343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en L 6"/>
          <p:cNvSpPr/>
          <p:nvPr/>
        </p:nvSpPr>
        <p:spPr>
          <a:xfrm rot="16200000">
            <a:off x="5355774" y="2453366"/>
            <a:ext cx="2220686" cy="4139295"/>
          </a:xfrm>
          <a:prstGeom prst="corner">
            <a:avLst>
              <a:gd name="adj1" fmla="val 94805"/>
              <a:gd name="adj2" fmla="val 44663"/>
            </a:avLst>
          </a:prstGeom>
          <a:solidFill>
            <a:schemeClr val="accent1">
              <a:alpha val="18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722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4</cp:revision>
  <dcterms:created xsi:type="dcterms:W3CDTF">2018-07-23T20:56:56Z</dcterms:created>
  <dcterms:modified xsi:type="dcterms:W3CDTF">2018-07-31T10:19:47Z</dcterms:modified>
</cp:coreProperties>
</file>