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4" r:id="rId6"/>
    <p:sldId id="355" r:id="rId7"/>
    <p:sldId id="331" r:id="rId8"/>
    <p:sldId id="356" r:id="rId9"/>
    <p:sldId id="332" r:id="rId10"/>
    <p:sldId id="357" r:id="rId11"/>
    <p:sldId id="359" r:id="rId12"/>
    <p:sldId id="360" r:id="rId13"/>
    <p:sldId id="35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Bota Porta" initials="LB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E6B8B7"/>
    <a:srgbClr val="D76734"/>
    <a:srgbClr val="960F68"/>
    <a:srgbClr val="43BEB9"/>
    <a:srgbClr val="4472C4"/>
    <a:srgbClr val="70AD47"/>
    <a:srgbClr val="595959"/>
    <a:srgbClr val="6785C1"/>
    <a:srgbClr val="3E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91945" autoAdjust="0"/>
  </p:normalViewPr>
  <p:slideViewPr>
    <p:cSldViewPr snapToGrid="0">
      <p:cViewPr>
        <p:scale>
          <a:sx n="125" d="100"/>
          <a:sy n="125" d="100"/>
        </p:scale>
        <p:origin x="582" y="-43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7624B-CF98-49D9-A112-8B65EED2B6AD}" type="doc">
      <dgm:prSet loTypeId="urn:microsoft.com/office/officeart/2005/8/layout/process4" loCatId="process" qsTypeId="urn:microsoft.com/office/officeart/2005/8/quickstyle/simple1" qsCatId="simple" csTypeId="urn:microsoft.com/office/officeart/2005/8/colors/accent3_4" csCatId="accent3" phldr="1"/>
      <dgm:spPr/>
    </dgm:pt>
    <dgm:pt modelId="{4D125206-C77E-4726-A3A2-FF19FE30E3E5}">
      <dgm:prSet phldrT="[Texto]" custT="1"/>
      <dgm:spPr>
        <a:solidFill>
          <a:srgbClr val="9AAE04"/>
        </a:solidFill>
      </dgm:spPr>
      <dgm:t>
        <a:bodyPr/>
        <a:lstStyle/>
        <a:p>
          <a:r>
            <a:rPr lang="en-US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Cases</a:t>
          </a:r>
          <a:endParaRPr lang="en-US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87F8-5AD7-48F6-B5E4-51871EE922C3}" type="parTrans" cxnId="{739C2A65-CED1-4243-A95D-68BFB547F349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831A68-C611-447F-9528-51A5F4F0EFE4}" type="sibTrans" cxnId="{739C2A65-CED1-4243-A95D-68BFB547F349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2B7445-14E0-4D06-9B03-984AE41B22C5}">
      <dgm:prSet phldrT="[Texto]" custT="1"/>
      <dgm:spPr>
        <a:solidFill>
          <a:srgbClr val="9AAE04"/>
        </a:solidFill>
      </dgm:spPr>
      <dgm:t>
        <a:bodyPr/>
        <a:lstStyle/>
        <a:p>
          <a:r>
            <a:rPr lang="en-US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User Stories</a:t>
          </a:r>
          <a:endParaRPr lang="en-US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1E0D90-6C08-465F-B759-421BEA812F88}" type="parTrans" cxnId="{F54D6D3F-42A5-4DA5-BDC0-4BEA3BDDB692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255D7A-7B4B-4A62-A955-A05ECF4DC620}" type="sibTrans" cxnId="{F54D6D3F-42A5-4DA5-BDC0-4BEA3BDDB692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F22BBC-7D35-4ED1-A514-CCD8C62ACB3C}">
      <dgm:prSet phldrT="[Texto]" custT="1"/>
      <dgm:spPr>
        <a:solidFill>
          <a:srgbClr val="9AAE04"/>
        </a:solidFill>
      </dgm:spPr>
      <dgm:t>
        <a:bodyPr/>
        <a:lstStyle/>
        <a:p>
          <a:r>
            <a:rPr lang="en-US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Competency Questions</a:t>
          </a:r>
          <a:endParaRPr lang="en-US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C9989-CBC4-4F6A-B1A9-67A4DFF8E8A7}" type="parTrans" cxnId="{51BF28CD-9657-4672-93D6-607C1370138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5D41C3-3C5A-4D28-BC9D-ED75DC04673F}" type="sibTrans" cxnId="{51BF28CD-9657-4672-93D6-607C1370138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C197B4-C02F-48FA-9457-F1B442B3D9C0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1. </a:t>
          </a:r>
          <a:r>
            <a:rPr lang="en-US" sz="1400" b="0" i="0" noProof="0" dirty="0" smtClean="0">
              <a:latin typeface="Arial" panose="020B0604020202020204" pitchFamily="34" charset="0"/>
              <a:cs typeface="Arial" panose="020B0604020202020204" pitchFamily="34" charset="0"/>
            </a:rPr>
            <a:t>Data journalism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DA3FB1-1299-45AB-8AF2-9788BE3BAD2E}" type="parTrans" cxnId="{22200190-F255-49E0-8094-8C3803EF972C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583868-D42E-4C7D-9DE0-7B7CFF60F563}" type="sibTrans" cxnId="{22200190-F255-49E0-8094-8C3803EF972C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980690-DFD2-4120-A38B-ADB308455659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4. </a:t>
          </a:r>
          <a:r>
            <a:rPr lang="en-US" sz="1400" b="0" i="0" noProof="0" dirty="0" smtClean="0">
              <a:latin typeface="Arial" panose="020B0604020202020204" pitchFamily="34" charset="0"/>
              <a:cs typeface="Arial" panose="020B0604020202020204" pitchFamily="34" charset="0"/>
            </a:rPr>
            <a:t>Analyzing eProcurement procedures</a:t>
          </a:r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D7AADE-ADCE-4853-8273-27B5835C328C}" type="parTrans" cxnId="{86374187-6ECD-48B9-B8C6-C8ACD2A02BBD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7573C9-2C52-468C-9A2D-3D0B7C391547}" type="sibTrans" cxnId="{86374187-6ECD-48B9-B8C6-C8ACD2A02BBD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0E2405-852D-4285-B919-DAE43C0395FA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as a journalist I want to know the contract value for tram maintenance at country level by selecting awards that refer to some CPV codes in order to compare it with other countries.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BB168D-F08E-48AE-9494-793185B4F316}" type="parTrans" cxnId="{48C2513E-78A3-4CF5-8D00-6EFA9776250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B7D01-AF78-49FC-ADFE-7B88DDC84643}" type="sibTrans" cxnId="{48C2513E-78A3-4CF5-8D00-6EFA9776250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F981A-F6DB-4728-9BC0-61CE55C75925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for a given CPV, the number of contracts awarded for that CPV and the total value amount awarded.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5904D-C8F2-4C91-86C7-5C278045F954}" type="parTrans" cxnId="{E277EE2E-83C9-4C99-90EC-6E0306ACA36A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BC7C30-FB05-47B8-B7B7-5DE4BF4D1040}" type="sibTrans" cxnId="{E277EE2E-83C9-4C99-90EC-6E0306ACA36A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564414-79E7-41E6-81FA-F4EB5B151330}" type="pres">
      <dgm:prSet presAssocID="{5637624B-CF98-49D9-A112-8B65EED2B6AD}" presName="Name0" presStyleCnt="0">
        <dgm:presLayoutVars>
          <dgm:dir/>
          <dgm:animLvl val="lvl"/>
          <dgm:resizeHandles val="exact"/>
        </dgm:presLayoutVars>
      </dgm:prSet>
      <dgm:spPr/>
    </dgm:pt>
    <dgm:pt modelId="{EA3C11D4-9832-40CF-9E66-40CC9CEC7A37}" type="pres">
      <dgm:prSet presAssocID="{82F22BBC-7D35-4ED1-A514-CCD8C62ACB3C}" presName="boxAndChildren" presStyleCnt="0"/>
      <dgm:spPr/>
    </dgm:pt>
    <dgm:pt modelId="{45678C51-63E7-4DA2-B61B-1E8B79C90FAB}" type="pres">
      <dgm:prSet presAssocID="{82F22BBC-7D35-4ED1-A514-CCD8C62ACB3C}" presName="parentTextBox" presStyleLbl="node1" presStyleIdx="0" presStyleCnt="3"/>
      <dgm:spPr/>
      <dgm:t>
        <a:bodyPr/>
        <a:lstStyle/>
        <a:p>
          <a:endParaRPr lang="es-ES"/>
        </a:p>
      </dgm:t>
    </dgm:pt>
    <dgm:pt modelId="{8CFDA264-56DD-415E-AA2A-365F7226E341}" type="pres">
      <dgm:prSet presAssocID="{82F22BBC-7D35-4ED1-A514-CCD8C62ACB3C}" presName="entireBox" presStyleLbl="node1" presStyleIdx="0" presStyleCnt="3"/>
      <dgm:spPr/>
      <dgm:t>
        <a:bodyPr/>
        <a:lstStyle/>
        <a:p>
          <a:endParaRPr lang="es-ES"/>
        </a:p>
      </dgm:t>
    </dgm:pt>
    <dgm:pt modelId="{377B4E20-DF97-4F24-B9C8-C7402833FEB2}" type="pres">
      <dgm:prSet presAssocID="{82F22BBC-7D35-4ED1-A514-CCD8C62ACB3C}" presName="descendantBox" presStyleCnt="0"/>
      <dgm:spPr/>
    </dgm:pt>
    <dgm:pt modelId="{5C2633E4-C75F-4966-B19A-8A9A4844E4E1}" type="pres">
      <dgm:prSet presAssocID="{989F981A-F6DB-4728-9BC0-61CE55C75925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16A0D8-A9B6-402A-A713-CAFC64EE45D7}" type="pres">
      <dgm:prSet presAssocID="{EF255D7A-7B4B-4A62-A955-A05ECF4DC620}" presName="sp" presStyleCnt="0"/>
      <dgm:spPr/>
    </dgm:pt>
    <dgm:pt modelId="{CB471425-EA57-49D6-8ECD-5AE707CB3433}" type="pres">
      <dgm:prSet presAssocID="{C02B7445-14E0-4D06-9B03-984AE41B22C5}" presName="arrowAndChildren" presStyleCnt="0"/>
      <dgm:spPr/>
    </dgm:pt>
    <dgm:pt modelId="{E3EDB00F-2E2E-46CA-84E9-C74733C999F0}" type="pres">
      <dgm:prSet presAssocID="{C02B7445-14E0-4D06-9B03-984AE41B22C5}" presName="parentTextArrow" presStyleLbl="node1" presStyleIdx="0" presStyleCnt="3"/>
      <dgm:spPr/>
      <dgm:t>
        <a:bodyPr/>
        <a:lstStyle/>
        <a:p>
          <a:endParaRPr lang="es-ES"/>
        </a:p>
      </dgm:t>
    </dgm:pt>
    <dgm:pt modelId="{43E192CE-7D58-4FE4-97FD-AE4862F328DD}" type="pres">
      <dgm:prSet presAssocID="{C02B7445-14E0-4D06-9B03-984AE41B22C5}" presName="arrow" presStyleLbl="node1" presStyleIdx="1" presStyleCnt="3"/>
      <dgm:spPr/>
      <dgm:t>
        <a:bodyPr/>
        <a:lstStyle/>
        <a:p>
          <a:endParaRPr lang="es-ES"/>
        </a:p>
      </dgm:t>
    </dgm:pt>
    <dgm:pt modelId="{B8CFA92F-4CEE-4A7D-A9FC-056E4195A431}" type="pres">
      <dgm:prSet presAssocID="{C02B7445-14E0-4D06-9B03-984AE41B22C5}" presName="descendantArrow" presStyleCnt="0"/>
      <dgm:spPr/>
    </dgm:pt>
    <dgm:pt modelId="{DE35AA42-AF9D-47B0-B79F-6CA61BB0A9DE}" type="pres">
      <dgm:prSet presAssocID="{AC0E2405-852D-4285-B919-DAE43C0395FA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648EB-CA6D-441E-855F-5A6CF97DF6AF}" type="pres">
      <dgm:prSet presAssocID="{01831A68-C611-447F-9528-51A5F4F0EFE4}" presName="sp" presStyleCnt="0"/>
      <dgm:spPr/>
    </dgm:pt>
    <dgm:pt modelId="{77743355-C440-4EF0-9826-F208E75EA710}" type="pres">
      <dgm:prSet presAssocID="{4D125206-C77E-4726-A3A2-FF19FE30E3E5}" presName="arrowAndChildren" presStyleCnt="0"/>
      <dgm:spPr/>
    </dgm:pt>
    <dgm:pt modelId="{2F5238BC-14A6-4A88-B495-2152F3401D95}" type="pres">
      <dgm:prSet presAssocID="{4D125206-C77E-4726-A3A2-FF19FE30E3E5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B098007B-9F32-4DC4-AB82-9A88F7C53E9E}" type="pres">
      <dgm:prSet presAssocID="{4D125206-C77E-4726-A3A2-FF19FE30E3E5}" presName="arrow" presStyleLbl="node1" presStyleIdx="2" presStyleCnt="3"/>
      <dgm:spPr/>
      <dgm:t>
        <a:bodyPr/>
        <a:lstStyle/>
        <a:p>
          <a:endParaRPr lang="es-ES"/>
        </a:p>
      </dgm:t>
    </dgm:pt>
    <dgm:pt modelId="{C3C9AE4D-D88D-4E9F-BBCC-9243344A1644}" type="pres">
      <dgm:prSet presAssocID="{4D125206-C77E-4726-A3A2-FF19FE30E3E5}" presName="descendantArrow" presStyleCnt="0"/>
      <dgm:spPr/>
    </dgm:pt>
    <dgm:pt modelId="{66BCCCEE-5710-420A-803E-A7FD0FACB297}" type="pres">
      <dgm:prSet presAssocID="{EFC197B4-C02F-48FA-9457-F1B442B3D9C0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CF0A61-9D84-4140-A925-81A1533A98A2}" type="pres">
      <dgm:prSet presAssocID="{F3980690-DFD2-4120-A38B-ADB308455659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277EE2E-83C9-4C99-90EC-6E0306ACA36A}" srcId="{82F22BBC-7D35-4ED1-A514-CCD8C62ACB3C}" destId="{989F981A-F6DB-4728-9BC0-61CE55C75925}" srcOrd="0" destOrd="0" parTransId="{B285904D-C8F2-4C91-86C7-5C278045F954}" sibTransId="{15BC7C30-FB05-47B8-B7B7-5DE4BF4D1040}"/>
    <dgm:cxn modelId="{820B1B6D-F92B-4413-B1D1-F712BEC91192}" type="presOf" srcId="{C02B7445-14E0-4D06-9B03-984AE41B22C5}" destId="{E3EDB00F-2E2E-46CA-84E9-C74733C999F0}" srcOrd="0" destOrd="0" presId="urn:microsoft.com/office/officeart/2005/8/layout/process4"/>
    <dgm:cxn modelId="{07D82D14-4F8F-46EA-9D45-2C3846703311}" type="presOf" srcId="{82F22BBC-7D35-4ED1-A514-CCD8C62ACB3C}" destId="{8CFDA264-56DD-415E-AA2A-365F7226E341}" srcOrd="1" destOrd="0" presId="urn:microsoft.com/office/officeart/2005/8/layout/process4"/>
    <dgm:cxn modelId="{86374187-6ECD-48B9-B8C6-C8ACD2A02BBD}" srcId="{4D125206-C77E-4726-A3A2-FF19FE30E3E5}" destId="{F3980690-DFD2-4120-A38B-ADB308455659}" srcOrd="1" destOrd="0" parTransId="{C2D7AADE-ADCE-4853-8273-27B5835C328C}" sibTransId="{497573C9-2C52-468C-9A2D-3D0B7C391547}"/>
    <dgm:cxn modelId="{48C2513E-78A3-4CF5-8D00-6EFA97762503}" srcId="{C02B7445-14E0-4D06-9B03-984AE41B22C5}" destId="{AC0E2405-852D-4285-B919-DAE43C0395FA}" srcOrd="0" destOrd="0" parTransId="{D4BB168D-F08E-48AE-9494-793185B4F316}" sibTransId="{F8CB7D01-AF78-49FC-ADFE-7B88DDC84643}"/>
    <dgm:cxn modelId="{88784017-02B6-4A1F-A566-4A28722699CE}" type="presOf" srcId="{4D125206-C77E-4726-A3A2-FF19FE30E3E5}" destId="{B098007B-9F32-4DC4-AB82-9A88F7C53E9E}" srcOrd="1" destOrd="0" presId="urn:microsoft.com/office/officeart/2005/8/layout/process4"/>
    <dgm:cxn modelId="{FA19F707-3F52-4EF6-BFBD-E02E62F09C48}" type="presOf" srcId="{C02B7445-14E0-4D06-9B03-984AE41B22C5}" destId="{43E192CE-7D58-4FE4-97FD-AE4862F328DD}" srcOrd="1" destOrd="0" presId="urn:microsoft.com/office/officeart/2005/8/layout/process4"/>
    <dgm:cxn modelId="{739C2A65-CED1-4243-A95D-68BFB547F349}" srcId="{5637624B-CF98-49D9-A112-8B65EED2B6AD}" destId="{4D125206-C77E-4726-A3A2-FF19FE30E3E5}" srcOrd="0" destOrd="0" parTransId="{7C4C87F8-5AD7-48F6-B5E4-51871EE922C3}" sibTransId="{01831A68-C611-447F-9528-51A5F4F0EFE4}"/>
    <dgm:cxn modelId="{47619D83-E4F5-4125-B066-320C62D52C62}" type="presOf" srcId="{5637624B-CF98-49D9-A112-8B65EED2B6AD}" destId="{E9564414-79E7-41E6-81FA-F4EB5B151330}" srcOrd="0" destOrd="0" presId="urn:microsoft.com/office/officeart/2005/8/layout/process4"/>
    <dgm:cxn modelId="{51BF28CD-9657-4672-93D6-607C13701383}" srcId="{5637624B-CF98-49D9-A112-8B65EED2B6AD}" destId="{82F22BBC-7D35-4ED1-A514-CCD8C62ACB3C}" srcOrd="2" destOrd="0" parTransId="{97FC9989-CBC4-4F6A-B1A9-67A4DFF8E8A7}" sibTransId="{BB5D41C3-3C5A-4D28-BC9D-ED75DC04673F}"/>
    <dgm:cxn modelId="{46837DB7-0C70-47D1-91CA-AA8373B616DA}" type="presOf" srcId="{AC0E2405-852D-4285-B919-DAE43C0395FA}" destId="{DE35AA42-AF9D-47B0-B79F-6CA61BB0A9DE}" srcOrd="0" destOrd="0" presId="urn:microsoft.com/office/officeart/2005/8/layout/process4"/>
    <dgm:cxn modelId="{1B9B07A1-B48F-411A-9B10-A4F1B52BFF9C}" type="presOf" srcId="{4D125206-C77E-4726-A3A2-FF19FE30E3E5}" destId="{2F5238BC-14A6-4A88-B495-2152F3401D95}" srcOrd="0" destOrd="0" presId="urn:microsoft.com/office/officeart/2005/8/layout/process4"/>
    <dgm:cxn modelId="{4F0ED8E2-310B-4FB6-AE2A-C919BB130A24}" type="presOf" srcId="{F3980690-DFD2-4120-A38B-ADB308455659}" destId="{13CF0A61-9D84-4140-A925-81A1533A98A2}" srcOrd="0" destOrd="0" presId="urn:microsoft.com/office/officeart/2005/8/layout/process4"/>
    <dgm:cxn modelId="{31CB26FC-69B9-4D83-9AD2-9129FE4107FC}" type="presOf" srcId="{EFC197B4-C02F-48FA-9457-F1B442B3D9C0}" destId="{66BCCCEE-5710-420A-803E-A7FD0FACB297}" srcOrd="0" destOrd="0" presId="urn:microsoft.com/office/officeart/2005/8/layout/process4"/>
    <dgm:cxn modelId="{425D8243-9468-4E6D-974F-E9865774A6DC}" type="presOf" srcId="{989F981A-F6DB-4728-9BC0-61CE55C75925}" destId="{5C2633E4-C75F-4966-B19A-8A9A4844E4E1}" srcOrd="0" destOrd="0" presId="urn:microsoft.com/office/officeart/2005/8/layout/process4"/>
    <dgm:cxn modelId="{6FC25745-2D56-4096-B82E-756B139B5B62}" type="presOf" srcId="{82F22BBC-7D35-4ED1-A514-CCD8C62ACB3C}" destId="{45678C51-63E7-4DA2-B61B-1E8B79C90FAB}" srcOrd="0" destOrd="0" presId="urn:microsoft.com/office/officeart/2005/8/layout/process4"/>
    <dgm:cxn modelId="{22200190-F255-49E0-8094-8C3803EF972C}" srcId="{4D125206-C77E-4726-A3A2-FF19FE30E3E5}" destId="{EFC197B4-C02F-48FA-9457-F1B442B3D9C0}" srcOrd="0" destOrd="0" parTransId="{13DA3FB1-1299-45AB-8AF2-9788BE3BAD2E}" sibTransId="{31583868-D42E-4C7D-9DE0-7B7CFF60F563}"/>
    <dgm:cxn modelId="{F54D6D3F-42A5-4DA5-BDC0-4BEA3BDDB692}" srcId="{5637624B-CF98-49D9-A112-8B65EED2B6AD}" destId="{C02B7445-14E0-4D06-9B03-984AE41B22C5}" srcOrd="1" destOrd="0" parTransId="{6A1E0D90-6C08-465F-B759-421BEA812F88}" sibTransId="{EF255D7A-7B4B-4A62-A955-A05ECF4DC620}"/>
    <dgm:cxn modelId="{78E397ED-4E04-41EC-AFD8-23D6A72CD221}" type="presParOf" srcId="{E9564414-79E7-41E6-81FA-F4EB5B151330}" destId="{EA3C11D4-9832-40CF-9E66-40CC9CEC7A37}" srcOrd="0" destOrd="0" presId="urn:microsoft.com/office/officeart/2005/8/layout/process4"/>
    <dgm:cxn modelId="{719E3BB6-0B49-42E6-97A0-C48E65412C80}" type="presParOf" srcId="{EA3C11D4-9832-40CF-9E66-40CC9CEC7A37}" destId="{45678C51-63E7-4DA2-B61B-1E8B79C90FAB}" srcOrd="0" destOrd="0" presId="urn:microsoft.com/office/officeart/2005/8/layout/process4"/>
    <dgm:cxn modelId="{64D89A0A-7345-45C6-8042-957D448615B4}" type="presParOf" srcId="{EA3C11D4-9832-40CF-9E66-40CC9CEC7A37}" destId="{8CFDA264-56DD-415E-AA2A-365F7226E341}" srcOrd="1" destOrd="0" presId="urn:microsoft.com/office/officeart/2005/8/layout/process4"/>
    <dgm:cxn modelId="{D247A146-201C-4ACD-80C0-F1D77785ECD2}" type="presParOf" srcId="{EA3C11D4-9832-40CF-9E66-40CC9CEC7A37}" destId="{377B4E20-DF97-4F24-B9C8-C7402833FEB2}" srcOrd="2" destOrd="0" presId="urn:microsoft.com/office/officeart/2005/8/layout/process4"/>
    <dgm:cxn modelId="{849C8683-E16B-475D-91C7-0A04D6683BC5}" type="presParOf" srcId="{377B4E20-DF97-4F24-B9C8-C7402833FEB2}" destId="{5C2633E4-C75F-4966-B19A-8A9A4844E4E1}" srcOrd="0" destOrd="0" presId="urn:microsoft.com/office/officeart/2005/8/layout/process4"/>
    <dgm:cxn modelId="{E2B16E59-816D-4E23-B99C-5B196B7C2A75}" type="presParOf" srcId="{E9564414-79E7-41E6-81FA-F4EB5B151330}" destId="{6C16A0D8-A9B6-402A-A713-CAFC64EE45D7}" srcOrd="1" destOrd="0" presId="urn:microsoft.com/office/officeart/2005/8/layout/process4"/>
    <dgm:cxn modelId="{F070DB7D-D8EE-4263-8E3B-04E202F08ED5}" type="presParOf" srcId="{E9564414-79E7-41E6-81FA-F4EB5B151330}" destId="{CB471425-EA57-49D6-8ECD-5AE707CB3433}" srcOrd="2" destOrd="0" presId="urn:microsoft.com/office/officeart/2005/8/layout/process4"/>
    <dgm:cxn modelId="{52980001-01B1-4F90-A3A7-E0F5502B434D}" type="presParOf" srcId="{CB471425-EA57-49D6-8ECD-5AE707CB3433}" destId="{E3EDB00F-2E2E-46CA-84E9-C74733C999F0}" srcOrd="0" destOrd="0" presId="urn:microsoft.com/office/officeart/2005/8/layout/process4"/>
    <dgm:cxn modelId="{4621873D-2CD6-4623-8B6B-96B9A93EFCAF}" type="presParOf" srcId="{CB471425-EA57-49D6-8ECD-5AE707CB3433}" destId="{43E192CE-7D58-4FE4-97FD-AE4862F328DD}" srcOrd="1" destOrd="0" presId="urn:microsoft.com/office/officeart/2005/8/layout/process4"/>
    <dgm:cxn modelId="{385BD5C6-E844-4F22-B7EB-2E1AAACD1902}" type="presParOf" srcId="{CB471425-EA57-49D6-8ECD-5AE707CB3433}" destId="{B8CFA92F-4CEE-4A7D-A9FC-056E4195A431}" srcOrd="2" destOrd="0" presId="urn:microsoft.com/office/officeart/2005/8/layout/process4"/>
    <dgm:cxn modelId="{69833088-8FE7-4DEA-86AD-4EFE6BF2D3D2}" type="presParOf" srcId="{B8CFA92F-4CEE-4A7D-A9FC-056E4195A431}" destId="{DE35AA42-AF9D-47B0-B79F-6CA61BB0A9DE}" srcOrd="0" destOrd="0" presId="urn:microsoft.com/office/officeart/2005/8/layout/process4"/>
    <dgm:cxn modelId="{84BC17C3-1A3D-425B-8959-08DEC5ABFA83}" type="presParOf" srcId="{E9564414-79E7-41E6-81FA-F4EB5B151330}" destId="{A97648EB-CA6D-441E-855F-5A6CF97DF6AF}" srcOrd="3" destOrd="0" presId="urn:microsoft.com/office/officeart/2005/8/layout/process4"/>
    <dgm:cxn modelId="{7E2EC4EB-85A3-4DE6-85D6-74017CD06BD7}" type="presParOf" srcId="{E9564414-79E7-41E6-81FA-F4EB5B151330}" destId="{77743355-C440-4EF0-9826-F208E75EA710}" srcOrd="4" destOrd="0" presId="urn:microsoft.com/office/officeart/2005/8/layout/process4"/>
    <dgm:cxn modelId="{65AD2E93-114A-4D8A-951C-A573DCE993DE}" type="presParOf" srcId="{77743355-C440-4EF0-9826-F208E75EA710}" destId="{2F5238BC-14A6-4A88-B495-2152F3401D95}" srcOrd="0" destOrd="0" presId="urn:microsoft.com/office/officeart/2005/8/layout/process4"/>
    <dgm:cxn modelId="{6342B9C1-28EE-4B3A-AD39-4688DF8F7C6B}" type="presParOf" srcId="{77743355-C440-4EF0-9826-F208E75EA710}" destId="{B098007B-9F32-4DC4-AB82-9A88F7C53E9E}" srcOrd="1" destOrd="0" presId="urn:microsoft.com/office/officeart/2005/8/layout/process4"/>
    <dgm:cxn modelId="{B179D92C-5430-4FF2-BFEA-85BC2733BEBD}" type="presParOf" srcId="{77743355-C440-4EF0-9826-F208E75EA710}" destId="{C3C9AE4D-D88D-4E9F-BBCC-9243344A1644}" srcOrd="2" destOrd="0" presId="urn:microsoft.com/office/officeart/2005/8/layout/process4"/>
    <dgm:cxn modelId="{710259E4-C671-44BA-8EA0-B79120983637}" type="presParOf" srcId="{C3C9AE4D-D88D-4E9F-BBCC-9243344A1644}" destId="{66BCCCEE-5710-420A-803E-A7FD0FACB297}" srcOrd="0" destOrd="0" presId="urn:microsoft.com/office/officeart/2005/8/layout/process4"/>
    <dgm:cxn modelId="{D4BDC6CC-FA13-4326-BD8D-1BA24BE0D7C5}" type="presParOf" srcId="{C3C9AE4D-D88D-4E9F-BBCC-9243344A1644}" destId="{13CF0A61-9D84-4140-A925-81A1533A98A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DA264-56DD-415E-AA2A-365F7226E341}">
      <dsp:nvSpPr>
        <dsp:cNvPr id="0" name=""/>
        <dsp:cNvSpPr/>
      </dsp:nvSpPr>
      <dsp:spPr>
        <a:xfrm>
          <a:off x="0" y="3435777"/>
          <a:ext cx="7849708" cy="1127698"/>
        </a:xfrm>
        <a:prstGeom prst="rect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Competency Questions</a:t>
          </a:r>
          <a:endParaRPr lang="en-US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35777"/>
        <a:ext cx="7849708" cy="608957"/>
      </dsp:txXfrm>
    </dsp:sp>
    <dsp:sp modelId="{5C2633E4-C75F-4966-B19A-8A9A4844E4E1}">
      <dsp:nvSpPr>
        <dsp:cNvPr id="0" name=""/>
        <dsp:cNvSpPr/>
      </dsp:nvSpPr>
      <dsp:spPr>
        <a:xfrm>
          <a:off x="0" y="4022180"/>
          <a:ext cx="7849708" cy="518741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for a given CPV, the number of contracts awarded for that CPV and the total value amount awarded.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022180"/>
        <a:ext cx="7849708" cy="518741"/>
      </dsp:txXfrm>
    </dsp:sp>
    <dsp:sp modelId="{43E192CE-7D58-4FE4-97FD-AE4862F328DD}">
      <dsp:nvSpPr>
        <dsp:cNvPr id="0" name=""/>
        <dsp:cNvSpPr/>
      </dsp:nvSpPr>
      <dsp:spPr>
        <a:xfrm rot="10800000">
          <a:off x="0" y="1718292"/>
          <a:ext cx="7849708" cy="1734400"/>
        </a:xfrm>
        <a:prstGeom prst="upArrowCallout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User Stories</a:t>
          </a:r>
          <a:endParaRPr lang="en-US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718292"/>
        <a:ext cx="7849708" cy="608774"/>
      </dsp:txXfrm>
    </dsp:sp>
    <dsp:sp modelId="{DE35AA42-AF9D-47B0-B79F-6CA61BB0A9DE}">
      <dsp:nvSpPr>
        <dsp:cNvPr id="0" name=""/>
        <dsp:cNvSpPr/>
      </dsp:nvSpPr>
      <dsp:spPr>
        <a:xfrm>
          <a:off x="0" y="2327066"/>
          <a:ext cx="7849708" cy="51858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as a journalist I want to know the contract value for tram maintenance at country level by selecting awards that refer to some CPV codes in order to compare it with other countries.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27066"/>
        <a:ext cx="7849708" cy="518585"/>
      </dsp:txXfrm>
    </dsp:sp>
    <dsp:sp modelId="{B098007B-9F32-4DC4-AB82-9A88F7C53E9E}">
      <dsp:nvSpPr>
        <dsp:cNvPr id="0" name=""/>
        <dsp:cNvSpPr/>
      </dsp:nvSpPr>
      <dsp:spPr>
        <a:xfrm rot="10800000">
          <a:off x="0" y="806"/>
          <a:ext cx="7849708" cy="1734400"/>
        </a:xfrm>
        <a:prstGeom prst="upArrowCallout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Cases</a:t>
          </a:r>
          <a:endParaRPr lang="en-US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806"/>
        <a:ext cx="7849708" cy="608774"/>
      </dsp:txXfrm>
    </dsp:sp>
    <dsp:sp modelId="{66BCCCEE-5710-420A-803E-A7FD0FACB297}">
      <dsp:nvSpPr>
        <dsp:cNvPr id="0" name=""/>
        <dsp:cNvSpPr/>
      </dsp:nvSpPr>
      <dsp:spPr>
        <a:xfrm>
          <a:off x="0" y="609581"/>
          <a:ext cx="3924854" cy="51858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1. </a:t>
          </a:r>
          <a:r>
            <a:rPr lang="en-US" sz="1400" b="0" i="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Data journalism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09581"/>
        <a:ext cx="3924854" cy="518585"/>
      </dsp:txXfrm>
    </dsp:sp>
    <dsp:sp modelId="{13CF0A61-9D84-4140-A925-81A1533A98A2}">
      <dsp:nvSpPr>
        <dsp:cNvPr id="0" name=""/>
        <dsp:cNvSpPr/>
      </dsp:nvSpPr>
      <dsp:spPr>
        <a:xfrm>
          <a:off x="3924854" y="609581"/>
          <a:ext cx="3924854" cy="51858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4. </a:t>
          </a:r>
          <a:r>
            <a:rPr lang="en-US" sz="1400" b="0" i="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Analyzing eProcurement procedures</a:t>
          </a: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4854" y="609581"/>
        <a:ext cx="3924854" cy="51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22225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/>
          <p:nvPr userDrawn="1"/>
        </p:nvSpPr>
        <p:spPr>
          <a:xfrm>
            <a:off x="-71437" y="2107096"/>
            <a:ext cx="9215438" cy="1937854"/>
          </a:xfrm>
          <a:prstGeom prst="rect">
            <a:avLst/>
          </a:prstGeom>
          <a:solidFill>
            <a:srgbClr val="004494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13" y="2107096"/>
            <a:ext cx="7772400" cy="199700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2" descr="http://socilab.com/img/explor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73" y="4555784"/>
            <a:ext cx="3292957" cy="19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9" y="522138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4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8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-everis/ePO/wiki/Conceptual-Model#classe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-everis/eProcurement-everis.github.io/blob/master/images/ePO_PoC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Procurement-everis/ePO/blob/master/02_IR_DED/WayforwardCompetencyQuestions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eProcurement-everis/ePO/wiki/Competency-Quest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2074928"/>
            <a:ext cx="9143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e-Procurement Ontology</a:t>
            </a:r>
            <a:endParaRPr lang="en-GB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Unit C2</a:t>
            </a:r>
          </a:p>
          <a:p>
            <a:pPr algn="ctr" hangingPunct="0"/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Working </a:t>
            </a:r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Group Meeting: 2018-03-28</a:t>
            </a:r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351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1</a:t>
            </a:r>
            <a:r>
              <a:rPr lang="en-US" dirty="0" smtClean="0"/>
              <a:t>. Glossary feedback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>
                <a:sym typeface="Wingdings" panose="05000000000000000000" pitchFamily="2" charset="2"/>
              </a:rPr>
              <a:t>No issues or feedback received about the Glossary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ym typeface="Wingdings" panose="05000000000000000000" pitchFamily="2" charset="2"/>
              </a:rPr>
              <a:t>Are there any improvement points for the Glossary?</a:t>
            </a: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sz="1800" b="0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ym typeface="Wingdings" panose="05000000000000000000" pitchFamily="2" charset="2"/>
              </a:rPr>
              <a:t>Are there any missing concepts and definitions?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17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6" y="2267027"/>
            <a:ext cx="4356228" cy="414565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5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Conceptual Data Model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0">
              <a:buNone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46847" y="1775012"/>
            <a:ext cx="8184777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err="1" smtClean="0"/>
              <a:t>Objectives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for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the</a:t>
            </a:r>
            <a:r>
              <a:rPr lang="es-ES" sz="1400" b="1" dirty="0" smtClean="0"/>
              <a:t> WG </a:t>
            </a:r>
            <a:r>
              <a:rPr lang="es-ES" sz="1400" b="1" dirty="0" err="1" smtClean="0"/>
              <a:t>members</a:t>
            </a:r>
            <a:r>
              <a:rPr lang="es-ES" sz="1400" dirty="0" smtClean="0"/>
              <a:t>: </a:t>
            </a:r>
          </a:p>
          <a:p>
            <a:endParaRPr lang="es-ES" sz="1400" dirty="0" smtClean="0"/>
          </a:p>
          <a:p>
            <a:pPr marL="342900" indent="-342900">
              <a:buFontTx/>
              <a:buAutoNum type="arabicPeriod"/>
            </a:pPr>
            <a:r>
              <a:rPr lang="es-ES" sz="1400" dirty="0" err="1"/>
              <a:t>Review</a:t>
            </a:r>
            <a:r>
              <a:rPr lang="es-ES" sz="1400" dirty="0"/>
              <a:t> </a:t>
            </a:r>
            <a:r>
              <a:rPr lang="es-ES" sz="1400" dirty="0" err="1"/>
              <a:t>completeness</a:t>
            </a:r>
            <a:endParaRPr lang="es-ES" sz="1400" dirty="0"/>
          </a:p>
          <a:p>
            <a:pPr marL="342900" indent="-342900">
              <a:buAutoNum type="arabicPeriod"/>
            </a:pPr>
            <a:r>
              <a:rPr lang="es-ES" sz="1400" dirty="0" err="1" smtClean="0"/>
              <a:t>Review</a:t>
            </a:r>
            <a:r>
              <a:rPr lang="es-ES" sz="1400" dirty="0" smtClean="0"/>
              <a:t> </a:t>
            </a:r>
            <a:r>
              <a:rPr lang="es-ES" sz="1400" dirty="0" err="1" smtClean="0"/>
              <a:t>coherence</a:t>
            </a:r>
            <a:endParaRPr lang="es-ES" sz="1400" dirty="0" smtClean="0"/>
          </a:p>
          <a:p>
            <a:pPr marL="342900" indent="-342900">
              <a:buAutoNum type="arabicPeriod"/>
            </a:pPr>
            <a:r>
              <a:rPr lang="es-ES" sz="1400" dirty="0" err="1" smtClean="0"/>
              <a:t>Issue</a:t>
            </a:r>
            <a:r>
              <a:rPr lang="es-ES" sz="1400" dirty="0" smtClean="0"/>
              <a:t> </a:t>
            </a:r>
            <a:r>
              <a:rPr lang="es-ES" sz="1400" dirty="0" err="1" smtClean="0"/>
              <a:t>considerations</a:t>
            </a:r>
            <a:r>
              <a:rPr lang="es-ES" sz="1400" dirty="0" smtClean="0"/>
              <a:t> </a:t>
            </a:r>
            <a:r>
              <a:rPr lang="es-ES" sz="1400" dirty="0" err="1" smtClean="0"/>
              <a:t>on</a:t>
            </a:r>
            <a:r>
              <a:rPr lang="es-ES" sz="1400" dirty="0" smtClean="0"/>
              <a:t> </a:t>
            </a:r>
            <a:r>
              <a:rPr lang="es-ES" sz="1400" dirty="0" err="1" smtClean="0"/>
              <a:t>desing</a:t>
            </a:r>
            <a:r>
              <a:rPr lang="es-ES" sz="1400" dirty="0" smtClean="0"/>
              <a:t> </a:t>
            </a:r>
            <a:r>
              <a:rPr lang="es-ES" sz="1400" dirty="0" err="1" smtClean="0"/>
              <a:t>aspects</a:t>
            </a:r>
            <a:r>
              <a:rPr lang="es-ES" sz="1400" dirty="0" smtClean="0"/>
              <a:t> </a:t>
            </a:r>
          </a:p>
          <a:p>
            <a:endParaRPr lang="es-ES" sz="1400" dirty="0" smtClean="0">
              <a:sym typeface="Wingdings" panose="05000000000000000000" pitchFamily="2" charset="2"/>
            </a:endParaRPr>
          </a:p>
          <a:p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344039" y="6538913"/>
            <a:ext cx="70444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hlinkClick r:id="rId3"/>
              </a:rPr>
              <a:t>https://</a:t>
            </a:r>
            <a:r>
              <a:rPr lang="es-ES" sz="1100" dirty="0" smtClean="0">
                <a:hlinkClick r:id="rId3"/>
              </a:rPr>
              <a:t>github.com/eProcurement-everis/ePO/wiki/Conceptual-Model#classes</a:t>
            </a:r>
            <a:endParaRPr lang="es-ES" sz="1100" dirty="0"/>
          </a:p>
        </p:txBody>
      </p:sp>
      <p:sp>
        <p:nvSpPr>
          <p:cNvPr id="18" name="Rectángulo 17"/>
          <p:cNvSpPr/>
          <p:nvPr/>
        </p:nvSpPr>
        <p:spPr>
          <a:xfrm>
            <a:off x="969282" y="2896702"/>
            <a:ext cx="3172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ym typeface="Wingdings" panose="05000000000000000000" pitchFamily="2" charset="2"/>
              </a:rPr>
              <a:t> </a:t>
            </a:r>
            <a:r>
              <a:rPr lang="es-ES" sz="1200" dirty="0" err="1">
                <a:sym typeface="Wingdings" panose="05000000000000000000" pitchFamily="2" charset="2"/>
              </a:rPr>
              <a:t>Proposal</a:t>
            </a:r>
            <a:r>
              <a:rPr lang="es-ES" sz="1200" dirty="0">
                <a:sym typeface="Wingdings" panose="05000000000000000000" pitchFamily="2" charset="2"/>
              </a:rPr>
              <a:t>: regular </a:t>
            </a:r>
            <a:r>
              <a:rPr lang="es-ES" sz="1200" dirty="0" err="1">
                <a:sym typeface="Wingdings" panose="05000000000000000000" pitchFamily="2" charset="2"/>
              </a:rPr>
              <a:t>meetings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with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subgroup</a:t>
            </a:r>
            <a:r>
              <a:rPr lang="es-ES" sz="1200" dirty="0">
                <a:sym typeface="Wingdings" panose="05000000000000000000" pitchFamily="2" charset="2"/>
              </a:rPr>
              <a:t> of </a:t>
            </a:r>
            <a:r>
              <a:rPr lang="es-ES" sz="1200" dirty="0" err="1">
                <a:sym typeface="Wingdings" panose="05000000000000000000" pitchFamily="2" charset="2"/>
              </a:rPr>
              <a:t>technical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experts</a:t>
            </a:r>
            <a:endParaRPr lang="es-ES" sz="12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/>
          <a:srcRect l="32027" b="25306"/>
          <a:stretch/>
        </p:blipFill>
        <p:spPr>
          <a:xfrm>
            <a:off x="4599382" y="1187079"/>
            <a:ext cx="4515217" cy="5122506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3460373" y="5747357"/>
            <a:ext cx="1362636" cy="69802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2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the </a:t>
            </a:r>
            <a:r>
              <a:rPr lang="en-US" sz="2800" b="1" dirty="0" err="1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en-US" dirty="0" smtClean="0"/>
              <a:t>Preparation of the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7053263" y="1279719"/>
            <a:ext cx="1770697" cy="28390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PoC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Workflow</a:t>
            </a: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04" y="1642997"/>
            <a:ext cx="5852851" cy="50167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68819" y="6625261"/>
            <a:ext cx="62293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>
                <a:hlinkClick r:id="rId3"/>
              </a:rPr>
              <a:t>https://</a:t>
            </a:r>
            <a:r>
              <a:rPr lang="es-ES" sz="1050" dirty="0" smtClean="0">
                <a:hlinkClick r:id="rId3"/>
              </a:rPr>
              <a:t>github.com/eProcurement-everis/eProcurement-everis.github.io/blob/master/images/ePO_PoC.png</a:t>
            </a:r>
            <a:endParaRPr lang="es-ES" sz="1050" dirty="0" smtClean="0"/>
          </a:p>
          <a:p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6667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Preparation of the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7053263" y="1387299"/>
            <a:ext cx="1770697" cy="28390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CQ Methodology</a:t>
            </a:r>
            <a:endParaRPr lang="en-US" b="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53275891"/>
              </p:ext>
            </p:extLst>
          </p:nvPr>
        </p:nvGraphicFramePr>
        <p:xfrm>
          <a:off x="837092" y="1794816"/>
          <a:ext cx="7849708" cy="456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lipse 7"/>
          <p:cNvSpPr/>
          <p:nvPr/>
        </p:nvSpPr>
        <p:spPr>
          <a:xfrm>
            <a:off x="612347" y="3383781"/>
            <a:ext cx="449490" cy="449490"/>
          </a:xfrm>
          <a:prstGeom prst="ellipse">
            <a:avLst/>
          </a:prstGeom>
          <a:solidFill>
            <a:srgbClr val="9AAE04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612347" y="5045188"/>
            <a:ext cx="449490" cy="449490"/>
          </a:xfrm>
          <a:prstGeom prst="ellipse">
            <a:avLst/>
          </a:prstGeom>
          <a:solidFill>
            <a:srgbClr val="9AAE04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2347" y="1723377"/>
            <a:ext cx="449490" cy="449490"/>
          </a:xfrm>
          <a:prstGeom prst="ellipse">
            <a:avLst/>
          </a:prstGeom>
          <a:solidFill>
            <a:srgbClr val="9AAE04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3035" y="6403035"/>
            <a:ext cx="75393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>
                <a:hlinkClick r:id="rId8"/>
              </a:rPr>
              <a:t>https://</a:t>
            </a:r>
            <a:r>
              <a:rPr lang="es-ES" sz="1050" dirty="0" smtClean="0">
                <a:hlinkClick r:id="rId8"/>
              </a:rPr>
              <a:t>github.com/eProcurement-everis/ePO/blob/master/02_IR_DED/WayforwardCompetencyQuestions.pdf</a:t>
            </a:r>
            <a:endParaRPr lang="es-ES" sz="1050" dirty="0" smtClean="0"/>
          </a:p>
          <a:p>
            <a:r>
              <a:rPr lang="es-ES" sz="1050" dirty="0">
                <a:hlinkClick r:id="rId9"/>
              </a:rPr>
              <a:t>https://</a:t>
            </a:r>
            <a:r>
              <a:rPr lang="es-ES" sz="1050" dirty="0" smtClean="0">
                <a:hlinkClick r:id="rId9"/>
              </a:rPr>
              <a:t>github.com/eProcurement-everis/ePO/wiki/Competency-Questions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711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Preparation of the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7053263" y="1387299"/>
            <a:ext cx="1770697" cy="28390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PoC</a:t>
            </a:r>
            <a:r>
              <a:rPr lang="en-US" dirty="0" smtClean="0">
                <a:sym typeface="Wingdings" panose="05000000000000000000" pitchFamily="2" charset="2"/>
              </a:rPr>
              <a:t> Deadline</a:t>
            </a:r>
            <a:endParaRPr lang="en-US" b="0" dirty="0" smtClean="0">
              <a:sym typeface="Wingdings" panose="05000000000000000000" pitchFamily="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" y="1801230"/>
            <a:ext cx="9144000" cy="4765686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3720354" y="5217459"/>
            <a:ext cx="5316071" cy="484094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3738283" y="4242980"/>
            <a:ext cx="5316071" cy="633821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6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3" ma:contentTypeDescription="Crear nuevo documento." ma:contentTypeScope="" ma:versionID="a8c16b163a75f0cdad407017fe586723">
  <xsd:schema xmlns:xsd="http://www.w3.org/2001/XMLSchema" xmlns:xs="http://www.w3.org/2001/XMLSchema" xmlns:p="http://schemas.microsoft.com/office/2006/metadata/properties" xmlns:ns2="8a9dc265-2a70-4a01-bf40-b0bb55b38d64" targetNamespace="http://schemas.microsoft.com/office/2006/metadata/properties" ma:root="true" ma:fieldsID="db0bd90b333a7c35744a2635e8488d56" ns2:_="">
    <xsd:import namespace="8a9dc265-2a70-4a01-bf40-b0bb55b38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DE142A-53B9-4846-A265-73DA8EF3B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F93185-A91A-4472-A3F4-1E1B892525F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a9dc265-2a70-4a01-bf40-b0bb55b38d6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13238</TotalTime>
  <Words>288</Words>
  <Application>Microsoft Office PowerPoint</Application>
  <PresentationFormat>Presentación en pantalla (4:3)</PresentationFormat>
  <Paragraphs>65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Sanchez</dc:creator>
  <cp:lastModifiedBy>Enric Staromiejski Torregrosa</cp:lastModifiedBy>
  <cp:revision>336</cp:revision>
  <dcterms:created xsi:type="dcterms:W3CDTF">2015-02-05T09:24:16Z</dcterms:created>
  <dcterms:modified xsi:type="dcterms:W3CDTF">2018-03-23T13:53:11Z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  <property fmtid="{D5CDD505-2E9C-101B-9397-08002B2CF9AE}" pid="3" name="File Modified">
    <vt:filetime>2018-02-22T16:11:26Z</vt:filetime>
  </property>
  <property fmtid="{D5CDD505-2E9C-101B-9397-08002B2CF9AE}" pid="4" name="JustUploaded">
    <vt:bool>false</vt:bool>
  </property>
</Properties>
</file>