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ont Sanchez" initials="MFS" lastIdx="1" clrIdx="0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ECA"/>
    <a:srgbClr val="9A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7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2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B1ED-05C6-43AD-85E9-3FF99C9F49B3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897924" y="2207740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ipse 4"/>
          <p:cNvSpPr/>
          <p:nvPr/>
        </p:nvSpPr>
        <p:spPr>
          <a:xfrm>
            <a:off x="864972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/>
          <p:cNvSpPr txBox="1"/>
          <p:nvPr/>
        </p:nvSpPr>
        <p:spPr>
          <a:xfrm rot="19017403">
            <a:off x="564551" y="1386694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8" name="CuadroTexto 7"/>
          <p:cNvSpPr txBox="1"/>
          <p:nvPr/>
        </p:nvSpPr>
        <p:spPr>
          <a:xfrm rot="19017403">
            <a:off x="5936044" y="1384506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991665" y="2206939"/>
            <a:ext cx="4320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/>
          <p:cNvSpPr/>
          <p:nvPr/>
        </p:nvSpPr>
        <p:spPr>
          <a:xfrm>
            <a:off x="1934946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/>
          <p:cNvSpPr txBox="1"/>
          <p:nvPr/>
        </p:nvSpPr>
        <p:spPr>
          <a:xfrm rot="19017403">
            <a:off x="1574069" y="1232968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7" name="Elipse 6"/>
          <p:cNvSpPr/>
          <p:nvPr/>
        </p:nvSpPr>
        <p:spPr>
          <a:xfrm>
            <a:off x="6231323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ipse 12"/>
          <p:cNvSpPr/>
          <p:nvPr/>
        </p:nvSpPr>
        <p:spPr>
          <a:xfrm>
            <a:off x="3000571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/>
          <p:cNvSpPr txBox="1"/>
          <p:nvPr/>
        </p:nvSpPr>
        <p:spPr>
          <a:xfrm rot="19017403">
            <a:off x="2676384" y="1302993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(28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March)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064768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/>
          <p:cNvSpPr txBox="1"/>
          <p:nvPr/>
        </p:nvSpPr>
        <p:spPr>
          <a:xfrm rot="19017403">
            <a:off x="3740045" y="1336364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173458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/>
          <p:cNvSpPr txBox="1"/>
          <p:nvPr/>
        </p:nvSpPr>
        <p:spPr>
          <a:xfrm rot="19017403">
            <a:off x="4866500" y="1365358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46274" y="2322269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redondeado 19"/>
          <p:cNvSpPr/>
          <p:nvPr/>
        </p:nvSpPr>
        <p:spPr>
          <a:xfrm>
            <a:off x="956535" y="3640301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>
            <a:off x="923583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/>
          <p:cNvSpPr txBox="1"/>
          <p:nvPr/>
        </p:nvSpPr>
        <p:spPr>
          <a:xfrm rot="2817403">
            <a:off x="567466" y="4410379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23" name="CuadroTexto 22"/>
          <p:cNvSpPr txBox="1"/>
          <p:nvPr/>
        </p:nvSpPr>
        <p:spPr>
          <a:xfrm rot="2817403">
            <a:off x="5938959" y="4412722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3119223" y="3639500"/>
            <a:ext cx="3204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>
            <a:off x="1993557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adroTexto 25"/>
          <p:cNvSpPr txBox="1"/>
          <p:nvPr/>
        </p:nvSpPr>
        <p:spPr>
          <a:xfrm rot="2817403">
            <a:off x="1576984" y="4574980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27" name="Elipse 26"/>
          <p:cNvSpPr/>
          <p:nvPr/>
        </p:nvSpPr>
        <p:spPr>
          <a:xfrm>
            <a:off x="6289934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>
            <a:off x="3059182" y="3640302"/>
            <a:ext cx="115330" cy="115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adroTexto 28"/>
          <p:cNvSpPr txBox="1"/>
          <p:nvPr/>
        </p:nvSpPr>
        <p:spPr>
          <a:xfrm rot="2817403">
            <a:off x="2679299" y="4500001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(28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March)</a:t>
            </a:r>
            <a:endParaRPr lang="en-GB" sz="1050" dirty="0"/>
          </a:p>
        </p:txBody>
      </p:sp>
      <p:sp>
        <p:nvSpPr>
          <p:cNvPr id="30" name="Elipse 29"/>
          <p:cNvSpPr/>
          <p:nvPr/>
        </p:nvSpPr>
        <p:spPr>
          <a:xfrm>
            <a:off x="4123379" y="364030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uadroTexto 30"/>
          <p:cNvSpPr txBox="1"/>
          <p:nvPr/>
        </p:nvSpPr>
        <p:spPr>
          <a:xfrm rot="2817403">
            <a:off x="3742960" y="4464269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5232069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uadroTexto 32"/>
          <p:cNvSpPr txBox="1"/>
          <p:nvPr/>
        </p:nvSpPr>
        <p:spPr>
          <a:xfrm rot="2817403">
            <a:off x="4869415" y="4433224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968904" y="3381115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282608" y="628882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/>
              <a:t>Kick-off Meeting (23</a:t>
            </a:r>
            <a:r>
              <a:rPr lang="en-GB" sz="1200" b="1" baseline="30000" dirty="0" smtClean="0"/>
              <a:t>rd</a:t>
            </a:r>
            <a:r>
              <a:rPr lang="en-GB" sz="1200" b="1" dirty="0" smtClean="0"/>
              <a:t> January)</a:t>
            </a:r>
            <a:endParaRPr lang="en-GB" sz="12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196751" y="5997339"/>
            <a:ext cx="2239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2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037228" y="2778415"/>
            <a:ext cx="439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00"/>
            </a:lvl1pPr>
          </a:lstStyle>
          <a:p>
            <a:r>
              <a:rPr lang="en-GB" dirty="0"/>
              <a:t>Working Group Meeting (28th March)</a:t>
            </a:r>
          </a:p>
          <a:p>
            <a:r>
              <a:rPr lang="en-GB" i="1" dirty="0"/>
              <a:t>Subject: </a:t>
            </a:r>
            <a:r>
              <a:rPr lang="en-GB" i="1" dirty="0" err="1"/>
              <a:t>PoC</a:t>
            </a:r>
            <a:r>
              <a:rPr lang="en-GB" i="1" dirty="0"/>
              <a:t> validation of the approach, the use case and the expected results.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37228" y="385797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conceptual model and design considerations.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 rot="5400000">
            <a:off x="2815856" y="3409716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 rot="5400000">
            <a:off x="5482018" y="728163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redondeado 23"/>
          <p:cNvSpPr/>
          <p:nvPr/>
        </p:nvSpPr>
        <p:spPr>
          <a:xfrm rot="5400000">
            <a:off x="3919346" y="4527428"/>
            <a:ext cx="3194016" cy="97344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 rot="5400000">
            <a:off x="5482018" y="1798137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ipse 26"/>
          <p:cNvSpPr/>
          <p:nvPr/>
        </p:nvSpPr>
        <p:spPr>
          <a:xfrm rot="5400000">
            <a:off x="5482819" y="6094514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 rot="5400000">
            <a:off x="5482017" y="286376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/>
          <p:cNvSpPr/>
          <p:nvPr/>
        </p:nvSpPr>
        <p:spPr>
          <a:xfrm rot="5400000">
            <a:off x="5482017" y="392795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ipse 31"/>
          <p:cNvSpPr/>
          <p:nvPr/>
        </p:nvSpPr>
        <p:spPr>
          <a:xfrm rot="5400000">
            <a:off x="5482819" y="503664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5573521" y="2782845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4"/>
          <p:cNvSpPr txBox="1"/>
          <p:nvPr/>
        </p:nvSpPr>
        <p:spPr>
          <a:xfrm>
            <a:off x="5701704" y="3179239"/>
            <a:ext cx="563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19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April</a:t>
            </a:r>
            <a:br>
              <a:rPr lang="en-GB" sz="1200" dirty="0" smtClean="0"/>
            </a:br>
            <a:r>
              <a:rPr lang="en-GB" sz="1200" dirty="0" smtClean="0"/>
              <a:t>	</a:t>
            </a:r>
            <a:r>
              <a:rPr lang="en-GB" sz="1200" i="1" dirty="0" smtClean="0"/>
              <a:t>1</a:t>
            </a:r>
            <a:r>
              <a:rPr lang="en-GB" sz="1200" i="1" dirty="0"/>
              <a:t>. </a:t>
            </a:r>
            <a:r>
              <a:rPr lang="en-GB" sz="1200" i="1" dirty="0" smtClean="0"/>
              <a:t>Second draft </a:t>
            </a:r>
            <a:r>
              <a:rPr lang="en-GB" sz="1200" i="1" dirty="0"/>
              <a:t>Conceptual Data Model available for revision by WG</a:t>
            </a:r>
            <a:r>
              <a:rPr lang="en-GB" sz="1200" dirty="0" smtClean="0"/>
              <a:t>.</a:t>
            </a:r>
          </a:p>
          <a:p>
            <a:r>
              <a:rPr lang="es-ES" sz="1200" dirty="0"/>
              <a:t>	</a:t>
            </a:r>
            <a:r>
              <a:rPr lang="es-ES" sz="1200" i="1" dirty="0" smtClean="0"/>
              <a:t>2. </a:t>
            </a:r>
            <a:r>
              <a:rPr lang="es-ES" sz="1200" i="1" dirty="0" err="1" smtClean="0"/>
              <a:t>First</a:t>
            </a:r>
            <a:r>
              <a:rPr lang="es-ES" sz="1200" i="1" dirty="0" smtClean="0"/>
              <a:t> versión of </a:t>
            </a:r>
            <a:r>
              <a:rPr lang="es-ES" sz="1200" i="1" dirty="0" err="1" smtClean="0"/>
              <a:t>PoC</a:t>
            </a:r>
            <a:r>
              <a:rPr lang="es-ES" sz="1200" i="1" dirty="0" smtClean="0"/>
              <a:t>  </a:t>
            </a:r>
            <a:r>
              <a:rPr lang="es-ES" sz="1200" i="1" dirty="0" err="1" smtClean="0"/>
              <a:t>available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for</a:t>
            </a:r>
            <a:r>
              <a:rPr lang="es-ES" sz="1200" i="1" dirty="0" smtClean="0"/>
              <a:t> revisión </a:t>
            </a:r>
            <a:r>
              <a:rPr lang="es-ES" sz="1200" i="1" dirty="0" err="1" smtClean="0"/>
              <a:t>by</a:t>
            </a:r>
            <a:r>
              <a:rPr lang="es-ES" sz="1200" i="1" dirty="0" smtClean="0"/>
              <a:t> WG.</a:t>
            </a:r>
            <a:endParaRPr lang="en-GB" sz="1200" i="1" dirty="0"/>
          </a:p>
        </p:txBody>
      </p:sp>
      <p:sp>
        <p:nvSpPr>
          <p:cNvPr id="38" name="CuadroTexto 34"/>
          <p:cNvSpPr txBox="1"/>
          <p:nvPr/>
        </p:nvSpPr>
        <p:spPr>
          <a:xfrm>
            <a:off x="5701704" y="3758763"/>
            <a:ext cx="439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26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April</a:t>
            </a:r>
            <a:br>
              <a:rPr lang="en-GB" sz="1200" dirty="0" smtClean="0"/>
            </a:br>
            <a:r>
              <a:rPr lang="en-GB" sz="1200" dirty="0" smtClean="0"/>
              <a:t>	</a:t>
            </a:r>
            <a:r>
              <a:rPr lang="en-GB" sz="1200" i="1" dirty="0" err="1" smtClean="0"/>
              <a:t>PoC</a:t>
            </a:r>
            <a:r>
              <a:rPr lang="en-GB" sz="1200" i="1" dirty="0" smtClean="0"/>
              <a:t> final report available for comments by WG. </a:t>
            </a:r>
            <a:endParaRPr lang="en-GB" sz="1200" i="1" dirty="0"/>
          </a:p>
        </p:txBody>
      </p:sp>
      <p:sp>
        <p:nvSpPr>
          <p:cNvPr id="42" name="Elipse 35"/>
          <p:cNvSpPr/>
          <p:nvPr/>
        </p:nvSpPr>
        <p:spPr>
          <a:xfrm rot="5400000">
            <a:off x="5498096" y="3309152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lipse 35"/>
          <p:cNvSpPr/>
          <p:nvPr/>
        </p:nvSpPr>
        <p:spPr>
          <a:xfrm rot="5400000">
            <a:off x="5498096" y="3862610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1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40000">
            <a:off x="-2152650" y="-223838"/>
            <a:ext cx="16497300" cy="73056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565" y="3068369"/>
            <a:ext cx="6931753" cy="2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31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142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Laia Bota Porta</cp:lastModifiedBy>
  <cp:revision>30</cp:revision>
  <dcterms:created xsi:type="dcterms:W3CDTF">2018-02-16T10:28:16Z</dcterms:created>
  <dcterms:modified xsi:type="dcterms:W3CDTF">2018-03-27T06:56:36Z</dcterms:modified>
</cp:coreProperties>
</file>