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</a:t>
            </a:r>
            <a:r>
              <a:rPr lang="en-GB" sz="1200" dirty="0" smtClean="0"/>
              <a:t>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validation of the approach, the use case and the expected results.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71215" y="4934794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progress on the final version.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9683" y="340345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379682" y="3941109"/>
            <a:ext cx="4320000" cy="1440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65026" y="1808742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236827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i="1" dirty="0" smtClean="0"/>
              <a:t>Subject: Glossary Acceptance by the Working Group.</a:t>
            </a:r>
            <a:endParaRPr lang="en-GB" sz="1200" i="1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32189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0000">
            <a:off x="-2152650" y="-223838"/>
            <a:ext cx="16497300" cy="7305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65" y="3068369"/>
            <a:ext cx="6931753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182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22</cp:revision>
  <dcterms:created xsi:type="dcterms:W3CDTF">2018-02-16T10:28:16Z</dcterms:created>
  <dcterms:modified xsi:type="dcterms:W3CDTF">2018-02-27T09:42:24Z</dcterms:modified>
</cp:coreProperties>
</file>