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GB" dirty="0"/>
              <a:t>Working Group Meeting (28th March)</a:t>
            </a:r>
          </a:p>
          <a:p>
            <a:r>
              <a:rPr lang="en-GB" i="1" dirty="0"/>
              <a:t>Subject: </a:t>
            </a:r>
            <a:r>
              <a:rPr lang="en-GB" i="1" dirty="0" err="1"/>
              <a:t>PoC</a:t>
            </a:r>
            <a:r>
              <a:rPr lang="en-GB" i="1" dirty="0"/>
              <a:t> validation of the approach, the use case and the expected results.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71215" y="4934794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progress on the final version.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15856" y="3409716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919346" y="4527428"/>
            <a:ext cx="3194016" cy="97344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73521" y="278284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701704" y="1901177"/>
            <a:ext cx="498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dirty="0" smtClean="0"/>
              <a:t>	1. </a:t>
            </a:r>
            <a:r>
              <a:rPr lang="en-GB" sz="1200" i="1" dirty="0" smtClean="0"/>
              <a:t>Glossary Acceptance by the Working Group.</a:t>
            </a:r>
          </a:p>
          <a:p>
            <a:r>
              <a:rPr lang="es-ES" sz="1200" i="1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Sample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Competency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Questions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6" name="Elipse 35"/>
          <p:cNvSpPr/>
          <p:nvPr/>
        </p:nvSpPr>
        <p:spPr>
          <a:xfrm rot="5400000">
            <a:off x="5498096" y="2013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34"/>
          <p:cNvSpPr txBox="1"/>
          <p:nvPr/>
        </p:nvSpPr>
        <p:spPr>
          <a:xfrm>
            <a:off x="5701704" y="2581873"/>
            <a:ext cx="649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March	</a:t>
            </a:r>
            <a:r>
              <a:rPr lang="en-GB" sz="1200" i="1" dirty="0"/>
              <a:t>First draft Conceptual Data Model </a:t>
            </a:r>
            <a:r>
              <a:rPr lang="en-GB" sz="1200" i="1" dirty="0" smtClean="0"/>
              <a:t>foreseen for </a:t>
            </a:r>
            <a:r>
              <a:rPr lang="en-GB" sz="1200" i="1" dirty="0"/>
              <a:t>revision by </a:t>
            </a:r>
            <a:r>
              <a:rPr lang="en-GB" sz="1200" i="1" dirty="0" smtClean="0"/>
              <a:t>WG (postponed to the 26</a:t>
            </a:r>
            <a:r>
              <a:rPr lang="en-GB" sz="1200" i="1" baseline="30000" dirty="0" smtClean="0"/>
              <a:t>th</a:t>
            </a:r>
            <a:r>
              <a:rPr lang="en-GB" sz="1200" i="1" dirty="0" smtClean="0"/>
              <a:t> ) </a:t>
            </a:r>
            <a:r>
              <a:rPr lang="en-GB" sz="1200" dirty="0" smtClean="0"/>
              <a:t>.</a:t>
            </a:r>
            <a:endParaRPr lang="en-GB" sz="1200" dirty="0"/>
          </a:p>
          <a:p>
            <a:r>
              <a:rPr lang="en-GB" sz="1200" dirty="0" smtClean="0"/>
              <a:t>26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</a:t>
            </a:r>
            <a:r>
              <a:rPr lang="en-GB" sz="1200" dirty="0"/>
              <a:t>March </a:t>
            </a:r>
            <a:r>
              <a:rPr lang="en-GB" sz="1200" dirty="0" smtClean="0"/>
              <a:t>	</a:t>
            </a:r>
            <a:r>
              <a:rPr lang="en-GB" sz="1200" i="1" dirty="0" smtClean="0"/>
              <a:t>First </a:t>
            </a:r>
            <a:r>
              <a:rPr lang="en-GB" sz="1200" i="1" dirty="0" smtClean="0"/>
              <a:t>draft Conceptual Data Model available for revision by WG</a:t>
            </a:r>
            <a:r>
              <a:rPr lang="en-GB" sz="1200" dirty="0" smtClean="0"/>
              <a:t>.</a:t>
            </a:r>
          </a:p>
        </p:txBody>
      </p:sp>
      <p:sp>
        <p:nvSpPr>
          <p:cNvPr id="37" name="CuadroTexto 34"/>
          <p:cNvSpPr txBox="1"/>
          <p:nvPr/>
        </p:nvSpPr>
        <p:spPr>
          <a:xfrm>
            <a:off x="5701704" y="3179239"/>
            <a:ext cx="563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</a:t>
            </a:r>
            <a:r>
              <a:rPr lang="en-GB" sz="1200" i="1" dirty="0"/>
              <a:t>. First draft Conceptual Data Model available for revision by WG</a:t>
            </a:r>
            <a:r>
              <a:rPr lang="en-GB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First</a:t>
            </a:r>
            <a:r>
              <a:rPr lang="es-ES" sz="1200" i="1" dirty="0" smtClean="0"/>
              <a:t> versión of </a:t>
            </a:r>
            <a:r>
              <a:rPr lang="es-ES" sz="1200" i="1" dirty="0" err="1" smtClean="0"/>
              <a:t>PoC</a:t>
            </a:r>
            <a:r>
              <a:rPr lang="es-ES" sz="1200" i="1" dirty="0" smtClean="0"/>
              <a:t> 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revisión </a:t>
            </a:r>
            <a:r>
              <a:rPr lang="es-ES" sz="1200" i="1" dirty="0" err="1" smtClean="0"/>
              <a:t>by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8" name="CuadroTexto 34"/>
          <p:cNvSpPr txBox="1"/>
          <p:nvPr/>
        </p:nvSpPr>
        <p:spPr>
          <a:xfrm>
            <a:off x="5701704" y="3758763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26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1. 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final report available for comments by WG. </a:t>
            </a:r>
            <a:endParaRPr lang="en-GB" sz="1200" i="1" dirty="0"/>
          </a:p>
        </p:txBody>
      </p:sp>
      <p:sp>
        <p:nvSpPr>
          <p:cNvPr id="39" name="CuadroTexto 34"/>
          <p:cNvSpPr txBox="1"/>
          <p:nvPr/>
        </p:nvSpPr>
        <p:spPr>
          <a:xfrm>
            <a:off x="5701704" y="5535674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18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June</a:t>
            </a:r>
            <a:br>
              <a:rPr lang="en-GB" sz="1200" dirty="0" smtClean="0"/>
            </a:br>
            <a:r>
              <a:rPr lang="en-GB" sz="1200" i="1" dirty="0" smtClean="0"/>
              <a:t>Release v2.0.0 available for review by WG</a:t>
            </a:r>
            <a:endParaRPr lang="en-GB" sz="1200" i="1" dirty="0"/>
          </a:p>
        </p:txBody>
      </p:sp>
      <p:sp>
        <p:nvSpPr>
          <p:cNvPr id="40" name="Elipse 35"/>
          <p:cNvSpPr/>
          <p:nvPr/>
        </p:nvSpPr>
        <p:spPr>
          <a:xfrm rot="5400000">
            <a:off x="5498096" y="269554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35"/>
          <p:cNvSpPr/>
          <p:nvPr/>
        </p:nvSpPr>
        <p:spPr>
          <a:xfrm rot="5400000">
            <a:off x="5498096" y="280382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ipse 35"/>
          <p:cNvSpPr/>
          <p:nvPr/>
        </p:nvSpPr>
        <p:spPr>
          <a:xfrm rot="5400000">
            <a:off x="5498096" y="3309152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ipse 35"/>
          <p:cNvSpPr/>
          <p:nvPr/>
        </p:nvSpPr>
        <p:spPr>
          <a:xfrm rot="5400000">
            <a:off x="5498096" y="386261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35"/>
          <p:cNvSpPr/>
          <p:nvPr/>
        </p:nvSpPr>
        <p:spPr>
          <a:xfrm rot="5400000">
            <a:off x="5498096" y="5643286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0000">
            <a:off x="-2152650" y="-223838"/>
            <a:ext cx="16497300" cy="7305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65" y="3068369"/>
            <a:ext cx="6931753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27</cp:revision>
  <dcterms:created xsi:type="dcterms:W3CDTF">2018-02-16T10:28:16Z</dcterms:created>
  <dcterms:modified xsi:type="dcterms:W3CDTF">2018-03-26T16:31:38Z</dcterms:modified>
</cp:coreProperties>
</file>