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B3B-6B77-4102-9BCB-F3A43538BD00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0DB7-F26A-438C-9AA1-92A0D3E1C49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81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B3B-6B77-4102-9BCB-F3A43538BD00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0DB7-F26A-438C-9AA1-92A0D3E1C49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10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B3B-6B77-4102-9BCB-F3A43538BD00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0DB7-F26A-438C-9AA1-92A0D3E1C49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B3B-6B77-4102-9BCB-F3A43538BD00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0DB7-F26A-438C-9AA1-92A0D3E1C49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03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B3B-6B77-4102-9BCB-F3A43538BD00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0DB7-F26A-438C-9AA1-92A0D3E1C49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51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B3B-6B77-4102-9BCB-F3A43538BD00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0DB7-F26A-438C-9AA1-92A0D3E1C49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8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B3B-6B77-4102-9BCB-F3A43538BD00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0DB7-F26A-438C-9AA1-92A0D3E1C49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1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B3B-6B77-4102-9BCB-F3A43538BD00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0DB7-F26A-438C-9AA1-92A0D3E1C49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82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B3B-6B77-4102-9BCB-F3A43538BD00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0DB7-F26A-438C-9AA1-92A0D3E1C49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B3B-6B77-4102-9BCB-F3A43538BD00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0DB7-F26A-438C-9AA1-92A0D3E1C49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52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B3B-6B77-4102-9BCB-F3A43538BD00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0DB7-F26A-438C-9AA1-92A0D3E1C49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74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5DB3B-6B77-4102-9BCB-F3A43538BD00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20DB7-F26A-438C-9AA1-92A0D3E1C49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59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rocurement-everis/O3P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Procurement-everis/O3PO.gi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eProcurement-everis/O3PO.git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GitHub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How to Clone a Repository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1931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77922" y="764275"/>
            <a:ext cx="10486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2. Git Staging window will show the files that have changes.</a:t>
            </a:r>
          </a:p>
          <a:p>
            <a:endParaRPr lang="en-GB" dirty="0"/>
          </a:p>
          <a:p>
            <a:r>
              <a:rPr lang="en-GB" dirty="0" smtClean="0"/>
              <a:t>3. As only the files in the “Staged Changes” window will be committed, please, add the </a:t>
            </a:r>
            <a:r>
              <a:rPr lang="en-GB" dirty="0" err="1" smtClean="0"/>
              <a:t>unstaged</a:t>
            </a:r>
            <a:r>
              <a:rPr lang="en-GB" dirty="0" smtClean="0"/>
              <a:t> files into the Index: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73" y="2109788"/>
            <a:ext cx="7915275" cy="434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2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77922" y="764275"/>
            <a:ext cx="104869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4. </a:t>
            </a:r>
            <a:r>
              <a:rPr lang="en-GB" dirty="0" smtClean="0"/>
              <a:t>Write a “commit message”. Please follow the structure:</a:t>
            </a:r>
          </a:p>
          <a:p>
            <a:r>
              <a:rPr lang="en-GB" dirty="0"/>
              <a:t>	</a:t>
            </a:r>
            <a:r>
              <a:rPr lang="en-GB" dirty="0" smtClean="0"/>
              <a:t>YYYYMMDD – DD Message</a:t>
            </a:r>
          </a:p>
          <a:p>
            <a:r>
              <a:rPr lang="en-GB" dirty="0"/>
              <a:t>	</a:t>
            </a:r>
            <a:r>
              <a:rPr lang="en-GB" dirty="0" smtClean="0"/>
              <a:t>For example: </a:t>
            </a:r>
            <a:r>
              <a:rPr lang="en-GB" i="1" dirty="0" smtClean="0"/>
              <a:t>20180301 – </a:t>
            </a:r>
            <a:r>
              <a:rPr lang="en-GB" i="1" dirty="0" err="1" smtClean="0"/>
              <a:t>Th</a:t>
            </a:r>
            <a:r>
              <a:rPr lang="en-GB" i="1" dirty="0" smtClean="0"/>
              <a:t> First commit of the </a:t>
            </a:r>
            <a:r>
              <a:rPr lang="en-GB" i="1" dirty="0" err="1" smtClean="0"/>
              <a:t>GitHub</a:t>
            </a:r>
            <a:r>
              <a:rPr lang="en-GB" i="1" dirty="0" smtClean="0"/>
              <a:t> Manual</a:t>
            </a:r>
          </a:p>
          <a:p>
            <a:endParaRPr lang="en-GB" i="1" dirty="0"/>
          </a:p>
          <a:p>
            <a:r>
              <a:rPr lang="en-GB" dirty="0" smtClean="0"/>
              <a:t>5. “Commit and Push…” means save the changes locally and push them into the </a:t>
            </a:r>
            <a:r>
              <a:rPr lang="en-GB" dirty="0" err="1" smtClean="0"/>
              <a:t>GitHub</a:t>
            </a:r>
            <a:r>
              <a:rPr lang="en-GB" dirty="0" smtClean="0"/>
              <a:t> website; so they are available for everyone.</a:t>
            </a:r>
          </a:p>
          <a:p>
            <a:endParaRPr lang="en-GB" i="1" dirty="0"/>
          </a:p>
          <a:p>
            <a:r>
              <a:rPr lang="en-GB" dirty="0" smtClean="0"/>
              <a:t>6. “Commit” means save the changes locally, but they will not be available until they are pushed into the </a:t>
            </a:r>
            <a:r>
              <a:rPr lang="en-GB" dirty="0" err="1" smtClean="0"/>
              <a:t>GitHub</a:t>
            </a:r>
            <a:r>
              <a:rPr lang="en-GB" dirty="0" smtClean="0"/>
              <a:t> website.</a:t>
            </a:r>
            <a:r>
              <a:rPr lang="en-GB" i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374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7922" y="764275"/>
            <a:ext cx="10486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Install Eclipse Oxygen: </a:t>
            </a:r>
            <a:r>
              <a:rPr lang="en-GB" dirty="0" smtClean="0">
                <a:hlinkClick r:id="rId2"/>
              </a:rPr>
              <a:t>https://www.eclipse.org/downloads/</a:t>
            </a:r>
            <a:endParaRPr lang="en-GB" dirty="0" smtClean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Once installed and created a new </a:t>
            </a:r>
            <a:r>
              <a:rPr lang="en-GB" dirty="0" smtClean="0"/>
              <a:t>workspace, you </a:t>
            </a:r>
            <a:r>
              <a:rPr lang="en-GB" dirty="0" smtClean="0"/>
              <a:t>need </a:t>
            </a:r>
            <a:r>
              <a:rPr lang="en-GB" dirty="0" smtClean="0"/>
              <a:t>to open the GIT perspective: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22" y="2452492"/>
            <a:ext cx="5216525" cy="330094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775" y="1964604"/>
            <a:ext cx="3600450" cy="4276725"/>
          </a:xfrm>
          <a:prstGeom prst="rect">
            <a:avLst/>
          </a:prstGeom>
        </p:spPr>
      </p:pic>
      <p:cxnSp>
        <p:nvCxnSpPr>
          <p:cNvPr id="6" name="Conector recto de flecha 5"/>
          <p:cNvCxnSpPr>
            <a:stCxn id="2" idx="3"/>
            <a:endCxn id="3" idx="1"/>
          </p:cNvCxnSpPr>
          <p:nvPr/>
        </p:nvCxnSpPr>
        <p:spPr>
          <a:xfrm>
            <a:off x="5994447" y="4102967"/>
            <a:ext cx="9683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98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7922" y="764275"/>
            <a:ext cx="477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3. Clone a GIT repository: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22" y="1252537"/>
            <a:ext cx="4772025" cy="22955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687" y="1087440"/>
            <a:ext cx="5000625" cy="5181600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>
            <a:off x="5548359" y="2629767"/>
            <a:ext cx="9683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54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379" y="2721874"/>
            <a:ext cx="7866063" cy="336410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77922" y="764275"/>
            <a:ext cx="104869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 </a:t>
            </a:r>
            <a:r>
              <a:rPr lang="en-GB" dirty="0" smtClean="0"/>
              <a:t>Copy the clone URL from </a:t>
            </a:r>
            <a:r>
              <a:rPr lang="en-GB" dirty="0" err="1" smtClean="0"/>
              <a:t>GitHub</a:t>
            </a:r>
            <a:r>
              <a:rPr lang="en-GB" dirty="0" smtClean="0"/>
              <a:t>:</a:t>
            </a:r>
            <a:endParaRPr lang="en-GB" dirty="0"/>
          </a:p>
          <a:p>
            <a:endParaRPr lang="en-GB" dirty="0"/>
          </a:p>
          <a:p>
            <a:r>
              <a:rPr lang="en-GB" dirty="0"/>
              <a:t>	4.1. Access to our </a:t>
            </a:r>
            <a:r>
              <a:rPr lang="en-GB" dirty="0" err="1"/>
              <a:t>GitHub</a:t>
            </a:r>
            <a:r>
              <a:rPr lang="en-GB" dirty="0"/>
              <a:t> website: </a:t>
            </a:r>
            <a:r>
              <a:rPr lang="en-GB" dirty="0">
                <a:hlinkClick r:id="rId3"/>
              </a:rPr>
              <a:t>https://github.com/eProcurement-everis/O3PO</a:t>
            </a:r>
            <a:endParaRPr lang="en-GB" dirty="0"/>
          </a:p>
          <a:p>
            <a:endParaRPr lang="en-GB" dirty="0"/>
          </a:p>
          <a:p>
            <a:r>
              <a:rPr lang="en-GB" dirty="0"/>
              <a:t>	4.2. Copy “Clone or download” URL: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github.com/eProcurement-everis/O3PO.git</a:t>
            </a:r>
            <a:r>
              <a:rPr lang="en-GB" dirty="0" smtClean="0"/>
              <a:t> </a:t>
            </a:r>
            <a:endParaRPr lang="en-GB" dirty="0" smtClean="0"/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99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777922" y="764275"/>
            <a:ext cx="50386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5. Copy the clone URL from </a:t>
            </a:r>
            <a:r>
              <a:rPr lang="en-GB" dirty="0" err="1" smtClean="0"/>
              <a:t>GitHub</a:t>
            </a:r>
            <a:r>
              <a:rPr lang="en-GB" dirty="0" smtClean="0"/>
              <a:t> to Eclipse:</a:t>
            </a:r>
          </a:p>
          <a:p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u="sng" dirty="0"/>
              <a:t>Location / URI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github.com/eProcurement-everis/O3PO.git</a:t>
            </a:r>
            <a:r>
              <a:rPr lang="en-GB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u="sng" dirty="0" smtClean="0"/>
              <a:t>Host</a:t>
            </a:r>
            <a:r>
              <a:rPr lang="en-GB" dirty="0" smtClean="0"/>
              <a:t> </a:t>
            </a:r>
            <a:r>
              <a:rPr lang="en-GB" dirty="0"/>
              <a:t>(automatic): </a:t>
            </a:r>
            <a:r>
              <a:rPr lang="en-GB" dirty="0" smtClean="0"/>
              <a:t>github.com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u="sng" dirty="0" smtClean="0"/>
              <a:t>Repository path</a:t>
            </a:r>
            <a:r>
              <a:rPr lang="en-GB" dirty="0" smtClean="0"/>
              <a:t> (</a:t>
            </a:r>
            <a:r>
              <a:rPr lang="en-GB" dirty="0"/>
              <a:t>automatic): /</a:t>
            </a:r>
            <a:r>
              <a:rPr lang="en-GB" dirty="0" err="1" smtClean="0"/>
              <a:t>eProcurement</a:t>
            </a:r>
            <a:r>
              <a:rPr lang="en-GB" dirty="0" smtClean="0"/>
              <a:t>-everis/O3PO.git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u="sng" dirty="0" smtClean="0"/>
              <a:t>Connection</a:t>
            </a:r>
            <a:r>
              <a:rPr lang="en-GB" dirty="0" smtClean="0"/>
              <a:t>: 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u="sng" dirty="0" smtClean="0"/>
              <a:t>Authentication</a:t>
            </a:r>
            <a:r>
              <a:rPr lang="en-GB" dirty="0" smtClean="0"/>
              <a:t>: the user and password of you </a:t>
            </a:r>
            <a:r>
              <a:rPr lang="en-GB" dirty="0" err="1" smtClean="0"/>
              <a:t>GitHub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6</a:t>
            </a:r>
            <a:r>
              <a:rPr lang="en-GB" dirty="0"/>
              <a:t>. Next and Next until you can press Finish.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00" y="764275"/>
            <a:ext cx="5029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9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77922" y="764275"/>
            <a:ext cx="10486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7. The Git repository </a:t>
            </a:r>
            <a:r>
              <a:rPr lang="en-GB" dirty="0" smtClean="0"/>
              <a:t>has been saved locally.</a:t>
            </a:r>
          </a:p>
          <a:p>
            <a:endParaRPr lang="en-GB" dirty="0"/>
          </a:p>
          <a:p>
            <a:r>
              <a:rPr lang="en-GB" dirty="0" smtClean="0"/>
              <a:t>8. On the Working tree folder, Import the project; so you will be able to make changes:</a:t>
            </a:r>
            <a:endParaRPr lang="en-GB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895475"/>
            <a:ext cx="48768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3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GitHub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How to Commit a change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42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77922" y="764275"/>
            <a:ext cx="1048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Before doing any commit, please remember to Pull in order to update the project in case there is any change from other users: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73" y="1938337"/>
            <a:ext cx="67722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1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77922" y="764275"/>
            <a:ext cx="1048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dirty="0" smtClean="0"/>
              <a:t>. Project / Team / Commit:</a:t>
            </a:r>
            <a:endParaRPr lang="en-GB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12" y="1285875"/>
            <a:ext cx="67341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03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222</Words>
  <Application>Microsoft Office PowerPoint</Application>
  <PresentationFormat>Panorámica</PresentationFormat>
  <Paragraphs>42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GitHub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GitHub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Font Sanchez</dc:creator>
  <cp:lastModifiedBy>Maria Font Sanchez</cp:lastModifiedBy>
  <cp:revision>10</cp:revision>
  <dcterms:created xsi:type="dcterms:W3CDTF">2018-01-31T17:03:10Z</dcterms:created>
  <dcterms:modified xsi:type="dcterms:W3CDTF">2018-02-01T11:18:52Z</dcterms:modified>
</cp:coreProperties>
</file>