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92" r:id="rId5"/>
    <p:sldId id="294" r:id="rId6"/>
    <p:sldId id="331" r:id="rId7"/>
    <p:sldId id="332" r:id="rId8"/>
    <p:sldId id="349" r:id="rId9"/>
    <p:sldId id="333" r:id="rId10"/>
    <p:sldId id="293" r:id="rId11"/>
    <p:sldId id="341" r:id="rId12"/>
    <p:sldId id="342" r:id="rId13"/>
    <p:sldId id="334" r:id="rId14"/>
    <p:sldId id="344" r:id="rId15"/>
    <p:sldId id="335" r:id="rId16"/>
    <p:sldId id="350" r:id="rId17"/>
    <p:sldId id="351" r:id="rId18"/>
    <p:sldId id="352" r:id="rId19"/>
    <p:sldId id="353" r:id="rId20"/>
    <p:sldId id="336" r:id="rId21"/>
    <p:sldId id="345" r:id="rId22"/>
    <p:sldId id="346" r:id="rId23"/>
    <p:sldId id="347" r:id="rId24"/>
    <p:sldId id="337" r:id="rId25"/>
    <p:sldId id="348" r:id="rId26"/>
    <p:sldId id="303" r:id="rId27"/>
    <p:sldId id="35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ta Porta" initials="LB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8B7"/>
    <a:srgbClr val="D76734"/>
    <a:srgbClr val="960F68"/>
    <a:srgbClr val="43BEB9"/>
    <a:srgbClr val="4472C4"/>
    <a:srgbClr val="70AD47"/>
    <a:srgbClr val="9AAE04"/>
    <a:srgbClr val="595959"/>
    <a:srgbClr val="6785C1"/>
    <a:srgbClr val="3E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91945" autoAdjust="0"/>
  </p:normalViewPr>
  <p:slideViewPr>
    <p:cSldViewPr snapToGrid="0">
      <p:cViewPr varScale="1">
        <p:scale>
          <a:sx n="103" d="100"/>
          <a:sy n="103" d="100"/>
        </p:scale>
        <p:origin x="1440" y="10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EAE54-F621-4DB8-91F5-B245D7127291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09F8CEB7-FC67-487D-B62D-6C56A628F7AC}">
      <dgm:prSet phldrT="[Text]" custT="1"/>
      <dgm:spPr>
        <a:solidFill>
          <a:srgbClr val="0073C2"/>
        </a:solidFill>
      </dgm:spPr>
      <dgm:t>
        <a:bodyPr/>
        <a:lstStyle/>
        <a:p>
          <a:r>
            <a:rPr lang="en-GB" sz="1800" noProof="0" dirty="0" smtClean="0"/>
            <a:t>e-Forms review</a:t>
          </a:r>
          <a:endParaRPr lang="en-GB" sz="1800" noProof="0" dirty="0"/>
        </a:p>
      </dgm:t>
    </dgm:pt>
    <dgm:pt modelId="{AA2D1EFF-BD50-4A84-A462-095F76D5EE82}" type="parTrans" cxnId="{80916591-BB4E-4DFD-AB5A-7C87EB3A0E0E}">
      <dgm:prSet/>
      <dgm:spPr/>
      <dgm:t>
        <a:bodyPr/>
        <a:lstStyle/>
        <a:p>
          <a:endParaRPr lang="en-GB" sz="1400"/>
        </a:p>
      </dgm:t>
    </dgm:pt>
    <dgm:pt modelId="{668B4E4A-A041-4802-8FC1-FBA42803D9E2}" type="sibTrans" cxnId="{80916591-BB4E-4DFD-AB5A-7C87EB3A0E0E}">
      <dgm:prSet/>
      <dgm:spPr>
        <a:solidFill>
          <a:srgbClr val="0073C2"/>
        </a:solidFill>
      </dgm:spPr>
      <dgm:t>
        <a:bodyPr/>
        <a:lstStyle/>
        <a:p>
          <a:endParaRPr lang="en-GB" sz="1400"/>
        </a:p>
      </dgm:t>
    </dgm:pt>
    <dgm:pt modelId="{566B9F47-F089-42DC-9B46-2ABFDF5E0A40}">
      <dgm:prSet phldrT="[Text]" custT="1"/>
      <dgm:spPr>
        <a:solidFill>
          <a:srgbClr val="5C6602"/>
        </a:solidFill>
      </dgm:spPr>
      <dgm:t>
        <a:bodyPr/>
        <a:lstStyle/>
        <a:p>
          <a:r>
            <a:rPr lang="es-ES" sz="1800" noProof="0" dirty="0" smtClean="0"/>
            <a:t>OP</a:t>
          </a:r>
          <a:endParaRPr lang="en-GB" sz="1800" noProof="0" dirty="0"/>
        </a:p>
      </dgm:t>
    </dgm:pt>
    <dgm:pt modelId="{15CBEC15-E6DE-4474-AC8D-52406376B78C}" type="parTrans" cxnId="{7962568F-41B5-4173-B140-20421F25BE4B}">
      <dgm:prSet/>
      <dgm:spPr/>
      <dgm:t>
        <a:bodyPr/>
        <a:lstStyle/>
        <a:p>
          <a:endParaRPr lang="en-GB" sz="1400"/>
        </a:p>
      </dgm:t>
    </dgm:pt>
    <dgm:pt modelId="{145A804D-D3B8-4068-A81D-9BB729D35FEC}" type="sibTrans" cxnId="{7962568F-41B5-4173-B140-20421F25BE4B}">
      <dgm:prSet/>
      <dgm:spPr>
        <a:solidFill>
          <a:srgbClr val="5C6602"/>
        </a:solidFill>
      </dgm:spPr>
      <dgm:t>
        <a:bodyPr/>
        <a:lstStyle/>
        <a:p>
          <a:endParaRPr lang="en-GB" sz="1400"/>
        </a:p>
      </dgm:t>
    </dgm:pt>
    <dgm:pt modelId="{A329F492-0ABE-4B12-AC75-07D99D5D2B0C}">
      <dgm:prSet phldrT="[Text]" custT="1"/>
      <dgm:spPr>
        <a:solidFill>
          <a:srgbClr val="9AAE04"/>
        </a:solidFill>
      </dgm:spPr>
      <dgm:t>
        <a:bodyPr/>
        <a:lstStyle/>
        <a:p>
          <a:r>
            <a:rPr lang="en-GB" sz="1800" noProof="0" dirty="0" smtClean="0"/>
            <a:t>List of Business Terms</a:t>
          </a:r>
          <a:endParaRPr lang="en-GB" sz="1800" noProof="0" dirty="0"/>
        </a:p>
      </dgm:t>
    </dgm:pt>
    <dgm:pt modelId="{FE127F6B-B9EC-4898-9704-30A3BEB2516B}" type="parTrans" cxnId="{3C522970-7ABB-4F00-B3EC-10208E0A1470}">
      <dgm:prSet/>
      <dgm:spPr/>
      <dgm:t>
        <a:bodyPr/>
        <a:lstStyle/>
        <a:p>
          <a:endParaRPr lang="en-GB" sz="1400"/>
        </a:p>
      </dgm:t>
    </dgm:pt>
    <dgm:pt modelId="{7C936D05-C092-4EC5-9822-F5DA96C03244}" type="sibTrans" cxnId="{3C522970-7ABB-4F00-B3EC-10208E0A1470}">
      <dgm:prSet/>
      <dgm:spPr>
        <a:solidFill>
          <a:srgbClr val="9AAE04"/>
        </a:solidFill>
      </dgm:spPr>
      <dgm:t>
        <a:bodyPr/>
        <a:lstStyle/>
        <a:p>
          <a:endParaRPr lang="en-GB" sz="1400"/>
        </a:p>
      </dgm:t>
    </dgm:pt>
    <dgm:pt modelId="{703E66CB-0736-4829-8214-B1A3A923C729}" type="pres">
      <dgm:prSet presAssocID="{865EAE54-F621-4DB8-91F5-B245D712729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85F7799-7E18-401F-9FC1-74EE49BFA3F1}" type="pres">
      <dgm:prSet presAssocID="{09F8CEB7-FC67-487D-B62D-6C56A628F7AC}" presName="gear1" presStyleLbl="node1" presStyleIdx="0" presStyleCnt="3" custAng="21352805" custScaleX="89955" custScaleY="88859" custLinFactNeighborX="0" custLinFactNeighborY="-443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F20B5E-EE12-438D-B6E4-8E4FC54A2EFD}" type="pres">
      <dgm:prSet presAssocID="{09F8CEB7-FC67-487D-B62D-6C56A628F7AC}" presName="gear1srcNode" presStyleLbl="node1" presStyleIdx="0" presStyleCnt="3"/>
      <dgm:spPr/>
      <dgm:t>
        <a:bodyPr/>
        <a:lstStyle/>
        <a:p>
          <a:endParaRPr lang="en-GB"/>
        </a:p>
      </dgm:t>
    </dgm:pt>
    <dgm:pt modelId="{25A8708E-199B-4B38-992B-48CA86DE2915}" type="pres">
      <dgm:prSet presAssocID="{09F8CEB7-FC67-487D-B62D-6C56A628F7AC}" presName="gear1dstNode" presStyleLbl="node1" presStyleIdx="0" presStyleCnt="3"/>
      <dgm:spPr/>
      <dgm:t>
        <a:bodyPr/>
        <a:lstStyle/>
        <a:p>
          <a:endParaRPr lang="en-GB"/>
        </a:p>
      </dgm:t>
    </dgm:pt>
    <dgm:pt modelId="{199B3E77-27A9-4890-BBC3-BB5ACE2952BD}" type="pres">
      <dgm:prSet presAssocID="{566B9F47-F089-42DC-9B46-2ABFDF5E0A4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64603E-0512-415D-8939-477409FA54EA}" type="pres">
      <dgm:prSet presAssocID="{566B9F47-F089-42DC-9B46-2ABFDF5E0A40}" presName="gear2srcNode" presStyleLbl="node1" presStyleIdx="1" presStyleCnt="3"/>
      <dgm:spPr/>
      <dgm:t>
        <a:bodyPr/>
        <a:lstStyle/>
        <a:p>
          <a:endParaRPr lang="en-GB"/>
        </a:p>
      </dgm:t>
    </dgm:pt>
    <dgm:pt modelId="{1799A30E-52E1-4698-81F1-E28237498943}" type="pres">
      <dgm:prSet presAssocID="{566B9F47-F089-42DC-9B46-2ABFDF5E0A40}" presName="gear2dstNode" presStyleLbl="node1" presStyleIdx="1" presStyleCnt="3"/>
      <dgm:spPr/>
      <dgm:t>
        <a:bodyPr/>
        <a:lstStyle/>
        <a:p>
          <a:endParaRPr lang="en-GB"/>
        </a:p>
      </dgm:t>
    </dgm:pt>
    <dgm:pt modelId="{D02148CE-9A87-4BD0-8983-F38C827ED4EA}" type="pres">
      <dgm:prSet presAssocID="{A329F492-0ABE-4B12-AC75-07D99D5D2B0C}" presName="gear3" presStyleLbl="node1" presStyleIdx="2" presStyleCnt="3"/>
      <dgm:spPr/>
      <dgm:t>
        <a:bodyPr/>
        <a:lstStyle/>
        <a:p>
          <a:endParaRPr lang="en-GB"/>
        </a:p>
      </dgm:t>
    </dgm:pt>
    <dgm:pt modelId="{970092CE-10B2-4FEC-A2A3-B280ED10BAFD}" type="pres">
      <dgm:prSet presAssocID="{A329F492-0ABE-4B12-AC75-07D99D5D2B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B40D17-3854-4BF4-8097-350212FE192B}" type="pres">
      <dgm:prSet presAssocID="{A329F492-0ABE-4B12-AC75-07D99D5D2B0C}" presName="gear3srcNode" presStyleLbl="node1" presStyleIdx="2" presStyleCnt="3"/>
      <dgm:spPr/>
      <dgm:t>
        <a:bodyPr/>
        <a:lstStyle/>
        <a:p>
          <a:endParaRPr lang="en-GB"/>
        </a:p>
      </dgm:t>
    </dgm:pt>
    <dgm:pt modelId="{1655E51B-6427-4D30-A6E1-F37363EF603E}" type="pres">
      <dgm:prSet presAssocID="{A329F492-0ABE-4B12-AC75-07D99D5D2B0C}" presName="gear3dstNode" presStyleLbl="node1" presStyleIdx="2" presStyleCnt="3"/>
      <dgm:spPr/>
      <dgm:t>
        <a:bodyPr/>
        <a:lstStyle/>
        <a:p>
          <a:endParaRPr lang="en-GB"/>
        </a:p>
      </dgm:t>
    </dgm:pt>
    <dgm:pt modelId="{40545FC5-BD15-412E-990F-DEEA71607FAF}" type="pres">
      <dgm:prSet presAssocID="{668B4E4A-A041-4802-8FC1-FBA42803D9E2}" presName="connector1" presStyleLbl="sibTrans2D1" presStyleIdx="0" presStyleCnt="3" custAng="260134" custScaleX="93589" custScaleY="93423" custLinFactNeighborX="0" custLinFactNeighborY="-3998"/>
      <dgm:spPr/>
      <dgm:t>
        <a:bodyPr/>
        <a:lstStyle/>
        <a:p>
          <a:endParaRPr lang="en-GB"/>
        </a:p>
      </dgm:t>
    </dgm:pt>
    <dgm:pt modelId="{B005F82D-009A-44EB-A858-BC76243F545B}" type="pres">
      <dgm:prSet presAssocID="{145A804D-D3B8-4068-A81D-9BB729D35FEC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69BC7D4D-A9AE-4982-BE37-E74A8DADB913}" type="pres">
      <dgm:prSet presAssocID="{7C936D05-C092-4EC5-9822-F5DA96C03244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BCABBEFF-2584-4F72-A239-A278536231FF}" type="presOf" srcId="{A329F492-0ABE-4B12-AC75-07D99D5D2B0C}" destId="{1655E51B-6427-4D30-A6E1-F37363EF603E}" srcOrd="3" destOrd="0" presId="urn:microsoft.com/office/officeart/2005/8/layout/gear1"/>
    <dgm:cxn modelId="{8B560A94-4291-4369-B561-79EA856B3B11}" type="presOf" srcId="{566B9F47-F089-42DC-9B46-2ABFDF5E0A40}" destId="{FE64603E-0512-415D-8939-477409FA54EA}" srcOrd="1" destOrd="0" presId="urn:microsoft.com/office/officeart/2005/8/layout/gear1"/>
    <dgm:cxn modelId="{126CF045-3617-4EE0-A16E-8AED20D92764}" type="presOf" srcId="{09F8CEB7-FC67-487D-B62D-6C56A628F7AC}" destId="{25A8708E-199B-4B38-992B-48CA86DE2915}" srcOrd="2" destOrd="0" presId="urn:microsoft.com/office/officeart/2005/8/layout/gear1"/>
    <dgm:cxn modelId="{3C522970-7ABB-4F00-B3EC-10208E0A1470}" srcId="{865EAE54-F621-4DB8-91F5-B245D7127291}" destId="{A329F492-0ABE-4B12-AC75-07D99D5D2B0C}" srcOrd="2" destOrd="0" parTransId="{FE127F6B-B9EC-4898-9704-30A3BEB2516B}" sibTransId="{7C936D05-C092-4EC5-9822-F5DA96C03244}"/>
    <dgm:cxn modelId="{2F3E2A89-006F-4345-8C70-CFA5626008F6}" type="presOf" srcId="{A329F492-0ABE-4B12-AC75-07D99D5D2B0C}" destId="{D02148CE-9A87-4BD0-8983-F38C827ED4EA}" srcOrd="0" destOrd="0" presId="urn:microsoft.com/office/officeart/2005/8/layout/gear1"/>
    <dgm:cxn modelId="{D728B075-8264-4A89-BCEA-B5E303CED1DD}" type="presOf" srcId="{A329F492-0ABE-4B12-AC75-07D99D5D2B0C}" destId="{970092CE-10B2-4FEC-A2A3-B280ED10BAFD}" srcOrd="1" destOrd="0" presId="urn:microsoft.com/office/officeart/2005/8/layout/gear1"/>
    <dgm:cxn modelId="{E9E9E36E-4BC0-4B6B-B826-CEA197E551B0}" type="presOf" srcId="{566B9F47-F089-42DC-9B46-2ABFDF5E0A40}" destId="{1799A30E-52E1-4698-81F1-E28237498943}" srcOrd="2" destOrd="0" presId="urn:microsoft.com/office/officeart/2005/8/layout/gear1"/>
    <dgm:cxn modelId="{F97EBA70-84C2-40BA-A9C1-AECE29686B97}" type="presOf" srcId="{865EAE54-F621-4DB8-91F5-B245D7127291}" destId="{703E66CB-0736-4829-8214-B1A3A923C729}" srcOrd="0" destOrd="0" presId="urn:microsoft.com/office/officeart/2005/8/layout/gear1"/>
    <dgm:cxn modelId="{80916591-BB4E-4DFD-AB5A-7C87EB3A0E0E}" srcId="{865EAE54-F621-4DB8-91F5-B245D7127291}" destId="{09F8CEB7-FC67-487D-B62D-6C56A628F7AC}" srcOrd="0" destOrd="0" parTransId="{AA2D1EFF-BD50-4A84-A462-095F76D5EE82}" sibTransId="{668B4E4A-A041-4802-8FC1-FBA42803D9E2}"/>
    <dgm:cxn modelId="{FF10731C-6C9E-4CAB-9AFA-86BE2A041FC3}" type="presOf" srcId="{A329F492-0ABE-4B12-AC75-07D99D5D2B0C}" destId="{6BB40D17-3854-4BF4-8097-350212FE192B}" srcOrd="2" destOrd="0" presId="urn:microsoft.com/office/officeart/2005/8/layout/gear1"/>
    <dgm:cxn modelId="{6372C719-7FB2-42DB-BE9E-0D3A2B1F7993}" type="presOf" srcId="{145A804D-D3B8-4068-A81D-9BB729D35FEC}" destId="{B005F82D-009A-44EB-A858-BC76243F545B}" srcOrd="0" destOrd="0" presId="urn:microsoft.com/office/officeart/2005/8/layout/gear1"/>
    <dgm:cxn modelId="{F4FB034D-5361-405B-9541-4396D1F868FD}" type="presOf" srcId="{668B4E4A-A041-4802-8FC1-FBA42803D9E2}" destId="{40545FC5-BD15-412E-990F-DEEA71607FAF}" srcOrd="0" destOrd="0" presId="urn:microsoft.com/office/officeart/2005/8/layout/gear1"/>
    <dgm:cxn modelId="{BBF08D46-D41D-40B8-B823-AAF575B1B221}" type="presOf" srcId="{09F8CEB7-FC67-487D-B62D-6C56A628F7AC}" destId="{F5F20B5E-EE12-438D-B6E4-8E4FC54A2EFD}" srcOrd="1" destOrd="0" presId="urn:microsoft.com/office/officeart/2005/8/layout/gear1"/>
    <dgm:cxn modelId="{9B48E823-068D-43F4-8D2B-65C95A0295A5}" type="presOf" srcId="{7C936D05-C092-4EC5-9822-F5DA96C03244}" destId="{69BC7D4D-A9AE-4982-BE37-E74A8DADB913}" srcOrd="0" destOrd="0" presId="urn:microsoft.com/office/officeart/2005/8/layout/gear1"/>
    <dgm:cxn modelId="{7962568F-41B5-4173-B140-20421F25BE4B}" srcId="{865EAE54-F621-4DB8-91F5-B245D7127291}" destId="{566B9F47-F089-42DC-9B46-2ABFDF5E0A40}" srcOrd="1" destOrd="0" parTransId="{15CBEC15-E6DE-4474-AC8D-52406376B78C}" sibTransId="{145A804D-D3B8-4068-A81D-9BB729D35FEC}"/>
    <dgm:cxn modelId="{15D36CB8-1A2B-4625-9259-8218F4BBC95D}" type="presOf" srcId="{09F8CEB7-FC67-487D-B62D-6C56A628F7AC}" destId="{685F7799-7E18-401F-9FC1-74EE49BFA3F1}" srcOrd="0" destOrd="0" presId="urn:microsoft.com/office/officeart/2005/8/layout/gear1"/>
    <dgm:cxn modelId="{FE86E970-0EC4-486F-97B1-4343F340A50C}" type="presOf" srcId="{566B9F47-F089-42DC-9B46-2ABFDF5E0A40}" destId="{199B3E77-27A9-4890-BBC3-BB5ACE2952BD}" srcOrd="0" destOrd="0" presId="urn:microsoft.com/office/officeart/2005/8/layout/gear1"/>
    <dgm:cxn modelId="{2C2C8074-F2B2-4D31-936B-E6D244F0233E}" type="presParOf" srcId="{703E66CB-0736-4829-8214-B1A3A923C729}" destId="{685F7799-7E18-401F-9FC1-74EE49BFA3F1}" srcOrd="0" destOrd="0" presId="urn:microsoft.com/office/officeart/2005/8/layout/gear1"/>
    <dgm:cxn modelId="{4DD93AE8-DA81-4776-B498-87C96449AF40}" type="presParOf" srcId="{703E66CB-0736-4829-8214-B1A3A923C729}" destId="{F5F20B5E-EE12-438D-B6E4-8E4FC54A2EFD}" srcOrd="1" destOrd="0" presId="urn:microsoft.com/office/officeart/2005/8/layout/gear1"/>
    <dgm:cxn modelId="{BE867B68-7C85-456D-87F6-E70B37A89456}" type="presParOf" srcId="{703E66CB-0736-4829-8214-B1A3A923C729}" destId="{25A8708E-199B-4B38-992B-48CA86DE2915}" srcOrd="2" destOrd="0" presId="urn:microsoft.com/office/officeart/2005/8/layout/gear1"/>
    <dgm:cxn modelId="{E3716FE8-100E-4975-9CA0-3BF61615D4BF}" type="presParOf" srcId="{703E66CB-0736-4829-8214-B1A3A923C729}" destId="{199B3E77-27A9-4890-BBC3-BB5ACE2952BD}" srcOrd="3" destOrd="0" presId="urn:microsoft.com/office/officeart/2005/8/layout/gear1"/>
    <dgm:cxn modelId="{16B739B7-C397-4C11-9C50-279C84A54D81}" type="presParOf" srcId="{703E66CB-0736-4829-8214-B1A3A923C729}" destId="{FE64603E-0512-415D-8939-477409FA54EA}" srcOrd="4" destOrd="0" presId="urn:microsoft.com/office/officeart/2005/8/layout/gear1"/>
    <dgm:cxn modelId="{F217061A-A1F7-43A3-A3CD-E93880B4E239}" type="presParOf" srcId="{703E66CB-0736-4829-8214-B1A3A923C729}" destId="{1799A30E-52E1-4698-81F1-E28237498943}" srcOrd="5" destOrd="0" presId="urn:microsoft.com/office/officeart/2005/8/layout/gear1"/>
    <dgm:cxn modelId="{E2E4C373-AAEA-435D-A106-744A37CFB77A}" type="presParOf" srcId="{703E66CB-0736-4829-8214-B1A3A923C729}" destId="{D02148CE-9A87-4BD0-8983-F38C827ED4EA}" srcOrd="6" destOrd="0" presId="urn:microsoft.com/office/officeart/2005/8/layout/gear1"/>
    <dgm:cxn modelId="{B9F3A637-4316-4CF8-9711-C0A807E30F1B}" type="presParOf" srcId="{703E66CB-0736-4829-8214-B1A3A923C729}" destId="{970092CE-10B2-4FEC-A2A3-B280ED10BAFD}" srcOrd="7" destOrd="0" presId="urn:microsoft.com/office/officeart/2005/8/layout/gear1"/>
    <dgm:cxn modelId="{40A81618-17B5-4654-AFF5-4237BF1F946F}" type="presParOf" srcId="{703E66CB-0736-4829-8214-B1A3A923C729}" destId="{6BB40D17-3854-4BF4-8097-350212FE192B}" srcOrd="8" destOrd="0" presId="urn:microsoft.com/office/officeart/2005/8/layout/gear1"/>
    <dgm:cxn modelId="{87147D81-1105-4228-8F1C-3A6534C3509B}" type="presParOf" srcId="{703E66CB-0736-4829-8214-B1A3A923C729}" destId="{1655E51B-6427-4D30-A6E1-F37363EF603E}" srcOrd="9" destOrd="0" presId="urn:microsoft.com/office/officeart/2005/8/layout/gear1"/>
    <dgm:cxn modelId="{71C29FD6-DC0A-429A-A929-727D86406A06}" type="presParOf" srcId="{703E66CB-0736-4829-8214-B1A3A923C729}" destId="{40545FC5-BD15-412E-990F-DEEA71607FAF}" srcOrd="10" destOrd="0" presId="urn:microsoft.com/office/officeart/2005/8/layout/gear1"/>
    <dgm:cxn modelId="{7677E489-373A-4E23-9CA7-FFCFE3489B57}" type="presParOf" srcId="{703E66CB-0736-4829-8214-B1A3A923C729}" destId="{B005F82D-009A-44EB-A858-BC76243F545B}" srcOrd="11" destOrd="0" presId="urn:microsoft.com/office/officeart/2005/8/layout/gear1"/>
    <dgm:cxn modelId="{2A6885BB-E50D-4650-A55A-2F26AB51A84E}" type="presParOf" srcId="{703E66CB-0736-4829-8214-B1A3A923C729}" destId="{69BC7D4D-A9AE-4982-BE37-E74A8DADB91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F413B-0879-4488-A1AE-B06ACB10F4B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FABB478-A5AB-428E-8F5E-1B4A33AA705C}">
      <dgm:prSet phldrT="[Text]" custT="1"/>
      <dgm:spPr>
        <a:ln>
          <a:solidFill>
            <a:srgbClr val="0073C2"/>
          </a:solidFill>
        </a:ln>
      </dgm:spPr>
      <dgm:t>
        <a:bodyPr/>
        <a:lstStyle/>
        <a:p>
          <a:r>
            <a:rPr lang="en-GB" sz="2000" noProof="0" dirty="0" smtClean="0"/>
            <a:t>Definitions tab</a:t>
          </a:r>
          <a:endParaRPr lang="en-GB" sz="2000" noProof="0" dirty="0"/>
        </a:p>
      </dgm:t>
    </dgm:pt>
    <dgm:pt modelId="{90C1ADEF-6EE0-4D2E-B841-6C605EDAF134}" type="parTrans" cxnId="{7CB84785-978C-45DC-A949-F8F63AAB178B}">
      <dgm:prSet/>
      <dgm:spPr/>
      <dgm:t>
        <a:bodyPr/>
        <a:lstStyle/>
        <a:p>
          <a:endParaRPr lang="en-GB" sz="1100"/>
        </a:p>
      </dgm:t>
    </dgm:pt>
    <dgm:pt modelId="{E74F56A8-8BDC-459A-AE0E-58CD64DD4F7B}" type="sibTrans" cxnId="{7CB84785-978C-45DC-A949-F8F63AAB178B}">
      <dgm:prSet/>
      <dgm:spPr/>
      <dgm:t>
        <a:bodyPr/>
        <a:lstStyle/>
        <a:p>
          <a:endParaRPr lang="en-GB" sz="1100"/>
        </a:p>
      </dgm:t>
    </dgm:pt>
    <dgm:pt modelId="{CEB26A15-A7E7-441B-BE58-4BFDEB3FB816}">
      <dgm:prSet phldrT="[Text]" custT="1"/>
      <dgm:spPr>
        <a:noFill/>
        <a:ln>
          <a:solidFill>
            <a:srgbClr val="0073C2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List of the Business Terms and their corresponding definitions;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3879055D-CC6E-41D8-A017-ADE54DF9942B}" type="parTrans" cxnId="{32C5B485-9385-4A6C-93FD-F90295D99A81}">
      <dgm:prSet/>
      <dgm:spPr/>
      <dgm:t>
        <a:bodyPr/>
        <a:lstStyle/>
        <a:p>
          <a:endParaRPr lang="en-GB" sz="1100"/>
        </a:p>
      </dgm:t>
    </dgm:pt>
    <dgm:pt modelId="{A6624438-D081-4B79-BD74-08A4C830D75E}" type="sibTrans" cxnId="{32C5B485-9385-4A6C-93FD-F90295D99A81}">
      <dgm:prSet/>
      <dgm:spPr/>
      <dgm:t>
        <a:bodyPr/>
        <a:lstStyle/>
        <a:p>
          <a:endParaRPr lang="en-GB" sz="1100"/>
        </a:p>
      </dgm:t>
    </dgm:pt>
    <dgm:pt modelId="{F5AD22CB-2091-42B6-8461-9F3F6EFA4B1F}">
      <dgm:prSet phldrT="[Text]" custT="1"/>
      <dgm:spPr>
        <a:solidFill>
          <a:srgbClr val="9AAE04"/>
        </a:solidFill>
        <a:ln>
          <a:solidFill>
            <a:srgbClr val="9AAE04"/>
          </a:solidFill>
        </a:ln>
      </dgm:spPr>
      <dgm:t>
        <a:bodyPr/>
        <a:lstStyle/>
        <a:p>
          <a:r>
            <a:rPr lang="en-GB" sz="2000" noProof="0" dirty="0" smtClean="0"/>
            <a:t>Details tab</a:t>
          </a:r>
          <a:endParaRPr lang="en-GB" sz="2000" noProof="0" dirty="0"/>
        </a:p>
      </dgm:t>
    </dgm:pt>
    <dgm:pt modelId="{D97B7C5D-7D07-4E76-9E80-70C6C7E5732B}" type="parTrans" cxnId="{D331B3CF-3D74-462A-B875-956D469280D5}">
      <dgm:prSet/>
      <dgm:spPr/>
      <dgm:t>
        <a:bodyPr/>
        <a:lstStyle/>
        <a:p>
          <a:endParaRPr lang="en-GB" sz="1100"/>
        </a:p>
      </dgm:t>
    </dgm:pt>
    <dgm:pt modelId="{F7B692A1-3017-4CCB-AA0D-31CDBA6C1DCD}" type="sibTrans" cxnId="{D331B3CF-3D74-462A-B875-956D469280D5}">
      <dgm:prSet/>
      <dgm:spPr/>
      <dgm:t>
        <a:bodyPr/>
        <a:lstStyle/>
        <a:p>
          <a:endParaRPr lang="en-GB" sz="1100"/>
        </a:p>
      </dgm:t>
    </dgm:pt>
    <dgm:pt modelId="{9592002F-F3CA-40D5-BFA9-5A1C612DC2C9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Other extra definitions obtained from additional sources of information to get a broader overview of the Business Terms;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76EE685E-5042-4CE7-8087-99774C103E2B}" type="parTrans" cxnId="{993C992D-B9A6-4572-B8F6-25B8C501824A}">
      <dgm:prSet/>
      <dgm:spPr/>
      <dgm:t>
        <a:bodyPr/>
        <a:lstStyle/>
        <a:p>
          <a:endParaRPr lang="en-GB" sz="1100"/>
        </a:p>
      </dgm:t>
    </dgm:pt>
    <dgm:pt modelId="{E2C0279A-638B-49A0-8E82-C8D8D4733FBD}" type="sibTrans" cxnId="{993C992D-B9A6-4572-B8F6-25B8C501824A}">
      <dgm:prSet/>
      <dgm:spPr/>
      <dgm:t>
        <a:bodyPr/>
        <a:lstStyle/>
        <a:p>
          <a:endParaRPr lang="en-GB" sz="1100"/>
        </a:p>
      </dgm:t>
    </dgm:pt>
    <dgm:pt modelId="{3646F7D3-C27D-40B1-B969-634E65B2E844}">
      <dgm:prSet phldrT="[Text]" custT="1"/>
      <dgm:spPr>
        <a:noFill/>
        <a:ln>
          <a:solidFill>
            <a:srgbClr val="0073C2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Comments from everis and from OP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B984F2EE-987F-419B-B274-8FEBD01EA0CF}" type="parTrans" cxnId="{7119C715-9863-4A92-A239-8D9B969DF114}">
      <dgm:prSet/>
      <dgm:spPr/>
      <dgm:t>
        <a:bodyPr/>
        <a:lstStyle/>
        <a:p>
          <a:endParaRPr lang="en-GB"/>
        </a:p>
      </dgm:t>
    </dgm:pt>
    <dgm:pt modelId="{2BC1EC95-7BE5-455C-B9C5-8C807C6846FE}" type="sibTrans" cxnId="{7119C715-9863-4A92-A239-8D9B969DF114}">
      <dgm:prSet/>
      <dgm:spPr/>
      <dgm:t>
        <a:bodyPr/>
        <a:lstStyle/>
        <a:p>
          <a:endParaRPr lang="en-GB"/>
        </a:p>
      </dgm:t>
    </dgm:pt>
    <dgm:pt modelId="{E00A202F-0860-4F21-A515-31663BB8A4E2}">
      <dgm:prSet phldrT="[Text]" custT="1"/>
      <dgm:spPr>
        <a:noFill/>
        <a:ln>
          <a:solidFill>
            <a:srgbClr val="0073C2">
              <a:alpha val="90000"/>
            </a:srgbClr>
          </a:solidFill>
        </a:ln>
      </dgm:spPr>
      <dgm:t>
        <a:bodyPr/>
        <a:lstStyle/>
        <a:p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8290BE76-9B3A-4A61-9344-85E13A72E2CE}" type="parTrans" cxnId="{B15CC38C-F794-4E0A-A918-236640AB9B54}">
      <dgm:prSet/>
      <dgm:spPr/>
      <dgm:t>
        <a:bodyPr/>
        <a:lstStyle/>
        <a:p>
          <a:endParaRPr lang="en-GB"/>
        </a:p>
      </dgm:t>
    </dgm:pt>
    <dgm:pt modelId="{5FF4045D-4E8F-47FD-B3BA-117120E5BE37}" type="sibTrans" cxnId="{B15CC38C-F794-4E0A-A918-236640AB9B54}">
      <dgm:prSet/>
      <dgm:spPr/>
      <dgm:t>
        <a:bodyPr/>
        <a:lstStyle/>
        <a:p>
          <a:endParaRPr lang="en-GB"/>
        </a:p>
      </dgm:t>
    </dgm:pt>
    <dgm:pt modelId="{D107C3A3-F4E4-4CAF-87C6-A1960EA07A29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Use Case related to each Business Term;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D9F0EDE0-8104-4691-B7B0-9C9920AEEE7F}" type="parTrans" cxnId="{4EF757D4-9EE7-4F2D-966F-4FCCB2F20D8F}">
      <dgm:prSet/>
      <dgm:spPr/>
      <dgm:t>
        <a:bodyPr/>
        <a:lstStyle/>
        <a:p>
          <a:endParaRPr lang="en-GB"/>
        </a:p>
      </dgm:t>
    </dgm:pt>
    <dgm:pt modelId="{2A953A61-68E9-48AE-8DFC-3FEB5B903B82}" type="sibTrans" cxnId="{4EF757D4-9EE7-4F2D-966F-4FCCB2F20D8F}">
      <dgm:prSet/>
      <dgm:spPr/>
      <dgm:t>
        <a:bodyPr/>
        <a:lstStyle/>
        <a:p>
          <a:endParaRPr lang="en-GB"/>
        </a:p>
      </dgm:t>
    </dgm:pt>
    <dgm:pt modelId="{F6306C75-9EC6-4960-82CB-CF7148A06F43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e-Procurement phases related to each Business Term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B0D0D00F-DC21-4BEE-BC34-38153C38A7BF}" type="parTrans" cxnId="{32C732F1-929E-4870-9BFF-B923150F9A80}">
      <dgm:prSet/>
      <dgm:spPr/>
      <dgm:t>
        <a:bodyPr/>
        <a:lstStyle/>
        <a:p>
          <a:endParaRPr lang="en-GB"/>
        </a:p>
      </dgm:t>
    </dgm:pt>
    <dgm:pt modelId="{21829846-1530-43BA-8EE8-114D93315812}" type="sibTrans" cxnId="{32C732F1-929E-4870-9BFF-B923150F9A80}">
      <dgm:prSet/>
      <dgm:spPr/>
      <dgm:t>
        <a:bodyPr/>
        <a:lstStyle/>
        <a:p>
          <a:endParaRPr lang="en-GB"/>
        </a:p>
      </dgm:t>
    </dgm:pt>
    <dgm:pt modelId="{DF77168F-86A4-4B08-B1F7-9F1DFBE33BB5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6EF4A54B-A87C-4A5D-85B6-E1ECE919623E}" type="parTrans" cxnId="{A7BA9408-8803-43AA-86D6-CA832F2AA375}">
      <dgm:prSet/>
      <dgm:spPr/>
      <dgm:t>
        <a:bodyPr/>
        <a:lstStyle/>
        <a:p>
          <a:endParaRPr lang="en-GB"/>
        </a:p>
      </dgm:t>
    </dgm:pt>
    <dgm:pt modelId="{70F2BACF-5ABE-445A-8CAE-1BC82578487D}" type="sibTrans" cxnId="{A7BA9408-8803-43AA-86D6-CA832F2AA375}">
      <dgm:prSet/>
      <dgm:spPr/>
      <dgm:t>
        <a:bodyPr/>
        <a:lstStyle/>
        <a:p>
          <a:endParaRPr lang="en-GB"/>
        </a:p>
      </dgm:t>
    </dgm:pt>
    <dgm:pt modelId="{B15CDA80-9E1E-4BB2-BEFA-D835D6921AD8}">
      <dgm:prSet phldrT="[Text]" custT="1"/>
      <dgm:spPr>
        <a:noFill/>
        <a:ln>
          <a:solidFill>
            <a:srgbClr val="9AAE04">
              <a:alpha val="90000"/>
            </a:srgbClr>
          </a:solidFill>
        </a:ln>
      </dgm:spPr>
      <dgm:t>
        <a:bodyPr/>
        <a:lstStyle/>
        <a:p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76F37759-56D6-4990-AEC1-E6019FE0E723}" type="parTrans" cxnId="{48C533F7-2E68-4EC9-9350-61D143766892}">
      <dgm:prSet/>
      <dgm:spPr/>
      <dgm:t>
        <a:bodyPr/>
        <a:lstStyle/>
        <a:p>
          <a:endParaRPr lang="en-GB"/>
        </a:p>
      </dgm:t>
    </dgm:pt>
    <dgm:pt modelId="{E8F03D29-81E0-4FC4-9AD5-84C2F2C811B7}" type="sibTrans" cxnId="{48C533F7-2E68-4EC9-9350-61D143766892}">
      <dgm:prSet/>
      <dgm:spPr/>
      <dgm:t>
        <a:bodyPr/>
        <a:lstStyle/>
        <a:p>
          <a:endParaRPr lang="en-GB"/>
        </a:p>
      </dgm:t>
    </dgm:pt>
    <dgm:pt modelId="{807A3990-EC7E-4709-8706-6CFFD0B7910A}" type="pres">
      <dgm:prSet presAssocID="{E36F413B-0879-4488-A1AE-B06ACB10F4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9CF227E-3ABB-480B-A326-50A2BEF7271E}" type="pres">
      <dgm:prSet presAssocID="{8FABB478-A5AB-428E-8F5E-1B4A33AA705C}" presName="linNode" presStyleCnt="0"/>
      <dgm:spPr/>
    </dgm:pt>
    <dgm:pt modelId="{25582268-07D1-44C7-9A48-FA9F7F7146E9}" type="pres">
      <dgm:prSet presAssocID="{8FABB478-A5AB-428E-8F5E-1B4A33AA705C}" presName="parentText" presStyleLbl="node1" presStyleIdx="0" presStyleCnt="2" custScaleX="56814" custScaleY="2590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871326-DB91-4493-8F74-35083083A3A1}" type="pres">
      <dgm:prSet presAssocID="{8FABB478-A5AB-428E-8F5E-1B4A33AA705C}" presName="descendantText" presStyleLbl="alignAccFollowNode1" presStyleIdx="0" presStyleCnt="2" custScaleY="319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132823-2760-4B41-A9A3-E488710A951B}" type="pres">
      <dgm:prSet presAssocID="{E74F56A8-8BDC-459A-AE0E-58CD64DD4F7B}" presName="sp" presStyleCnt="0"/>
      <dgm:spPr/>
    </dgm:pt>
    <dgm:pt modelId="{8FCD0C08-D677-4380-BB46-4001461AEFAA}" type="pres">
      <dgm:prSet presAssocID="{F5AD22CB-2091-42B6-8461-9F3F6EFA4B1F}" presName="linNode" presStyleCnt="0"/>
      <dgm:spPr/>
    </dgm:pt>
    <dgm:pt modelId="{28D2C359-49E6-4A6C-85CC-1AC2F9FBEDD0}" type="pres">
      <dgm:prSet presAssocID="{F5AD22CB-2091-42B6-8461-9F3F6EFA4B1F}" presName="parentText" presStyleLbl="node1" presStyleIdx="1" presStyleCnt="2" custScaleX="56814" custScaleY="4186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E04CF3-FF2F-4D2C-95F7-28F6B26B24F8}" type="pres">
      <dgm:prSet presAssocID="{F5AD22CB-2091-42B6-8461-9F3F6EFA4B1F}" presName="descendantText" presStyleLbl="alignAccFollowNode1" presStyleIdx="1" presStyleCnt="2" custScaleY="523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93C992D-B9A6-4572-B8F6-25B8C501824A}" srcId="{F5AD22CB-2091-42B6-8461-9F3F6EFA4B1F}" destId="{9592002F-F3CA-40D5-BFA9-5A1C612DC2C9}" srcOrd="0" destOrd="0" parTransId="{76EE685E-5042-4CE7-8087-99774C103E2B}" sibTransId="{E2C0279A-638B-49A0-8E82-C8D8D4733FBD}"/>
    <dgm:cxn modelId="{AAC632F4-2C12-459C-BAFF-98CBD7A6E263}" type="presOf" srcId="{D107C3A3-F4E4-4CAF-87C6-A1960EA07A29}" destId="{3AE04CF3-FF2F-4D2C-95F7-28F6B26B24F8}" srcOrd="0" destOrd="2" presId="urn:microsoft.com/office/officeart/2005/8/layout/vList5"/>
    <dgm:cxn modelId="{E193F119-69DE-48EE-A8C1-944D88597E27}" type="presOf" srcId="{E36F413B-0879-4488-A1AE-B06ACB10F4B1}" destId="{807A3990-EC7E-4709-8706-6CFFD0B7910A}" srcOrd="0" destOrd="0" presId="urn:microsoft.com/office/officeart/2005/8/layout/vList5"/>
    <dgm:cxn modelId="{6B1149D4-F150-44C7-B571-2F010ADAB5AE}" type="presOf" srcId="{8FABB478-A5AB-428E-8F5E-1B4A33AA705C}" destId="{25582268-07D1-44C7-9A48-FA9F7F7146E9}" srcOrd="0" destOrd="0" presId="urn:microsoft.com/office/officeart/2005/8/layout/vList5"/>
    <dgm:cxn modelId="{585E9DB3-FCCC-4D3C-8D4B-C68C44927C52}" type="presOf" srcId="{CEB26A15-A7E7-441B-BE58-4BFDEB3FB816}" destId="{6E871326-DB91-4493-8F74-35083083A3A1}" srcOrd="0" destOrd="0" presId="urn:microsoft.com/office/officeart/2005/8/layout/vList5"/>
    <dgm:cxn modelId="{48C533F7-2E68-4EC9-9350-61D143766892}" srcId="{F5AD22CB-2091-42B6-8461-9F3F6EFA4B1F}" destId="{B15CDA80-9E1E-4BB2-BEFA-D835D6921AD8}" srcOrd="3" destOrd="0" parTransId="{76F37759-56D6-4990-AEC1-E6019FE0E723}" sibTransId="{E8F03D29-81E0-4FC4-9AD5-84C2F2C811B7}"/>
    <dgm:cxn modelId="{4EF757D4-9EE7-4F2D-966F-4FCCB2F20D8F}" srcId="{F5AD22CB-2091-42B6-8461-9F3F6EFA4B1F}" destId="{D107C3A3-F4E4-4CAF-87C6-A1960EA07A29}" srcOrd="2" destOrd="0" parTransId="{D9F0EDE0-8104-4691-B7B0-9C9920AEEE7F}" sibTransId="{2A953A61-68E9-48AE-8DFC-3FEB5B903B82}"/>
    <dgm:cxn modelId="{BBF12B75-64C4-4E68-B7EF-379CC56C77A4}" type="presOf" srcId="{9592002F-F3CA-40D5-BFA9-5A1C612DC2C9}" destId="{3AE04CF3-FF2F-4D2C-95F7-28F6B26B24F8}" srcOrd="0" destOrd="0" presId="urn:microsoft.com/office/officeart/2005/8/layout/vList5"/>
    <dgm:cxn modelId="{F632DFFC-10E0-4353-A129-1AD5B9CFB4AB}" type="presOf" srcId="{DF77168F-86A4-4B08-B1F7-9F1DFBE33BB5}" destId="{3AE04CF3-FF2F-4D2C-95F7-28F6B26B24F8}" srcOrd="0" destOrd="1" presId="urn:microsoft.com/office/officeart/2005/8/layout/vList5"/>
    <dgm:cxn modelId="{4771FF7E-64B8-4491-996B-0D783CE527E3}" type="presOf" srcId="{F6306C75-9EC6-4960-82CB-CF7148A06F43}" destId="{3AE04CF3-FF2F-4D2C-95F7-28F6B26B24F8}" srcOrd="0" destOrd="4" presId="urn:microsoft.com/office/officeart/2005/8/layout/vList5"/>
    <dgm:cxn modelId="{33ACD3CA-1F1E-4BE7-9D5F-010EAE709A89}" type="presOf" srcId="{E00A202F-0860-4F21-A515-31663BB8A4E2}" destId="{6E871326-DB91-4493-8F74-35083083A3A1}" srcOrd="0" destOrd="1" presId="urn:microsoft.com/office/officeart/2005/8/layout/vList5"/>
    <dgm:cxn modelId="{D00D4E6C-1056-4DD9-9DD0-112AA425A3B2}" type="presOf" srcId="{B15CDA80-9E1E-4BB2-BEFA-D835D6921AD8}" destId="{3AE04CF3-FF2F-4D2C-95F7-28F6B26B24F8}" srcOrd="0" destOrd="3" presId="urn:microsoft.com/office/officeart/2005/8/layout/vList5"/>
    <dgm:cxn modelId="{32C732F1-929E-4870-9BFF-B923150F9A80}" srcId="{F5AD22CB-2091-42B6-8461-9F3F6EFA4B1F}" destId="{F6306C75-9EC6-4960-82CB-CF7148A06F43}" srcOrd="4" destOrd="0" parTransId="{B0D0D00F-DC21-4BEE-BC34-38153C38A7BF}" sibTransId="{21829846-1530-43BA-8EE8-114D93315812}"/>
    <dgm:cxn modelId="{A7BA9408-8803-43AA-86D6-CA832F2AA375}" srcId="{F5AD22CB-2091-42B6-8461-9F3F6EFA4B1F}" destId="{DF77168F-86A4-4B08-B1F7-9F1DFBE33BB5}" srcOrd="1" destOrd="0" parTransId="{6EF4A54B-A87C-4A5D-85B6-E1ECE919623E}" sibTransId="{70F2BACF-5ABE-445A-8CAE-1BC82578487D}"/>
    <dgm:cxn modelId="{7119C715-9863-4A92-A239-8D9B969DF114}" srcId="{8FABB478-A5AB-428E-8F5E-1B4A33AA705C}" destId="{3646F7D3-C27D-40B1-B969-634E65B2E844}" srcOrd="2" destOrd="0" parTransId="{B984F2EE-987F-419B-B274-8FEBD01EA0CF}" sibTransId="{2BC1EC95-7BE5-455C-B9C5-8C807C6846FE}"/>
    <dgm:cxn modelId="{FC159C7E-6206-45D8-9054-E6F6C4161E10}" type="presOf" srcId="{F5AD22CB-2091-42B6-8461-9F3F6EFA4B1F}" destId="{28D2C359-49E6-4A6C-85CC-1AC2F9FBEDD0}" srcOrd="0" destOrd="0" presId="urn:microsoft.com/office/officeart/2005/8/layout/vList5"/>
    <dgm:cxn modelId="{32C5B485-9385-4A6C-93FD-F90295D99A81}" srcId="{8FABB478-A5AB-428E-8F5E-1B4A33AA705C}" destId="{CEB26A15-A7E7-441B-BE58-4BFDEB3FB816}" srcOrd="0" destOrd="0" parTransId="{3879055D-CC6E-41D8-A017-ADE54DF9942B}" sibTransId="{A6624438-D081-4B79-BD74-08A4C830D75E}"/>
    <dgm:cxn modelId="{1B60065C-88FD-4CFA-94FC-E33D98702F97}" type="presOf" srcId="{3646F7D3-C27D-40B1-B969-634E65B2E844}" destId="{6E871326-DB91-4493-8F74-35083083A3A1}" srcOrd="0" destOrd="2" presId="urn:microsoft.com/office/officeart/2005/8/layout/vList5"/>
    <dgm:cxn modelId="{D331B3CF-3D74-462A-B875-956D469280D5}" srcId="{E36F413B-0879-4488-A1AE-B06ACB10F4B1}" destId="{F5AD22CB-2091-42B6-8461-9F3F6EFA4B1F}" srcOrd="1" destOrd="0" parTransId="{D97B7C5D-7D07-4E76-9E80-70C6C7E5732B}" sibTransId="{F7B692A1-3017-4CCB-AA0D-31CDBA6C1DCD}"/>
    <dgm:cxn modelId="{B15CC38C-F794-4E0A-A918-236640AB9B54}" srcId="{8FABB478-A5AB-428E-8F5E-1B4A33AA705C}" destId="{E00A202F-0860-4F21-A515-31663BB8A4E2}" srcOrd="1" destOrd="0" parTransId="{8290BE76-9B3A-4A61-9344-85E13A72E2CE}" sibTransId="{5FF4045D-4E8F-47FD-B3BA-117120E5BE37}"/>
    <dgm:cxn modelId="{7CB84785-978C-45DC-A949-F8F63AAB178B}" srcId="{E36F413B-0879-4488-A1AE-B06ACB10F4B1}" destId="{8FABB478-A5AB-428E-8F5E-1B4A33AA705C}" srcOrd="0" destOrd="0" parTransId="{90C1ADEF-6EE0-4D2E-B841-6C605EDAF134}" sibTransId="{E74F56A8-8BDC-459A-AE0E-58CD64DD4F7B}"/>
    <dgm:cxn modelId="{827BB171-004E-42CC-85E2-2B6510E4B25D}" type="presParOf" srcId="{807A3990-EC7E-4709-8706-6CFFD0B7910A}" destId="{09CF227E-3ABB-480B-A326-50A2BEF7271E}" srcOrd="0" destOrd="0" presId="urn:microsoft.com/office/officeart/2005/8/layout/vList5"/>
    <dgm:cxn modelId="{3027FC4E-5330-442E-A343-05AB830142AD}" type="presParOf" srcId="{09CF227E-3ABB-480B-A326-50A2BEF7271E}" destId="{25582268-07D1-44C7-9A48-FA9F7F7146E9}" srcOrd="0" destOrd="0" presId="urn:microsoft.com/office/officeart/2005/8/layout/vList5"/>
    <dgm:cxn modelId="{D33480EA-A2F4-4C21-82F8-A3CA551B07E0}" type="presParOf" srcId="{09CF227E-3ABB-480B-A326-50A2BEF7271E}" destId="{6E871326-DB91-4493-8F74-35083083A3A1}" srcOrd="1" destOrd="0" presId="urn:microsoft.com/office/officeart/2005/8/layout/vList5"/>
    <dgm:cxn modelId="{4904EB46-E482-42FD-B72E-7BBB7545B209}" type="presParOf" srcId="{807A3990-EC7E-4709-8706-6CFFD0B7910A}" destId="{74132823-2760-4B41-A9A3-E488710A951B}" srcOrd="1" destOrd="0" presId="urn:microsoft.com/office/officeart/2005/8/layout/vList5"/>
    <dgm:cxn modelId="{C68098C4-7B50-4418-9F7B-884797516BCB}" type="presParOf" srcId="{807A3990-EC7E-4709-8706-6CFFD0B7910A}" destId="{8FCD0C08-D677-4380-BB46-4001461AEFAA}" srcOrd="2" destOrd="0" presId="urn:microsoft.com/office/officeart/2005/8/layout/vList5"/>
    <dgm:cxn modelId="{28417157-383F-41E3-B19C-CF62F6E63C3A}" type="presParOf" srcId="{8FCD0C08-D677-4380-BB46-4001461AEFAA}" destId="{28D2C359-49E6-4A6C-85CC-1AC2F9FBEDD0}" srcOrd="0" destOrd="0" presId="urn:microsoft.com/office/officeart/2005/8/layout/vList5"/>
    <dgm:cxn modelId="{E40C347F-D7A0-4F8B-A2AA-4335A2FC27CD}" type="presParOf" srcId="{8FCD0C08-D677-4380-BB46-4001461AEFAA}" destId="{3AE04CF3-FF2F-4D2C-95F7-28F6B26B24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3159A-FFC1-47CB-93FA-30D397CB792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AED3AA8-8563-4045-9D63-CD0C1E878C68}">
      <dgm:prSet phldrT="[Texto]"/>
      <dgm:spPr/>
      <dgm:t>
        <a:bodyPr/>
        <a:lstStyle/>
        <a:p>
          <a:r>
            <a:rPr lang="en-GB" dirty="0" smtClean="0"/>
            <a:t>EU e-Procurement Glossary</a:t>
          </a:r>
          <a:endParaRPr lang="en-GB" dirty="0"/>
        </a:p>
      </dgm:t>
    </dgm:pt>
    <dgm:pt modelId="{4AAE0547-3710-47AC-8EFA-034D2634A000}" type="parTrans" cxnId="{5EE7BDEC-B1FC-4DAF-894D-1225F4FF6B85}">
      <dgm:prSet/>
      <dgm:spPr/>
      <dgm:t>
        <a:bodyPr/>
        <a:lstStyle/>
        <a:p>
          <a:endParaRPr lang="en-GB"/>
        </a:p>
      </dgm:t>
    </dgm:pt>
    <dgm:pt modelId="{BAA8F1AC-2195-4430-870A-145B578A352C}" type="sibTrans" cxnId="{5EE7BDEC-B1FC-4DAF-894D-1225F4FF6B85}">
      <dgm:prSet/>
      <dgm:spPr/>
      <dgm:t>
        <a:bodyPr/>
        <a:lstStyle/>
        <a:p>
          <a:endParaRPr lang="en-GB"/>
        </a:p>
      </dgm:t>
    </dgm:pt>
    <dgm:pt modelId="{2908C63A-8ACE-4C8F-A813-8062A66C8546}">
      <dgm:prSet phldrT="[Texto]"/>
      <dgm:spPr/>
      <dgm:t>
        <a:bodyPr/>
        <a:lstStyle/>
        <a:p>
          <a:r>
            <a:rPr lang="en-GB" dirty="0" smtClean="0"/>
            <a:t>Data Entry Dictionary (DED)</a:t>
          </a:r>
          <a:endParaRPr lang="en-GB" dirty="0"/>
        </a:p>
      </dgm:t>
    </dgm:pt>
    <dgm:pt modelId="{3D630C3D-AECA-44CE-ADBE-E81F28CD405C}" type="parTrans" cxnId="{533E68F5-A44D-4984-8420-24F8E23A8392}">
      <dgm:prSet/>
      <dgm:spPr/>
      <dgm:t>
        <a:bodyPr/>
        <a:lstStyle/>
        <a:p>
          <a:endParaRPr lang="en-GB"/>
        </a:p>
      </dgm:t>
    </dgm:pt>
    <dgm:pt modelId="{5B969B92-1EBD-4C47-9AEA-71F16FCF7A98}" type="sibTrans" cxnId="{533E68F5-A44D-4984-8420-24F8E23A8392}">
      <dgm:prSet/>
      <dgm:spPr/>
      <dgm:t>
        <a:bodyPr/>
        <a:lstStyle/>
        <a:p>
          <a:endParaRPr lang="en-GB"/>
        </a:p>
      </dgm:t>
    </dgm:pt>
    <dgm:pt modelId="{4395DED2-BA33-429C-AF6F-772BF8954AE8}">
      <dgm:prSet phldrT="[Texto]"/>
      <dgm:spPr/>
      <dgm:t>
        <a:bodyPr/>
        <a:lstStyle/>
        <a:p>
          <a:r>
            <a:rPr lang="en-GB" dirty="0" smtClean="0"/>
            <a:t>Conceptual Model</a:t>
          </a:r>
          <a:endParaRPr lang="en-GB" dirty="0"/>
        </a:p>
      </dgm:t>
    </dgm:pt>
    <dgm:pt modelId="{391442C3-C579-43D1-B48C-13872748781A}" type="parTrans" cxnId="{1A8DF290-0460-4EA7-830E-6CB558EFC24D}">
      <dgm:prSet/>
      <dgm:spPr/>
      <dgm:t>
        <a:bodyPr/>
        <a:lstStyle/>
        <a:p>
          <a:endParaRPr lang="en-GB"/>
        </a:p>
      </dgm:t>
    </dgm:pt>
    <dgm:pt modelId="{5791D6BB-9675-41C8-82AD-CC0A6BE92154}" type="sibTrans" cxnId="{1A8DF290-0460-4EA7-830E-6CB558EFC24D}">
      <dgm:prSet/>
      <dgm:spPr/>
      <dgm:t>
        <a:bodyPr/>
        <a:lstStyle/>
        <a:p>
          <a:endParaRPr lang="en-GB"/>
        </a:p>
      </dgm:t>
    </dgm:pt>
    <dgm:pt modelId="{CCA0EC2D-6D02-4872-A9A6-71729E960996}" type="pres">
      <dgm:prSet presAssocID="{F523159A-FFC1-47CB-93FA-30D397CB792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EB776A6-7C36-457A-851B-11CB80D5C9F8}" type="pres">
      <dgm:prSet presAssocID="{9AED3AA8-8563-4045-9D63-CD0C1E878C68}" presName="Accent1" presStyleCnt="0"/>
      <dgm:spPr/>
    </dgm:pt>
    <dgm:pt modelId="{BF9A2ABD-51E8-48AD-98BA-53E34F02256C}" type="pres">
      <dgm:prSet presAssocID="{9AED3AA8-8563-4045-9D63-CD0C1E878C68}" presName="Accent" presStyleLbl="node1" presStyleIdx="0" presStyleCnt="3"/>
      <dgm:spPr/>
    </dgm:pt>
    <dgm:pt modelId="{BDCAAFA9-517F-4515-A2AD-678464DB8FB6}" type="pres">
      <dgm:prSet presAssocID="{9AED3AA8-8563-4045-9D63-CD0C1E878C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08346-EA45-419D-B2FF-63097AF27178}" type="pres">
      <dgm:prSet presAssocID="{2908C63A-8ACE-4C8F-A813-8062A66C8546}" presName="Accent2" presStyleCnt="0"/>
      <dgm:spPr/>
    </dgm:pt>
    <dgm:pt modelId="{81F279AF-B88D-48D9-B738-387CA994561C}" type="pres">
      <dgm:prSet presAssocID="{2908C63A-8ACE-4C8F-A813-8062A66C8546}" presName="Accent" presStyleLbl="node1" presStyleIdx="1" presStyleCnt="3"/>
      <dgm:spPr/>
    </dgm:pt>
    <dgm:pt modelId="{2C13F144-14B3-466F-B872-1BC888D760B8}" type="pres">
      <dgm:prSet presAssocID="{2908C63A-8ACE-4C8F-A813-8062A66C8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F9543-FDB5-459A-93BD-E92B5CA88D47}" type="pres">
      <dgm:prSet presAssocID="{4395DED2-BA33-429C-AF6F-772BF8954AE8}" presName="Accent3" presStyleCnt="0"/>
      <dgm:spPr/>
    </dgm:pt>
    <dgm:pt modelId="{FC654649-CD58-4197-AD0B-4D49793AF288}" type="pres">
      <dgm:prSet presAssocID="{4395DED2-BA33-429C-AF6F-772BF8954AE8}" presName="Accent" presStyleLbl="node1" presStyleIdx="2" presStyleCnt="3"/>
      <dgm:spPr/>
    </dgm:pt>
    <dgm:pt modelId="{2E1C6D28-3B3C-44A7-811A-E9612ECC0B34}" type="pres">
      <dgm:prSet presAssocID="{4395DED2-BA33-429C-AF6F-772BF8954A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33E68F5-A44D-4984-8420-24F8E23A8392}" srcId="{F523159A-FFC1-47CB-93FA-30D397CB792B}" destId="{2908C63A-8ACE-4C8F-A813-8062A66C8546}" srcOrd="1" destOrd="0" parTransId="{3D630C3D-AECA-44CE-ADBE-E81F28CD405C}" sibTransId="{5B969B92-1EBD-4C47-9AEA-71F16FCF7A98}"/>
    <dgm:cxn modelId="{1A8DF290-0460-4EA7-830E-6CB558EFC24D}" srcId="{F523159A-FFC1-47CB-93FA-30D397CB792B}" destId="{4395DED2-BA33-429C-AF6F-772BF8954AE8}" srcOrd="2" destOrd="0" parTransId="{391442C3-C579-43D1-B48C-13872748781A}" sibTransId="{5791D6BB-9675-41C8-82AD-CC0A6BE92154}"/>
    <dgm:cxn modelId="{1459134B-8D9D-4D8B-BE8F-BF7E870013A7}" type="presOf" srcId="{F523159A-FFC1-47CB-93FA-30D397CB792B}" destId="{CCA0EC2D-6D02-4872-A9A6-71729E960996}" srcOrd="0" destOrd="0" presId="urn:microsoft.com/office/officeart/2009/layout/CircleArrowProcess"/>
    <dgm:cxn modelId="{C4534694-45A7-4A47-960E-444848F9475D}" type="presOf" srcId="{4395DED2-BA33-429C-AF6F-772BF8954AE8}" destId="{2E1C6D28-3B3C-44A7-811A-E9612ECC0B34}" srcOrd="0" destOrd="0" presId="urn:microsoft.com/office/officeart/2009/layout/CircleArrowProcess"/>
    <dgm:cxn modelId="{5EE7BDEC-B1FC-4DAF-894D-1225F4FF6B85}" srcId="{F523159A-FFC1-47CB-93FA-30D397CB792B}" destId="{9AED3AA8-8563-4045-9D63-CD0C1E878C68}" srcOrd="0" destOrd="0" parTransId="{4AAE0547-3710-47AC-8EFA-034D2634A000}" sibTransId="{BAA8F1AC-2195-4430-870A-145B578A352C}"/>
    <dgm:cxn modelId="{202B7D40-3115-42BA-8A63-0FE4CF3F6E16}" type="presOf" srcId="{2908C63A-8ACE-4C8F-A813-8062A66C8546}" destId="{2C13F144-14B3-466F-B872-1BC888D760B8}" srcOrd="0" destOrd="0" presId="urn:microsoft.com/office/officeart/2009/layout/CircleArrowProcess"/>
    <dgm:cxn modelId="{58A50C6D-30D9-49E8-9742-BE13D0C4CF16}" type="presOf" srcId="{9AED3AA8-8563-4045-9D63-CD0C1E878C68}" destId="{BDCAAFA9-517F-4515-A2AD-678464DB8FB6}" srcOrd="0" destOrd="0" presId="urn:microsoft.com/office/officeart/2009/layout/CircleArrowProcess"/>
    <dgm:cxn modelId="{2345007B-F746-48EA-934B-2C6F83D8D3C1}" type="presParOf" srcId="{CCA0EC2D-6D02-4872-A9A6-71729E960996}" destId="{7EB776A6-7C36-457A-851B-11CB80D5C9F8}" srcOrd="0" destOrd="0" presId="urn:microsoft.com/office/officeart/2009/layout/CircleArrowProcess"/>
    <dgm:cxn modelId="{40E9252B-326F-40C0-BCA4-3D9E96F407A0}" type="presParOf" srcId="{7EB776A6-7C36-457A-851B-11CB80D5C9F8}" destId="{BF9A2ABD-51E8-48AD-98BA-53E34F02256C}" srcOrd="0" destOrd="0" presId="urn:microsoft.com/office/officeart/2009/layout/CircleArrowProcess"/>
    <dgm:cxn modelId="{A46BB1A7-7549-4551-B893-09EA0FBE7019}" type="presParOf" srcId="{CCA0EC2D-6D02-4872-A9A6-71729E960996}" destId="{BDCAAFA9-517F-4515-A2AD-678464DB8FB6}" srcOrd="1" destOrd="0" presId="urn:microsoft.com/office/officeart/2009/layout/CircleArrowProcess"/>
    <dgm:cxn modelId="{71075B49-273A-423A-B056-C50B6F7BEBE3}" type="presParOf" srcId="{CCA0EC2D-6D02-4872-A9A6-71729E960996}" destId="{9E008346-EA45-419D-B2FF-63097AF27178}" srcOrd="2" destOrd="0" presId="urn:microsoft.com/office/officeart/2009/layout/CircleArrowProcess"/>
    <dgm:cxn modelId="{807DFC94-50B5-4A50-927B-906F90E8A9AE}" type="presParOf" srcId="{9E008346-EA45-419D-B2FF-63097AF27178}" destId="{81F279AF-B88D-48D9-B738-387CA994561C}" srcOrd="0" destOrd="0" presId="urn:microsoft.com/office/officeart/2009/layout/CircleArrowProcess"/>
    <dgm:cxn modelId="{505297B6-BC95-42D3-BB13-12C93852670C}" type="presParOf" srcId="{CCA0EC2D-6D02-4872-A9A6-71729E960996}" destId="{2C13F144-14B3-466F-B872-1BC888D760B8}" srcOrd="3" destOrd="0" presId="urn:microsoft.com/office/officeart/2009/layout/CircleArrowProcess"/>
    <dgm:cxn modelId="{67EFD186-85C0-48FB-9725-BAF4DC0BDA5B}" type="presParOf" srcId="{CCA0EC2D-6D02-4872-A9A6-71729E960996}" destId="{184F9543-FDB5-459A-93BD-E92B5CA88D47}" srcOrd="4" destOrd="0" presId="urn:microsoft.com/office/officeart/2009/layout/CircleArrowProcess"/>
    <dgm:cxn modelId="{09B56ED2-A711-4B88-AC79-34147C99EA1C}" type="presParOf" srcId="{184F9543-FDB5-459A-93BD-E92B5CA88D47}" destId="{FC654649-CD58-4197-AD0B-4D49793AF288}" srcOrd="0" destOrd="0" presId="urn:microsoft.com/office/officeart/2009/layout/CircleArrowProcess"/>
    <dgm:cxn modelId="{93C1C903-5DB8-44C4-B049-4800B64C4F81}" type="presParOf" srcId="{CCA0EC2D-6D02-4872-A9A6-71729E960996}" destId="{2E1C6D28-3B3C-44A7-811A-E9612ECC0B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3159A-FFC1-47CB-93FA-30D397CB792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AED3AA8-8563-4045-9D63-CD0C1E878C68}">
      <dgm:prSet phldrT="[Texto]"/>
      <dgm:spPr/>
      <dgm:t>
        <a:bodyPr/>
        <a:lstStyle/>
        <a:p>
          <a:r>
            <a:rPr lang="en-GB" dirty="0" smtClean="0"/>
            <a:t>EU e-Procurement Glossary</a:t>
          </a:r>
          <a:endParaRPr lang="en-GB" dirty="0"/>
        </a:p>
      </dgm:t>
    </dgm:pt>
    <dgm:pt modelId="{4AAE0547-3710-47AC-8EFA-034D2634A000}" type="parTrans" cxnId="{5EE7BDEC-B1FC-4DAF-894D-1225F4FF6B85}">
      <dgm:prSet/>
      <dgm:spPr/>
      <dgm:t>
        <a:bodyPr/>
        <a:lstStyle/>
        <a:p>
          <a:endParaRPr lang="en-GB"/>
        </a:p>
      </dgm:t>
    </dgm:pt>
    <dgm:pt modelId="{BAA8F1AC-2195-4430-870A-145B578A352C}" type="sibTrans" cxnId="{5EE7BDEC-B1FC-4DAF-894D-1225F4FF6B85}">
      <dgm:prSet/>
      <dgm:spPr/>
      <dgm:t>
        <a:bodyPr/>
        <a:lstStyle/>
        <a:p>
          <a:endParaRPr lang="en-GB"/>
        </a:p>
      </dgm:t>
    </dgm:pt>
    <dgm:pt modelId="{2908C63A-8ACE-4C8F-A813-8062A66C8546}">
      <dgm:prSet phldrT="[Texto]"/>
      <dgm:spPr/>
      <dgm:t>
        <a:bodyPr/>
        <a:lstStyle/>
        <a:p>
          <a:r>
            <a:rPr lang="en-GB" dirty="0" smtClean="0"/>
            <a:t>Data Entry Dictionary (DED)</a:t>
          </a:r>
          <a:endParaRPr lang="en-GB" dirty="0"/>
        </a:p>
      </dgm:t>
    </dgm:pt>
    <dgm:pt modelId="{3D630C3D-AECA-44CE-ADBE-E81F28CD405C}" type="parTrans" cxnId="{533E68F5-A44D-4984-8420-24F8E23A8392}">
      <dgm:prSet/>
      <dgm:spPr/>
      <dgm:t>
        <a:bodyPr/>
        <a:lstStyle/>
        <a:p>
          <a:endParaRPr lang="en-GB"/>
        </a:p>
      </dgm:t>
    </dgm:pt>
    <dgm:pt modelId="{5B969B92-1EBD-4C47-9AEA-71F16FCF7A98}" type="sibTrans" cxnId="{533E68F5-A44D-4984-8420-24F8E23A8392}">
      <dgm:prSet/>
      <dgm:spPr/>
      <dgm:t>
        <a:bodyPr/>
        <a:lstStyle/>
        <a:p>
          <a:endParaRPr lang="en-GB"/>
        </a:p>
      </dgm:t>
    </dgm:pt>
    <dgm:pt modelId="{4395DED2-BA33-429C-AF6F-772BF8954AE8}">
      <dgm:prSet phldrT="[Texto]"/>
      <dgm:spPr/>
      <dgm:t>
        <a:bodyPr/>
        <a:lstStyle/>
        <a:p>
          <a:r>
            <a:rPr lang="en-GB" dirty="0" smtClean="0">
              <a:solidFill>
                <a:schemeClr val="bg1">
                  <a:lumMod val="65000"/>
                </a:schemeClr>
              </a:solidFill>
            </a:rPr>
            <a:t>Conceptual Model</a:t>
          </a:r>
          <a:endParaRPr lang="en-GB" dirty="0">
            <a:solidFill>
              <a:schemeClr val="bg1">
                <a:lumMod val="65000"/>
              </a:schemeClr>
            </a:solidFill>
          </a:endParaRPr>
        </a:p>
      </dgm:t>
    </dgm:pt>
    <dgm:pt modelId="{391442C3-C579-43D1-B48C-13872748781A}" type="parTrans" cxnId="{1A8DF290-0460-4EA7-830E-6CB558EFC24D}">
      <dgm:prSet/>
      <dgm:spPr/>
      <dgm:t>
        <a:bodyPr/>
        <a:lstStyle/>
        <a:p>
          <a:endParaRPr lang="en-GB"/>
        </a:p>
      </dgm:t>
    </dgm:pt>
    <dgm:pt modelId="{5791D6BB-9675-41C8-82AD-CC0A6BE92154}" type="sibTrans" cxnId="{1A8DF290-0460-4EA7-830E-6CB558EFC24D}">
      <dgm:prSet/>
      <dgm:spPr/>
      <dgm:t>
        <a:bodyPr/>
        <a:lstStyle/>
        <a:p>
          <a:endParaRPr lang="en-GB"/>
        </a:p>
      </dgm:t>
    </dgm:pt>
    <dgm:pt modelId="{CCA0EC2D-6D02-4872-A9A6-71729E960996}" type="pres">
      <dgm:prSet presAssocID="{F523159A-FFC1-47CB-93FA-30D397CB792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EB776A6-7C36-457A-851B-11CB80D5C9F8}" type="pres">
      <dgm:prSet presAssocID="{9AED3AA8-8563-4045-9D63-CD0C1E878C68}" presName="Accent1" presStyleCnt="0"/>
      <dgm:spPr/>
    </dgm:pt>
    <dgm:pt modelId="{BF9A2ABD-51E8-48AD-98BA-53E34F02256C}" type="pres">
      <dgm:prSet presAssocID="{9AED3AA8-8563-4045-9D63-CD0C1E878C68}" presName="Accent" presStyleLbl="node1" presStyleIdx="0" presStyleCnt="3"/>
      <dgm:spPr/>
    </dgm:pt>
    <dgm:pt modelId="{BDCAAFA9-517F-4515-A2AD-678464DB8FB6}" type="pres">
      <dgm:prSet presAssocID="{9AED3AA8-8563-4045-9D63-CD0C1E878C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08346-EA45-419D-B2FF-63097AF27178}" type="pres">
      <dgm:prSet presAssocID="{2908C63A-8ACE-4C8F-A813-8062A66C8546}" presName="Accent2" presStyleCnt="0"/>
      <dgm:spPr/>
    </dgm:pt>
    <dgm:pt modelId="{81F279AF-B88D-48D9-B738-387CA994561C}" type="pres">
      <dgm:prSet presAssocID="{2908C63A-8ACE-4C8F-A813-8062A66C8546}" presName="Accent" presStyleLbl="node1" presStyleIdx="1" presStyleCnt="3"/>
      <dgm:spPr/>
    </dgm:pt>
    <dgm:pt modelId="{2C13F144-14B3-466F-B872-1BC888D760B8}" type="pres">
      <dgm:prSet presAssocID="{2908C63A-8ACE-4C8F-A813-8062A66C8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F9543-FDB5-459A-93BD-E92B5CA88D47}" type="pres">
      <dgm:prSet presAssocID="{4395DED2-BA33-429C-AF6F-772BF8954AE8}" presName="Accent3" presStyleCnt="0"/>
      <dgm:spPr/>
    </dgm:pt>
    <dgm:pt modelId="{FC654649-CD58-4197-AD0B-4D49793AF288}" type="pres">
      <dgm:prSet presAssocID="{4395DED2-BA33-429C-AF6F-772BF8954AE8}" presName="Accent" presStyleLbl="node1" presStyleIdx="2" presStyleCnt="3"/>
      <dgm:spPr>
        <a:solidFill>
          <a:schemeClr val="bg1">
            <a:lumMod val="85000"/>
          </a:schemeClr>
        </a:solidFill>
      </dgm:spPr>
    </dgm:pt>
    <dgm:pt modelId="{2E1C6D28-3B3C-44A7-811A-E9612ECC0B34}" type="pres">
      <dgm:prSet presAssocID="{4395DED2-BA33-429C-AF6F-772BF8954A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E248DB3-3ED2-4112-B743-733A6F9DD3BB}" type="presOf" srcId="{4395DED2-BA33-429C-AF6F-772BF8954AE8}" destId="{2E1C6D28-3B3C-44A7-811A-E9612ECC0B34}" srcOrd="0" destOrd="0" presId="urn:microsoft.com/office/officeart/2009/layout/CircleArrowProcess"/>
    <dgm:cxn modelId="{533E68F5-A44D-4984-8420-24F8E23A8392}" srcId="{F523159A-FFC1-47CB-93FA-30D397CB792B}" destId="{2908C63A-8ACE-4C8F-A813-8062A66C8546}" srcOrd="1" destOrd="0" parTransId="{3D630C3D-AECA-44CE-ADBE-E81F28CD405C}" sibTransId="{5B969B92-1EBD-4C47-9AEA-71F16FCF7A98}"/>
    <dgm:cxn modelId="{77B94411-81AA-4F6D-B41F-9113733FFB95}" type="presOf" srcId="{2908C63A-8ACE-4C8F-A813-8062A66C8546}" destId="{2C13F144-14B3-466F-B872-1BC888D760B8}" srcOrd="0" destOrd="0" presId="urn:microsoft.com/office/officeart/2009/layout/CircleArrowProcess"/>
    <dgm:cxn modelId="{5EE7BDEC-B1FC-4DAF-894D-1225F4FF6B85}" srcId="{F523159A-FFC1-47CB-93FA-30D397CB792B}" destId="{9AED3AA8-8563-4045-9D63-CD0C1E878C68}" srcOrd="0" destOrd="0" parTransId="{4AAE0547-3710-47AC-8EFA-034D2634A000}" sibTransId="{BAA8F1AC-2195-4430-870A-145B578A352C}"/>
    <dgm:cxn modelId="{5DF56E5B-C132-4BD5-8319-D793A25E0AA0}" type="presOf" srcId="{F523159A-FFC1-47CB-93FA-30D397CB792B}" destId="{CCA0EC2D-6D02-4872-A9A6-71729E960996}" srcOrd="0" destOrd="0" presId="urn:microsoft.com/office/officeart/2009/layout/CircleArrowProcess"/>
    <dgm:cxn modelId="{1A8DF290-0460-4EA7-830E-6CB558EFC24D}" srcId="{F523159A-FFC1-47CB-93FA-30D397CB792B}" destId="{4395DED2-BA33-429C-AF6F-772BF8954AE8}" srcOrd="2" destOrd="0" parTransId="{391442C3-C579-43D1-B48C-13872748781A}" sibTransId="{5791D6BB-9675-41C8-82AD-CC0A6BE92154}"/>
    <dgm:cxn modelId="{60681821-7623-495F-9781-CFF478167188}" type="presOf" srcId="{9AED3AA8-8563-4045-9D63-CD0C1E878C68}" destId="{BDCAAFA9-517F-4515-A2AD-678464DB8FB6}" srcOrd="0" destOrd="0" presId="urn:microsoft.com/office/officeart/2009/layout/CircleArrowProcess"/>
    <dgm:cxn modelId="{40C49B68-1E35-4F25-8A63-0C9D09947BFB}" type="presParOf" srcId="{CCA0EC2D-6D02-4872-A9A6-71729E960996}" destId="{7EB776A6-7C36-457A-851B-11CB80D5C9F8}" srcOrd="0" destOrd="0" presId="urn:microsoft.com/office/officeart/2009/layout/CircleArrowProcess"/>
    <dgm:cxn modelId="{D96C9CD9-B5AE-4BB5-91CE-D5517A313270}" type="presParOf" srcId="{7EB776A6-7C36-457A-851B-11CB80D5C9F8}" destId="{BF9A2ABD-51E8-48AD-98BA-53E34F02256C}" srcOrd="0" destOrd="0" presId="urn:microsoft.com/office/officeart/2009/layout/CircleArrowProcess"/>
    <dgm:cxn modelId="{648B511E-EDF2-45FE-A291-F533E347C873}" type="presParOf" srcId="{CCA0EC2D-6D02-4872-A9A6-71729E960996}" destId="{BDCAAFA9-517F-4515-A2AD-678464DB8FB6}" srcOrd="1" destOrd="0" presId="urn:microsoft.com/office/officeart/2009/layout/CircleArrowProcess"/>
    <dgm:cxn modelId="{6C517F49-8C0F-4374-A0A6-7418410BAB5B}" type="presParOf" srcId="{CCA0EC2D-6D02-4872-A9A6-71729E960996}" destId="{9E008346-EA45-419D-B2FF-63097AF27178}" srcOrd="2" destOrd="0" presId="urn:microsoft.com/office/officeart/2009/layout/CircleArrowProcess"/>
    <dgm:cxn modelId="{639ED445-25F0-452B-883D-D3EDEA8A9D85}" type="presParOf" srcId="{9E008346-EA45-419D-B2FF-63097AF27178}" destId="{81F279AF-B88D-48D9-B738-387CA994561C}" srcOrd="0" destOrd="0" presId="urn:microsoft.com/office/officeart/2009/layout/CircleArrowProcess"/>
    <dgm:cxn modelId="{5BCC9A72-9DFD-4CEA-B376-CC0261F9A292}" type="presParOf" srcId="{CCA0EC2D-6D02-4872-A9A6-71729E960996}" destId="{2C13F144-14B3-466F-B872-1BC888D760B8}" srcOrd="3" destOrd="0" presId="urn:microsoft.com/office/officeart/2009/layout/CircleArrowProcess"/>
    <dgm:cxn modelId="{0EE9DC9E-E9F9-4B99-904B-65135A96CFE8}" type="presParOf" srcId="{CCA0EC2D-6D02-4872-A9A6-71729E960996}" destId="{184F9543-FDB5-459A-93BD-E92B5CA88D47}" srcOrd="4" destOrd="0" presId="urn:microsoft.com/office/officeart/2009/layout/CircleArrowProcess"/>
    <dgm:cxn modelId="{A65AD76C-3D1D-4F4D-86E1-B8018066CAEA}" type="presParOf" srcId="{184F9543-FDB5-459A-93BD-E92B5CA88D47}" destId="{FC654649-CD58-4197-AD0B-4D49793AF288}" srcOrd="0" destOrd="0" presId="urn:microsoft.com/office/officeart/2009/layout/CircleArrowProcess"/>
    <dgm:cxn modelId="{EBC5276A-0B5A-4393-B5B6-928E7B1FBE8E}" type="presParOf" srcId="{CCA0EC2D-6D02-4872-A9A6-71729E960996}" destId="{2E1C6D28-3B3C-44A7-811A-E9612ECC0B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3159A-FFC1-47CB-93FA-30D397CB792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AED3AA8-8563-4045-9D63-CD0C1E878C68}">
      <dgm:prSet phldrT="[Texto]"/>
      <dgm:spPr/>
      <dgm:t>
        <a:bodyPr/>
        <a:lstStyle/>
        <a:p>
          <a:r>
            <a:rPr lang="en-GB" dirty="0" smtClean="0">
              <a:solidFill>
                <a:schemeClr val="bg1">
                  <a:lumMod val="65000"/>
                </a:schemeClr>
              </a:solidFill>
            </a:rPr>
            <a:t>EU e-Procurement Glossary</a:t>
          </a:r>
          <a:endParaRPr lang="en-GB" dirty="0">
            <a:solidFill>
              <a:schemeClr val="bg1">
                <a:lumMod val="65000"/>
              </a:schemeClr>
            </a:solidFill>
          </a:endParaRPr>
        </a:p>
      </dgm:t>
    </dgm:pt>
    <dgm:pt modelId="{4AAE0547-3710-47AC-8EFA-034D2634A000}" type="parTrans" cxnId="{5EE7BDEC-B1FC-4DAF-894D-1225F4FF6B85}">
      <dgm:prSet/>
      <dgm:spPr/>
      <dgm:t>
        <a:bodyPr/>
        <a:lstStyle/>
        <a:p>
          <a:endParaRPr lang="en-GB"/>
        </a:p>
      </dgm:t>
    </dgm:pt>
    <dgm:pt modelId="{BAA8F1AC-2195-4430-870A-145B578A352C}" type="sibTrans" cxnId="{5EE7BDEC-B1FC-4DAF-894D-1225F4FF6B85}">
      <dgm:prSet/>
      <dgm:spPr/>
      <dgm:t>
        <a:bodyPr/>
        <a:lstStyle/>
        <a:p>
          <a:endParaRPr lang="en-GB"/>
        </a:p>
      </dgm:t>
    </dgm:pt>
    <dgm:pt modelId="{2908C63A-8ACE-4C8F-A813-8062A66C8546}">
      <dgm:prSet phldrT="[Texto]"/>
      <dgm:spPr/>
      <dgm:t>
        <a:bodyPr/>
        <a:lstStyle/>
        <a:p>
          <a:r>
            <a:rPr lang="en-GB" dirty="0" smtClean="0"/>
            <a:t>Data Entry Dictionary (DED)</a:t>
          </a:r>
          <a:endParaRPr lang="en-GB" dirty="0"/>
        </a:p>
      </dgm:t>
    </dgm:pt>
    <dgm:pt modelId="{3D630C3D-AECA-44CE-ADBE-E81F28CD405C}" type="parTrans" cxnId="{533E68F5-A44D-4984-8420-24F8E23A8392}">
      <dgm:prSet/>
      <dgm:spPr/>
      <dgm:t>
        <a:bodyPr/>
        <a:lstStyle/>
        <a:p>
          <a:endParaRPr lang="en-GB"/>
        </a:p>
      </dgm:t>
    </dgm:pt>
    <dgm:pt modelId="{5B969B92-1EBD-4C47-9AEA-71F16FCF7A98}" type="sibTrans" cxnId="{533E68F5-A44D-4984-8420-24F8E23A8392}">
      <dgm:prSet/>
      <dgm:spPr/>
      <dgm:t>
        <a:bodyPr/>
        <a:lstStyle/>
        <a:p>
          <a:endParaRPr lang="en-GB"/>
        </a:p>
      </dgm:t>
    </dgm:pt>
    <dgm:pt modelId="{4395DED2-BA33-429C-AF6F-772BF8954AE8}">
      <dgm:prSet phldrT="[Texto]"/>
      <dgm:spPr/>
      <dgm:t>
        <a:bodyPr/>
        <a:lstStyle/>
        <a:p>
          <a:r>
            <a:rPr lang="en-GB" dirty="0" smtClean="0"/>
            <a:t>Conceptual Model</a:t>
          </a:r>
          <a:endParaRPr lang="en-GB" dirty="0"/>
        </a:p>
      </dgm:t>
    </dgm:pt>
    <dgm:pt modelId="{391442C3-C579-43D1-B48C-13872748781A}" type="parTrans" cxnId="{1A8DF290-0460-4EA7-830E-6CB558EFC24D}">
      <dgm:prSet/>
      <dgm:spPr/>
      <dgm:t>
        <a:bodyPr/>
        <a:lstStyle/>
        <a:p>
          <a:endParaRPr lang="en-GB"/>
        </a:p>
      </dgm:t>
    </dgm:pt>
    <dgm:pt modelId="{5791D6BB-9675-41C8-82AD-CC0A6BE92154}" type="sibTrans" cxnId="{1A8DF290-0460-4EA7-830E-6CB558EFC24D}">
      <dgm:prSet/>
      <dgm:spPr/>
      <dgm:t>
        <a:bodyPr/>
        <a:lstStyle/>
        <a:p>
          <a:endParaRPr lang="en-GB"/>
        </a:p>
      </dgm:t>
    </dgm:pt>
    <dgm:pt modelId="{CCA0EC2D-6D02-4872-A9A6-71729E960996}" type="pres">
      <dgm:prSet presAssocID="{F523159A-FFC1-47CB-93FA-30D397CB792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7EB776A6-7C36-457A-851B-11CB80D5C9F8}" type="pres">
      <dgm:prSet presAssocID="{9AED3AA8-8563-4045-9D63-CD0C1E878C68}" presName="Accent1" presStyleCnt="0"/>
      <dgm:spPr/>
    </dgm:pt>
    <dgm:pt modelId="{BF9A2ABD-51E8-48AD-98BA-53E34F02256C}" type="pres">
      <dgm:prSet presAssocID="{9AED3AA8-8563-4045-9D63-CD0C1E878C68}" presName="Accent" presStyleLbl="node1" presStyleIdx="0" presStyleCnt="3"/>
      <dgm:spPr>
        <a:solidFill>
          <a:schemeClr val="bg1">
            <a:lumMod val="85000"/>
          </a:schemeClr>
        </a:solidFill>
      </dgm:spPr>
    </dgm:pt>
    <dgm:pt modelId="{BDCAAFA9-517F-4515-A2AD-678464DB8FB6}" type="pres">
      <dgm:prSet presAssocID="{9AED3AA8-8563-4045-9D63-CD0C1E878C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08346-EA45-419D-B2FF-63097AF27178}" type="pres">
      <dgm:prSet presAssocID="{2908C63A-8ACE-4C8F-A813-8062A66C8546}" presName="Accent2" presStyleCnt="0"/>
      <dgm:spPr/>
    </dgm:pt>
    <dgm:pt modelId="{81F279AF-B88D-48D9-B738-387CA994561C}" type="pres">
      <dgm:prSet presAssocID="{2908C63A-8ACE-4C8F-A813-8062A66C8546}" presName="Accent" presStyleLbl="node1" presStyleIdx="1" presStyleCnt="3"/>
      <dgm:spPr/>
    </dgm:pt>
    <dgm:pt modelId="{2C13F144-14B3-466F-B872-1BC888D760B8}" type="pres">
      <dgm:prSet presAssocID="{2908C63A-8ACE-4C8F-A813-8062A66C8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4F9543-FDB5-459A-93BD-E92B5CA88D47}" type="pres">
      <dgm:prSet presAssocID="{4395DED2-BA33-429C-AF6F-772BF8954AE8}" presName="Accent3" presStyleCnt="0"/>
      <dgm:spPr/>
    </dgm:pt>
    <dgm:pt modelId="{FC654649-CD58-4197-AD0B-4D49793AF288}" type="pres">
      <dgm:prSet presAssocID="{4395DED2-BA33-429C-AF6F-772BF8954AE8}" presName="Accent" presStyleLbl="node1" presStyleIdx="2" presStyleCnt="3"/>
      <dgm:spPr/>
    </dgm:pt>
    <dgm:pt modelId="{2E1C6D28-3B3C-44A7-811A-E9612ECC0B34}" type="pres">
      <dgm:prSet presAssocID="{4395DED2-BA33-429C-AF6F-772BF8954A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33E68F5-A44D-4984-8420-24F8E23A8392}" srcId="{F523159A-FFC1-47CB-93FA-30D397CB792B}" destId="{2908C63A-8ACE-4C8F-A813-8062A66C8546}" srcOrd="1" destOrd="0" parTransId="{3D630C3D-AECA-44CE-ADBE-E81F28CD405C}" sibTransId="{5B969B92-1EBD-4C47-9AEA-71F16FCF7A98}"/>
    <dgm:cxn modelId="{1A8DF290-0460-4EA7-830E-6CB558EFC24D}" srcId="{F523159A-FFC1-47CB-93FA-30D397CB792B}" destId="{4395DED2-BA33-429C-AF6F-772BF8954AE8}" srcOrd="2" destOrd="0" parTransId="{391442C3-C579-43D1-B48C-13872748781A}" sibTransId="{5791D6BB-9675-41C8-82AD-CC0A6BE92154}"/>
    <dgm:cxn modelId="{D20B23D9-96FA-4FC4-B0F8-C9F6B88702FB}" type="presOf" srcId="{F523159A-FFC1-47CB-93FA-30D397CB792B}" destId="{CCA0EC2D-6D02-4872-A9A6-71729E960996}" srcOrd="0" destOrd="0" presId="urn:microsoft.com/office/officeart/2009/layout/CircleArrowProcess"/>
    <dgm:cxn modelId="{7CC5E4A6-5B73-4A6C-808F-682C2EFE35A6}" type="presOf" srcId="{2908C63A-8ACE-4C8F-A813-8062A66C8546}" destId="{2C13F144-14B3-466F-B872-1BC888D760B8}" srcOrd="0" destOrd="0" presId="urn:microsoft.com/office/officeart/2009/layout/CircleArrowProcess"/>
    <dgm:cxn modelId="{5D68F976-A598-453A-99F2-AA2A7B15CB3E}" type="presOf" srcId="{4395DED2-BA33-429C-AF6F-772BF8954AE8}" destId="{2E1C6D28-3B3C-44A7-811A-E9612ECC0B34}" srcOrd="0" destOrd="0" presId="urn:microsoft.com/office/officeart/2009/layout/CircleArrowProcess"/>
    <dgm:cxn modelId="{2A66F3B5-CB93-4EEA-8250-604C62C82A6F}" type="presOf" srcId="{9AED3AA8-8563-4045-9D63-CD0C1E878C68}" destId="{BDCAAFA9-517F-4515-A2AD-678464DB8FB6}" srcOrd="0" destOrd="0" presId="urn:microsoft.com/office/officeart/2009/layout/CircleArrowProcess"/>
    <dgm:cxn modelId="{5EE7BDEC-B1FC-4DAF-894D-1225F4FF6B85}" srcId="{F523159A-FFC1-47CB-93FA-30D397CB792B}" destId="{9AED3AA8-8563-4045-9D63-CD0C1E878C68}" srcOrd="0" destOrd="0" parTransId="{4AAE0547-3710-47AC-8EFA-034D2634A000}" sibTransId="{BAA8F1AC-2195-4430-870A-145B578A352C}"/>
    <dgm:cxn modelId="{51D0C560-17F6-4246-B217-6AF61737BC63}" type="presParOf" srcId="{CCA0EC2D-6D02-4872-A9A6-71729E960996}" destId="{7EB776A6-7C36-457A-851B-11CB80D5C9F8}" srcOrd="0" destOrd="0" presId="urn:microsoft.com/office/officeart/2009/layout/CircleArrowProcess"/>
    <dgm:cxn modelId="{5A826B9F-CFB1-4EBB-9AA6-53942703F097}" type="presParOf" srcId="{7EB776A6-7C36-457A-851B-11CB80D5C9F8}" destId="{BF9A2ABD-51E8-48AD-98BA-53E34F02256C}" srcOrd="0" destOrd="0" presId="urn:microsoft.com/office/officeart/2009/layout/CircleArrowProcess"/>
    <dgm:cxn modelId="{9653B8B2-361B-4F8C-A879-C58452B0259F}" type="presParOf" srcId="{CCA0EC2D-6D02-4872-A9A6-71729E960996}" destId="{BDCAAFA9-517F-4515-A2AD-678464DB8FB6}" srcOrd="1" destOrd="0" presId="urn:microsoft.com/office/officeart/2009/layout/CircleArrowProcess"/>
    <dgm:cxn modelId="{C03FF618-F935-4E6D-8C3B-8E692A1D6C36}" type="presParOf" srcId="{CCA0EC2D-6D02-4872-A9A6-71729E960996}" destId="{9E008346-EA45-419D-B2FF-63097AF27178}" srcOrd="2" destOrd="0" presId="urn:microsoft.com/office/officeart/2009/layout/CircleArrowProcess"/>
    <dgm:cxn modelId="{78AD36E3-03EE-4BDD-A90A-F9C8F0566CA4}" type="presParOf" srcId="{9E008346-EA45-419D-B2FF-63097AF27178}" destId="{81F279AF-B88D-48D9-B738-387CA994561C}" srcOrd="0" destOrd="0" presId="urn:microsoft.com/office/officeart/2009/layout/CircleArrowProcess"/>
    <dgm:cxn modelId="{4C551026-191F-43C3-AE21-C7635CFF0F01}" type="presParOf" srcId="{CCA0EC2D-6D02-4872-A9A6-71729E960996}" destId="{2C13F144-14B3-466F-B872-1BC888D760B8}" srcOrd="3" destOrd="0" presId="urn:microsoft.com/office/officeart/2009/layout/CircleArrowProcess"/>
    <dgm:cxn modelId="{03E01CD5-3943-4209-A895-A67ACCF6C37B}" type="presParOf" srcId="{CCA0EC2D-6D02-4872-A9A6-71729E960996}" destId="{184F9543-FDB5-459A-93BD-E92B5CA88D47}" srcOrd="4" destOrd="0" presId="urn:microsoft.com/office/officeart/2009/layout/CircleArrowProcess"/>
    <dgm:cxn modelId="{0373D422-F5B8-4837-A6C8-9CF8610B4F9E}" type="presParOf" srcId="{184F9543-FDB5-459A-93BD-E92B5CA88D47}" destId="{FC654649-CD58-4197-AD0B-4D49793AF288}" srcOrd="0" destOrd="0" presId="urn:microsoft.com/office/officeart/2009/layout/CircleArrowProcess"/>
    <dgm:cxn modelId="{0C71427C-4B61-48BB-B61E-09CCBC223DDC}" type="presParOf" srcId="{CCA0EC2D-6D02-4872-A9A6-71729E960996}" destId="{2E1C6D28-3B3C-44A7-811A-E9612ECC0B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F7799-7E18-401F-9FC1-74EE49BFA3F1}">
      <dsp:nvSpPr>
        <dsp:cNvPr id="0" name=""/>
        <dsp:cNvSpPr/>
      </dsp:nvSpPr>
      <dsp:spPr>
        <a:xfrm rot="21352805">
          <a:off x="2580009" y="2058582"/>
          <a:ext cx="2159860" cy="2133544"/>
        </a:xfrm>
        <a:prstGeom prst="gear9">
          <a:avLst/>
        </a:prstGeom>
        <a:solidFill>
          <a:srgbClr val="0073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e-Forms review</a:t>
          </a:r>
          <a:endParaRPr lang="en-GB" sz="1800" kern="1200" noProof="0" dirty="0"/>
        </a:p>
      </dsp:txBody>
      <dsp:txXfrm>
        <a:off x="3010930" y="2558402"/>
        <a:ext cx="1295338" cy="1096686"/>
      </dsp:txXfrm>
    </dsp:sp>
    <dsp:sp modelId="{199B3E77-27A9-4890-BBC3-BB5ACE2952BD}">
      <dsp:nvSpPr>
        <dsp:cNvPr id="0" name=""/>
        <dsp:cNvSpPr/>
      </dsp:nvSpPr>
      <dsp:spPr>
        <a:xfrm>
          <a:off x="1062444" y="1463846"/>
          <a:ext cx="1746214" cy="1746214"/>
        </a:xfrm>
        <a:prstGeom prst="gear6">
          <a:avLst/>
        </a:prstGeom>
        <a:solidFill>
          <a:srgbClr val="5C66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 smtClean="0"/>
            <a:t>OP</a:t>
          </a:r>
          <a:endParaRPr lang="en-GB" sz="1800" kern="1200" noProof="0" dirty="0"/>
        </a:p>
      </dsp:txBody>
      <dsp:txXfrm>
        <a:off x="1502059" y="1906118"/>
        <a:ext cx="866984" cy="861670"/>
      </dsp:txXfrm>
    </dsp:sp>
    <dsp:sp modelId="{D02148CE-9A87-4BD0-8983-F38C827ED4EA}">
      <dsp:nvSpPr>
        <dsp:cNvPr id="0" name=""/>
        <dsp:cNvSpPr/>
      </dsp:nvSpPr>
      <dsp:spPr>
        <a:xfrm rot="20700000">
          <a:off x="2040503" y="259136"/>
          <a:ext cx="1710934" cy="1710934"/>
        </a:xfrm>
        <a:prstGeom prst="gear6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List of Business Terms</a:t>
          </a:r>
          <a:endParaRPr lang="en-GB" sz="1800" kern="1200" noProof="0" dirty="0"/>
        </a:p>
      </dsp:txBody>
      <dsp:txXfrm rot="-20700000">
        <a:off x="2415761" y="634394"/>
        <a:ext cx="960418" cy="960418"/>
      </dsp:txXfrm>
    </dsp:sp>
    <dsp:sp modelId="{40545FC5-BD15-412E-990F-DEEA71607FAF}">
      <dsp:nvSpPr>
        <dsp:cNvPr id="0" name=""/>
        <dsp:cNvSpPr/>
      </dsp:nvSpPr>
      <dsp:spPr>
        <a:xfrm rot="260134">
          <a:off x="2375189" y="1646178"/>
          <a:ext cx="2876306" cy="2871204"/>
        </a:xfrm>
        <a:prstGeom prst="circularArrow">
          <a:avLst>
            <a:gd name="adj1" fmla="val 4687"/>
            <a:gd name="adj2" fmla="val 299029"/>
            <a:gd name="adj3" fmla="val 2520150"/>
            <a:gd name="adj4" fmla="val 15852720"/>
            <a:gd name="adj5" fmla="val 5469"/>
          </a:avLst>
        </a:prstGeom>
        <a:solidFill>
          <a:srgbClr val="0073C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5F82D-009A-44EB-A858-BC76243F545B}">
      <dsp:nvSpPr>
        <dsp:cNvPr id="0" name=""/>
        <dsp:cNvSpPr/>
      </dsp:nvSpPr>
      <dsp:spPr>
        <a:xfrm>
          <a:off x="753193" y="1076740"/>
          <a:ext cx="2232972" cy="22329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5C660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C7D4D-A9AE-4982-BE37-E74A8DADB913}">
      <dsp:nvSpPr>
        <dsp:cNvPr id="0" name=""/>
        <dsp:cNvSpPr/>
      </dsp:nvSpPr>
      <dsp:spPr>
        <a:xfrm>
          <a:off x="1644746" y="-116356"/>
          <a:ext cx="2407593" cy="24075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9AAE0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71326-DB91-4493-8F74-35083083A3A1}">
      <dsp:nvSpPr>
        <dsp:cNvPr id="0" name=""/>
        <dsp:cNvSpPr/>
      </dsp:nvSpPr>
      <dsp:spPr>
        <a:xfrm rot="5400000">
          <a:off x="5607932" y="-2111879"/>
          <a:ext cx="1120995" cy="6554912"/>
        </a:xfrm>
        <a:prstGeom prst="round2SameRect">
          <a:avLst/>
        </a:prstGeom>
        <a:noFill/>
        <a:ln w="12700" cap="flat" cmpd="sng" algn="ctr">
          <a:solidFill>
            <a:srgbClr val="0073C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List of the Business Terms and their corresponding definitions;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Comments from everis and from OP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 rot="-5400000">
        <a:off x="2890974" y="659801"/>
        <a:ext cx="6500190" cy="1011551"/>
      </dsp:txXfrm>
    </dsp:sp>
    <dsp:sp modelId="{25582268-07D1-44C7-9A48-FA9F7F7146E9}">
      <dsp:nvSpPr>
        <dsp:cNvPr id="0" name=""/>
        <dsp:cNvSpPr/>
      </dsp:nvSpPr>
      <dsp:spPr>
        <a:xfrm>
          <a:off x="796163" y="597365"/>
          <a:ext cx="2094810" cy="1136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3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Definitions tab</a:t>
          </a:r>
          <a:endParaRPr lang="en-GB" sz="2000" kern="1200" noProof="0" dirty="0"/>
        </a:p>
      </dsp:txBody>
      <dsp:txXfrm>
        <a:off x="851639" y="652841"/>
        <a:ext cx="1983858" cy="1025470"/>
      </dsp:txXfrm>
    </dsp:sp>
    <dsp:sp modelId="{3AE04CF3-FF2F-4D2C-95F7-28F6B26B24F8}">
      <dsp:nvSpPr>
        <dsp:cNvPr id="0" name=""/>
        <dsp:cNvSpPr/>
      </dsp:nvSpPr>
      <dsp:spPr>
        <a:xfrm rot="5400000">
          <a:off x="5250570" y="-405864"/>
          <a:ext cx="1835719" cy="6554912"/>
        </a:xfrm>
        <a:prstGeom prst="round2SameRect">
          <a:avLst/>
        </a:prstGeom>
        <a:noFill/>
        <a:ln w="12700" cap="flat" cmpd="sng" algn="ctr">
          <a:solidFill>
            <a:srgbClr val="9AAE04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Other extra definitions obtained from additional sources of information to get a broader overview of the Business Terms;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Use Case related to each Business Term;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baseline="0" noProof="0" dirty="0" smtClean="0">
              <a:solidFill>
                <a:srgbClr val="505050"/>
              </a:solidFill>
              <a:latin typeface="Arial" pitchFamily="34" charset="0"/>
              <a:ea typeface="+mn-ea"/>
              <a:cs typeface="Arial" pitchFamily="34" charset="0"/>
            </a:rPr>
            <a:t>The e-Procurement phases related to each Business Term </a:t>
          </a:r>
          <a:endParaRPr lang="en-GB" sz="1600" b="0" kern="1200" baseline="0" noProof="0" dirty="0">
            <a:solidFill>
              <a:srgbClr val="505050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 rot="-5400000">
        <a:off x="2890974" y="2043344"/>
        <a:ext cx="6465300" cy="1656495"/>
      </dsp:txXfrm>
    </dsp:sp>
    <dsp:sp modelId="{28D2C359-49E6-4A6C-85CC-1AC2F9FBEDD0}">
      <dsp:nvSpPr>
        <dsp:cNvPr id="0" name=""/>
        <dsp:cNvSpPr/>
      </dsp:nvSpPr>
      <dsp:spPr>
        <a:xfrm>
          <a:off x="796163" y="1953156"/>
          <a:ext cx="2094810" cy="1836868"/>
        </a:xfrm>
        <a:prstGeom prst="roundRect">
          <a:avLst/>
        </a:prstGeom>
        <a:solidFill>
          <a:srgbClr val="9AAE04"/>
        </a:solidFill>
        <a:ln w="12700" cap="flat" cmpd="sng" algn="ctr">
          <a:solidFill>
            <a:srgbClr val="9AAE0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Details tab</a:t>
          </a:r>
          <a:endParaRPr lang="en-GB" sz="2000" kern="1200" noProof="0" dirty="0"/>
        </a:p>
      </dsp:txBody>
      <dsp:txXfrm>
        <a:off x="885832" y="2042825"/>
        <a:ext cx="1915472" cy="1657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ABD-51E8-48AD-98BA-53E34F02256C}">
      <dsp:nvSpPr>
        <dsp:cNvPr id="0" name=""/>
        <dsp:cNvSpPr/>
      </dsp:nvSpPr>
      <dsp:spPr>
        <a:xfrm>
          <a:off x="1029904" y="470898"/>
          <a:ext cx="1782333" cy="1782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AFA9-517F-4515-A2AD-678464DB8FB6}">
      <dsp:nvSpPr>
        <dsp:cNvPr id="0" name=""/>
        <dsp:cNvSpPr/>
      </dsp:nvSpPr>
      <dsp:spPr>
        <a:xfrm>
          <a:off x="1423858" y="1114473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EU e-Procurement Glossary</a:t>
          </a:r>
          <a:endParaRPr lang="en-GB" sz="1100" kern="1200" dirty="0"/>
        </a:p>
      </dsp:txBody>
      <dsp:txXfrm>
        <a:off x="1423858" y="1114473"/>
        <a:ext cx="990408" cy="495085"/>
      </dsp:txXfrm>
    </dsp:sp>
    <dsp:sp modelId="{81F279AF-B88D-48D9-B738-387CA994561C}">
      <dsp:nvSpPr>
        <dsp:cNvPr id="0" name=""/>
        <dsp:cNvSpPr/>
      </dsp:nvSpPr>
      <dsp:spPr>
        <a:xfrm>
          <a:off x="534867" y="1495137"/>
          <a:ext cx="1782333" cy="1782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144-14B3-466F-B872-1BC888D760B8}">
      <dsp:nvSpPr>
        <dsp:cNvPr id="0" name=""/>
        <dsp:cNvSpPr/>
      </dsp:nvSpPr>
      <dsp:spPr>
        <a:xfrm>
          <a:off x="930829" y="2144636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Entry Dictionary (DED)</a:t>
          </a:r>
          <a:endParaRPr lang="en-GB" sz="1100" kern="1200" dirty="0"/>
        </a:p>
      </dsp:txBody>
      <dsp:txXfrm>
        <a:off x="930829" y="2144636"/>
        <a:ext cx="990408" cy="495085"/>
      </dsp:txXfrm>
    </dsp:sp>
    <dsp:sp modelId="{FC654649-CD58-4197-AD0B-4D49793AF288}">
      <dsp:nvSpPr>
        <dsp:cNvPr id="0" name=""/>
        <dsp:cNvSpPr/>
      </dsp:nvSpPr>
      <dsp:spPr>
        <a:xfrm>
          <a:off x="1156759" y="2641943"/>
          <a:ext cx="1531300" cy="15319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C6D28-3B3C-44A7-811A-E9612ECC0B34}">
      <dsp:nvSpPr>
        <dsp:cNvPr id="0" name=""/>
        <dsp:cNvSpPr/>
      </dsp:nvSpPr>
      <dsp:spPr>
        <a:xfrm>
          <a:off x="1426201" y="3176280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Conceptual Model</a:t>
          </a:r>
          <a:endParaRPr lang="en-GB" sz="1100" kern="1200" dirty="0"/>
        </a:p>
      </dsp:txBody>
      <dsp:txXfrm>
        <a:off x="1426201" y="3176280"/>
        <a:ext cx="990408" cy="495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ABD-51E8-48AD-98BA-53E34F02256C}">
      <dsp:nvSpPr>
        <dsp:cNvPr id="0" name=""/>
        <dsp:cNvSpPr/>
      </dsp:nvSpPr>
      <dsp:spPr>
        <a:xfrm>
          <a:off x="1029904" y="470898"/>
          <a:ext cx="1782333" cy="1782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AFA9-517F-4515-A2AD-678464DB8FB6}">
      <dsp:nvSpPr>
        <dsp:cNvPr id="0" name=""/>
        <dsp:cNvSpPr/>
      </dsp:nvSpPr>
      <dsp:spPr>
        <a:xfrm>
          <a:off x="1423858" y="1114473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EU e-Procurement Glossary</a:t>
          </a:r>
          <a:endParaRPr lang="en-GB" sz="1100" kern="1200" dirty="0"/>
        </a:p>
      </dsp:txBody>
      <dsp:txXfrm>
        <a:off x="1423858" y="1114473"/>
        <a:ext cx="990408" cy="495085"/>
      </dsp:txXfrm>
    </dsp:sp>
    <dsp:sp modelId="{81F279AF-B88D-48D9-B738-387CA994561C}">
      <dsp:nvSpPr>
        <dsp:cNvPr id="0" name=""/>
        <dsp:cNvSpPr/>
      </dsp:nvSpPr>
      <dsp:spPr>
        <a:xfrm>
          <a:off x="534867" y="1495137"/>
          <a:ext cx="1782333" cy="1782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144-14B3-466F-B872-1BC888D760B8}">
      <dsp:nvSpPr>
        <dsp:cNvPr id="0" name=""/>
        <dsp:cNvSpPr/>
      </dsp:nvSpPr>
      <dsp:spPr>
        <a:xfrm>
          <a:off x="930829" y="2144636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Entry Dictionary (DED)</a:t>
          </a:r>
          <a:endParaRPr lang="en-GB" sz="1100" kern="1200" dirty="0"/>
        </a:p>
      </dsp:txBody>
      <dsp:txXfrm>
        <a:off x="930829" y="2144636"/>
        <a:ext cx="990408" cy="495085"/>
      </dsp:txXfrm>
    </dsp:sp>
    <dsp:sp modelId="{FC654649-CD58-4197-AD0B-4D49793AF288}">
      <dsp:nvSpPr>
        <dsp:cNvPr id="0" name=""/>
        <dsp:cNvSpPr/>
      </dsp:nvSpPr>
      <dsp:spPr>
        <a:xfrm>
          <a:off x="1156759" y="2641943"/>
          <a:ext cx="1531300" cy="15319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C6D28-3B3C-44A7-811A-E9612ECC0B34}">
      <dsp:nvSpPr>
        <dsp:cNvPr id="0" name=""/>
        <dsp:cNvSpPr/>
      </dsp:nvSpPr>
      <dsp:spPr>
        <a:xfrm>
          <a:off x="1426201" y="3176280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>
                  <a:lumMod val="65000"/>
                </a:schemeClr>
              </a:solidFill>
            </a:rPr>
            <a:t>Conceptual Model</a:t>
          </a:r>
          <a:endParaRPr lang="en-GB" sz="1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426201" y="3176280"/>
        <a:ext cx="990408" cy="495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ABD-51E8-48AD-98BA-53E34F02256C}">
      <dsp:nvSpPr>
        <dsp:cNvPr id="0" name=""/>
        <dsp:cNvSpPr/>
      </dsp:nvSpPr>
      <dsp:spPr>
        <a:xfrm>
          <a:off x="1029904" y="470898"/>
          <a:ext cx="1782333" cy="178260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AFA9-517F-4515-A2AD-678464DB8FB6}">
      <dsp:nvSpPr>
        <dsp:cNvPr id="0" name=""/>
        <dsp:cNvSpPr/>
      </dsp:nvSpPr>
      <dsp:spPr>
        <a:xfrm>
          <a:off x="1423858" y="1114473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>
                  <a:lumMod val="65000"/>
                </a:schemeClr>
              </a:solidFill>
            </a:rPr>
            <a:t>EU e-Procurement Glossary</a:t>
          </a:r>
          <a:endParaRPr lang="en-GB" sz="1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423858" y="1114473"/>
        <a:ext cx="990408" cy="495085"/>
      </dsp:txXfrm>
    </dsp:sp>
    <dsp:sp modelId="{81F279AF-B88D-48D9-B738-387CA994561C}">
      <dsp:nvSpPr>
        <dsp:cNvPr id="0" name=""/>
        <dsp:cNvSpPr/>
      </dsp:nvSpPr>
      <dsp:spPr>
        <a:xfrm>
          <a:off x="534867" y="1495137"/>
          <a:ext cx="1782333" cy="178260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144-14B3-466F-B872-1BC888D760B8}">
      <dsp:nvSpPr>
        <dsp:cNvPr id="0" name=""/>
        <dsp:cNvSpPr/>
      </dsp:nvSpPr>
      <dsp:spPr>
        <a:xfrm>
          <a:off x="930829" y="2144636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Data Entry Dictionary (DED)</a:t>
          </a:r>
          <a:endParaRPr lang="en-GB" sz="1100" kern="1200" dirty="0"/>
        </a:p>
      </dsp:txBody>
      <dsp:txXfrm>
        <a:off x="930829" y="2144636"/>
        <a:ext cx="990408" cy="495085"/>
      </dsp:txXfrm>
    </dsp:sp>
    <dsp:sp modelId="{FC654649-CD58-4197-AD0B-4D49793AF288}">
      <dsp:nvSpPr>
        <dsp:cNvPr id="0" name=""/>
        <dsp:cNvSpPr/>
      </dsp:nvSpPr>
      <dsp:spPr>
        <a:xfrm>
          <a:off x="1156759" y="2641943"/>
          <a:ext cx="1531300" cy="153191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C6D28-3B3C-44A7-811A-E9612ECC0B34}">
      <dsp:nvSpPr>
        <dsp:cNvPr id="0" name=""/>
        <dsp:cNvSpPr/>
      </dsp:nvSpPr>
      <dsp:spPr>
        <a:xfrm>
          <a:off x="1426201" y="3176280"/>
          <a:ext cx="990408" cy="49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Conceptual Model</a:t>
          </a:r>
          <a:endParaRPr lang="en-GB" sz="1100" kern="1200" dirty="0"/>
        </a:p>
      </dsp:txBody>
      <dsp:txXfrm>
        <a:off x="1426201" y="3176280"/>
        <a:ext cx="990408" cy="495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dirty="0" smtClean="0"/>
              <a:t>Business term: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term is a set of one or more words that represent a concept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Definition: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definition of each concept as it appears in the </a:t>
            </a:r>
            <a:r>
              <a:rPr lang="en-GB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Glossary.</a:t>
            </a:r>
            <a:endParaRPr lang="en-GB" b="0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Pink rows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represents a class. The rows between one pink row and another are the content of the class;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 rows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represent a property of a class the range of which is an attribute (simple data type);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rows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represents a property of class the range of which is another class of the Ontology.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22225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/>
          <p:nvPr userDrawn="1"/>
        </p:nvSpPr>
        <p:spPr>
          <a:xfrm>
            <a:off x="-71437" y="2107096"/>
            <a:ext cx="9215438" cy="1937854"/>
          </a:xfrm>
          <a:prstGeom prst="rect">
            <a:avLst/>
          </a:prstGeom>
          <a:solidFill>
            <a:srgbClr val="004494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13" y="2107096"/>
            <a:ext cx="7772400" cy="199700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2" descr="http://socilab.com/img/explo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73" y="4555784"/>
            <a:ext cx="3292957" cy="19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9" y="522138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4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eprocurementontology/eprocurementontology/wik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rocurement-everis.github.io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2074928"/>
            <a:ext cx="9143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e-Procurement Ontology</a:t>
            </a:r>
            <a:endParaRPr lang="en-GB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Unit C2</a:t>
            </a:r>
          </a:p>
          <a:p>
            <a:pPr algn="ctr" hangingPunct="0"/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4th Working Group Meeting: 2018-02-23</a:t>
            </a:r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Content 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5</a:t>
            </a:r>
            <a:r>
              <a:rPr lang="en-US" dirty="0" smtClean="0"/>
              <a:t>. Wiki Content Management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11</a:t>
            </a:fld>
            <a:endParaRPr lang="en-US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94" y="1682070"/>
            <a:ext cx="5957749" cy="5039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7125813" y="202096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Link to the </a:t>
            </a:r>
            <a:r>
              <a:rPr lang="en-GB" dirty="0">
                <a:solidFill>
                  <a:srgbClr val="505050"/>
                </a:solidFill>
                <a:latin typeface="Arial" pitchFamily="34" charset="0"/>
                <a:cs typeface="Arial" pitchFamily="34" charset="0"/>
                <a:hlinkClick r:id="rId2"/>
              </a:rPr>
              <a:t>Wiki</a:t>
            </a:r>
            <a:endParaRPr lang="en-GB" dirty="0">
              <a:solidFill>
                <a:srgbClr val="505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lists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3" y="1061049"/>
            <a:ext cx="7920127" cy="629640"/>
          </a:xfrm>
        </p:spPr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fr-BE" sz="2300" b="1" dirty="0" err="1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Conceptual</a:t>
            </a: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data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7" y="1955785"/>
            <a:ext cx="8029202" cy="4128400"/>
          </a:xfrm>
        </p:spPr>
      </p:pic>
    </p:spTree>
    <p:extLst>
      <p:ext uri="{BB962C8B-B14F-4D97-AF65-F5344CB8AC3E}">
        <p14:creationId xmlns:p14="http://schemas.microsoft.com/office/powerpoint/2010/main" val="12743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81" y="1043797"/>
            <a:ext cx="7842490" cy="638266"/>
          </a:xfrm>
        </p:spPr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endParaRPr lang="fr-BE" sz="2300" b="1" dirty="0">
              <a:solidFill>
                <a:srgbClr val="9AAE0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4" y="1619250"/>
            <a:ext cx="6325560" cy="4525963"/>
          </a:xfrm>
        </p:spPr>
      </p:pic>
    </p:spTree>
    <p:extLst>
      <p:ext uri="{BB962C8B-B14F-4D97-AF65-F5344CB8AC3E}">
        <p14:creationId xmlns:p14="http://schemas.microsoft.com/office/powerpoint/2010/main" val="30523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2092"/>
            <a:ext cx="7886700" cy="1138598"/>
          </a:xfrm>
        </p:spPr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   Public </a:t>
            </a:r>
            <a:r>
              <a:rPr lang="fr-BE" sz="2300" b="1" dirty="0" err="1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procurement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formats</a:t>
            </a:r>
            <a:endParaRPr lang="fr-BE" sz="2300" b="1" dirty="0">
              <a:solidFill>
                <a:srgbClr val="9AAE0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8" y="3754763"/>
            <a:ext cx="6084168" cy="2956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58387"/>
            <a:ext cx="7560840" cy="24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b="1" dirty="0" smtClean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6. Code </a:t>
            </a:r>
            <a:r>
              <a:rPr lang="fr-BE" sz="2300" b="1" dirty="0" err="1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>lists</a:t>
            </a:r>
            <a: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300" b="1" dirty="0">
                <a:solidFill>
                  <a:srgbClr val="9AAE04"/>
                </a:solidFill>
                <a:latin typeface="Arial" pitchFamily="34" charset="0"/>
                <a:cs typeface="Arial" pitchFamily="34" charset="0"/>
              </a:rPr>
            </a:br>
            <a:r>
              <a:rPr lang="fr-BE" sz="2300" dirty="0" smtClean="0"/>
              <a:t/>
            </a:r>
            <a:br>
              <a:rPr lang="fr-BE" sz="2300" dirty="0" smtClean="0"/>
            </a:br>
            <a:endParaRPr lang="fr-BE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602"/>
            <a:ext cx="8316416" cy="48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7. Conceptual Data Model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-270619" y="1841500"/>
          <a:ext cx="3347105" cy="46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2823099" y="3734198"/>
            <a:ext cx="58326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43BEB9"/>
                </a:solidFill>
                <a:latin typeface="-apple-system"/>
              </a:rPr>
              <a:t>DED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rgbClr val="24292E"/>
                </a:solidFill>
                <a:latin typeface="-apple-system"/>
              </a:rPr>
              <a:t>Excel file;</a:t>
            </a:r>
            <a:endParaRPr lang="en-GB" sz="1200" dirty="0" smtClean="0">
              <a:solidFill>
                <a:srgbClr val="24292E"/>
              </a:solidFill>
              <a:latin typeface="-apple-syste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result of a mapping between the Glossary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and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Ontology;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classes and the attributes will be identified together with the data types and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their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cardinality.</a:t>
            </a:r>
            <a:endParaRPr lang="en-GB" sz="1200" dirty="0"/>
          </a:p>
        </p:txBody>
      </p:sp>
      <p:sp>
        <p:nvSpPr>
          <p:cNvPr id="7" name="Rectángulo 6"/>
          <p:cNvSpPr/>
          <p:nvPr/>
        </p:nvSpPr>
        <p:spPr>
          <a:xfrm>
            <a:off x="2823098" y="4872020"/>
            <a:ext cx="583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70AD47"/>
                </a:solidFill>
                <a:latin typeface="-apple-system"/>
              </a:rPr>
              <a:t>Conceptual Model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Enterprise Architect 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(EA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) file;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24292E"/>
                </a:solidFill>
                <a:latin typeface="-apple-system"/>
              </a:rPr>
              <a:t>This tool will allow us to obtain a first version of this model: a graphic with all the classes,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attributes and relations.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460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7. Conceptual Data Model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-270000" y="1841500"/>
          <a:ext cx="3347105" cy="46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5346" y="2389142"/>
            <a:ext cx="5904179" cy="114562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9"/>
          <a:srcRect r="12684" b="4412"/>
          <a:stretch/>
        </p:blipFill>
        <p:spPr>
          <a:xfrm>
            <a:off x="2750219" y="4900731"/>
            <a:ext cx="6223964" cy="298285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3275860" y="2509250"/>
            <a:ext cx="1328994" cy="106718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redondeado 20"/>
          <p:cNvSpPr/>
          <p:nvPr/>
        </p:nvSpPr>
        <p:spPr>
          <a:xfrm>
            <a:off x="4604853" y="2504846"/>
            <a:ext cx="2852389" cy="1067189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redondeado 21"/>
          <p:cNvSpPr/>
          <p:nvPr/>
        </p:nvSpPr>
        <p:spPr>
          <a:xfrm>
            <a:off x="2750220" y="4751465"/>
            <a:ext cx="1890148" cy="564022"/>
          </a:xfrm>
          <a:prstGeom prst="roundRect">
            <a:avLst/>
          </a:prstGeom>
          <a:noFill/>
          <a:ln w="38100">
            <a:solidFill>
              <a:srgbClr val="43BB8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redondeado 22"/>
          <p:cNvSpPr/>
          <p:nvPr/>
        </p:nvSpPr>
        <p:spPr>
          <a:xfrm>
            <a:off x="4640366" y="4751466"/>
            <a:ext cx="3003308" cy="564022"/>
          </a:xfrm>
          <a:prstGeom prst="roundRect">
            <a:avLst/>
          </a:prstGeom>
          <a:noFill/>
          <a:ln w="38100">
            <a:solidFill>
              <a:srgbClr val="43BB8D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ector angular 23"/>
          <p:cNvCxnSpPr>
            <a:stCxn id="20" idx="2"/>
            <a:endCxn id="22" idx="0"/>
          </p:cNvCxnSpPr>
          <p:nvPr/>
        </p:nvCxnSpPr>
        <p:spPr>
          <a:xfrm rot="5400000">
            <a:off x="3230313" y="4041421"/>
            <a:ext cx="1175026" cy="24506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1" idx="2"/>
            <a:endCxn id="23" idx="0"/>
          </p:cNvCxnSpPr>
          <p:nvPr/>
        </p:nvCxnSpPr>
        <p:spPr>
          <a:xfrm rot="16200000" flipH="1">
            <a:off x="5496819" y="4106264"/>
            <a:ext cx="1179431" cy="11097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195891" y="3986915"/>
            <a:ext cx="193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Glossary definition or Updated WG definition</a:t>
            </a:r>
            <a:endParaRPr lang="en-GB" sz="1200" i="1" dirty="0"/>
          </a:p>
        </p:txBody>
      </p:sp>
      <p:sp>
        <p:nvSpPr>
          <p:cNvPr id="6" name="Rectángulo 5"/>
          <p:cNvSpPr/>
          <p:nvPr/>
        </p:nvSpPr>
        <p:spPr>
          <a:xfrm>
            <a:off x="3025428" y="202034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4472C4"/>
                </a:solidFill>
                <a:latin typeface="-apple-system"/>
              </a:rPr>
              <a:t>Glossary</a:t>
            </a:r>
            <a:r>
              <a:rPr lang="en-GB" sz="1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is static.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025428" y="5456177"/>
            <a:ext cx="5541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b="1" dirty="0" smtClean="0">
                <a:solidFill>
                  <a:srgbClr val="43BEB9"/>
                </a:solidFill>
                <a:latin typeface="-apple-system"/>
              </a:rPr>
              <a:t>DED</a:t>
            </a:r>
            <a:r>
              <a:rPr lang="en-GB" sz="1200" b="1" dirty="0" smtClean="0">
                <a:solidFill>
                  <a:srgbClr val="4472C4"/>
                </a:solidFill>
                <a:latin typeface="-apple-system"/>
              </a:rPr>
              <a:t> </a:t>
            </a:r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is dynamic. 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pPr algn="just"/>
            <a:r>
              <a:rPr lang="en-GB" sz="1200" dirty="0" smtClean="0">
                <a:solidFill>
                  <a:srgbClr val="24292E"/>
                </a:solidFill>
                <a:latin typeface="-apple-system"/>
              </a:rPr>
              <a:t>Any concept definition improvement coming from the Working Group is updated in this file.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9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 smtClean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</a:t>
            </a: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Imagen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42" y="4467225"/>
            <a:ext cx="38671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7. Conceptual Data Model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-270000" y="1841500"/>
          <a:ext cx="3347105" cy="46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2033" y="3404377"/>
            <a:ext cx="6549824" cy="619491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7161476" y="3375229"/>
            <a:ext cx="650347" cy="249441"/>
          </a:xfrm>
          <a:prstGeom prst="roundRect">
            <a:avLst/>
          </a:prstGeom>
          <a:noFill/>
          <a:ln w="19050">
            <a:solidFill>
              <a:srgbClr val="43BB8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redondeado 10"/>
          <p:cNvSpPr/>
          <p:nvPr/>
        </p:nvSpPr>
        <p:spPr>
          <a:xfrm>
            <a:off x="3488877" y="4450935"/>
            <a:ext cx="1340148" cy="482875"/>
          </a:xfrm>
          <a:prstGeom prst="roundRect">
            <a:avLst/>
          </a:prstGeom>
          <a:noFill/>
          <a:ln w="19050">
            <a:solidFill>
              <a:srgbClr val="43BB8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redondeado 11"/>
          <p:cNvSpPr/>
          <p:nvPr/>
        </p:nvSpPr>
        <p:spPr>
          <a:xfrm>
            <a:off x="2532033" y="3495230"/>
            <a:ext cx="1320876" cy="317452"/>
          </a:xfrm>
          <a:prstGeom prst="roundRect">
            <a:avLst/>
          </a:prstGeom>
          <a:noFill/>
          <a:ln w="19050">
            <a:solidFill>
              <a:srgbClr val="CB6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redondeado 12"/>
          <p:cNvSpPr/>
          <p:nvPr/>
        </p:nvSpPr>
        <p:spPr>
          <a:xfrm>
            <a:off x="3186758" y="5151706"/>
            <a:ext cx="2018288" cy="828942"/>
          </a:xfrm>
          <a:prstGeom prst="roundRect">
            <a:avLst/>
          </a:prstGeom>
          <a:noFill/>
          <a:ln w="19050">
            <a:solidFill>
              <a:srgbClr val="CB6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redondeado 13"/>
          <p:cNvSpPr/>
          <p:nvPr/>
        </p:nvSpPr>
        <p:spPr>
          <a:xfrm>
            <a:off x="2532033" y="3812682"/>
            <a:ext cx="1320876" cy="131752"/>
          </a:xfrm>
          <a:prstGeom prst="roundRect">
            <a:avLst/>
          </a:prstGeom>
          <a:noFill/>
          <a:ln w="19050">
            <a:solidFill>
              <a:srgbClr val="960F6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redondeado 14"/>
          <p:cNvSpPr/>
          <p:nvPr/>
        </p:nvSpPr>
        <p:spPr>
          <a:xfrm>
            <a:off x="4089112" y="6314116"/>
            <a:ext cx="1307506" cy="449593"/>
          </a:xfrm>
          <a:prstGeom prst="roundRect">
            <a:avLst/>
          </a:prstGeom>
          <a:noFill/>
          <a:ln w="19050">
            <a:solidFill>
              <a:srgbClr val="960F6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ctor recto de flecha 3"/>
          <p:cNvCxnSpPr>
            <a:stCxn id="10" idx="2"/>
            <a:endCxn id="11" idx="3"/>
          </p:cNvCxnSpPr>
          <p:nvPr/>
        </p:nvCxnSpPr>
        <p:spPr>
          <a:xfrm flipH="1">
            <a:off x="4829025" y="3624670"/>
            <a:ext cx="2657625" cy="1067703"/>
          </a:xfrm>
          <a:prstGeom prst="straightConnector1">
            <a:avLst/>
          </a:prstGeom>
          <a:ln>
            <a:solidFill>
              <a:srgbClr val="43B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5" idx="1"/>
          </p:cNvCxnSpPr>
          <p:nvPr/>
        </p:nvCxnSpPr>
        <p:spPr>
          <a:xfrm rot="16200000" flipH="1">
            <a:off x="2013333" y="4463133"/>
            <a:ext cx="2594479" cy="1557079"/>
          </a:xfrm>
          <a:prstGeom prst="bentConnector2">
            <a:avLst/>
          </a:prstGeom>
          <a:ln>
            <a:solidFill>
              <a:srgbClr val="960F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2" idx="3"/>
            <a:endCxn id="13" idx="3"/>
          </p:cNvCxnSpPr>
          <p:nvPr/>
        </p:nvCxnSpPr>
        <p:spPr>
          <a:xfrm>
            <a:off x="3852909" y="3653956"/>
            <a:ext cx="1352137" cy="1912221"/>
          </a:xfrm>
          <a:prstGeom prst="bentConnector3">
            <a:avLst>
              <a:gd name="adj1" fmla="val 116907"/>
            </a:avLst>
          </a:prstGeom>
          <a:ln>
            <a:solidFill>
              <a:srgbClr val="D76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669712" y="1933500"/>
            <a:ext cx="62391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en-GB" sz="1400" b="1" dirty="0">
                <a:solidFill>
                  <a:srgbClr val="E6B8B7"/>
                </a:solidFill>
                <a:latin typeface="-apple-system"/>
              </a:rPr>
              <a:t>Pink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 rows":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represent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a </a:t>
            </a:r>
            <a:r>
              <a:rPr lang="en-GB" sz="1400" b="1" dirty="0">
                <a:latin typeface="-apple-system"/>
              </a:rPr>
              <a:t>class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. The rows between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one pink row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and another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show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the content of the class;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“</a:t>
            </a:r>
            <a:r>
              <a:rPr lang="en-GB" sz="1400" b="1" dirty="0" smtClean="0">
                <a:solidFill>
                  <a:srgbClr val="24292E"/>
                </a:solidFill>
                <a:latin typeface="-apple-system"/>
              </a:rPr>
              <a:t>White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rows":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represent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an </a:t>
            </a:r>
            <a:r>
              <a:rPr lang="en-GB" sz="1400" b="1" dirty="0">
                <a:solidFill>
                  <a:srgbClr val="24292E"/>
                </a:solidFill>
                <a:latin typeface="-apple-system"/>
              </a:rPr>
              <a:t>attribute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 (simple data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type) of a class;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en-GB" sz="1400" b="1" dirty="0">
                <a:solidFill>
                  <a:srgbClr val="92D050"/>
                </a:solidFill>
                <a:latin typeface="-apple-system"/>
              </a:rPr>
              <a:t>Green</a:t>
            </a:r>
            <a:r>
              <a:rPr lang="en-GB" sz="1400" dirty="0">
                <a:solidFill>
                  <a:srgbClr val="92D050"/>
                </a:solidFill>
                <a:latin typeface="-apple-system"/>
              </a:rPr>
              <a:t>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rows": 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represent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a </a:t>
            </a:r>
            <a:r>
              <a:rPr lang="en-GB" sz="1400" b="1" dirty="0" smtClean="0">
                <a:solidFill>
                  <a:srgbClr val="24292E"/>
                </a:solidFill>
                <a:latin typeface="-apple-system"/>
              </a:rPr>
              <a:t>relationship</a:t>
            </a:r>
            <a:r>
              <a:rPr lang="en-GB" sz="1400" dirty="0" smtClean="0">
                <a:solidFill>
                  <a:srgbClr val="24292E"/>
                </a:solidFill>
                <a:latin typeface="-apple-system"/>
              </a:rPr>
              <a:t> between other classes of 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the Ontology.</a:t>
            </a:r>
          </a:p>
        </p:txBody>
      </p:sp>
    </p:spTree>
    <p:extLst>
      <p:ext uri="{BB962C8B-B14F-4D97-AF65-F5344CB8AC3E}">
        <p14:creationId xmlns:p14="http://schemas.microsoft.com/office/powerpoint/2010/main" val="27804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Documentation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8</a:t>
            </a:r>
            <a:r>
              <a:rPr lang="en-US" dirty="0" smtClean="0"/>
              <a:t>. Technical Documentation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4" y="1735687"/>
            <a:ext cx="1678797" cy="48032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11" y="2739420"/>
            <a:ext cx="6377106" cy="2687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Flecha derecha 7"/>
          <p:cNvSpPr/>
          <p:nvPr/>
        </p:nvSpPr>
        <p:spPr>
          <a:xfrm>
            <a:off x="2285465" y="3965249"/>
            <a:ext cx="189782" cy="940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/>
          <p:cNvSpPr txBox="1"/>
          <p:nvPr/>
        </p:nvSpPr>
        <p:spPr>
          <a:xfrm>
            <a:off x="3781511" y="5706799"/>
            <a:ext cx="38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Link to the </a:t>
            </a:r>
            <a:r>
              <a:rPr lang="en-GB" dirty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  <a:hlinkClick r:id="rId4"/>
              </a:rPr>
              <a:t>Technical Documentation</a:t>
            </a:r>
            <a:endParaRPr lang="en-GB" dirty="0">
              <a:solidFill>
                <a:srgbClr val="505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23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7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24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7" y="1530220"/>
            <a:ext cx="6978369" cy="4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8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635158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7544" y="1628800"/>
            <a:ext cx="3168352" cy="1512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rgbClr val="7030A0"/>
                </a:solidFill>
              </a:rPr>
              <a:t>ePO</a:t>
            </a:r>
            <a:r>
              <a:rPr lang="fr-BE" dirty="0" smtClean="0">
                <a:solidFill>
                  <a:srgbClr val="7030A0"/>
                </a:solidFill>
              </a:rPr>
              <a:t> V.1</a:t>
            </a:r>
          </a:p>
          <a:p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Specifications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&amp;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Methodology</a:t>
            </a:r>
            <a:endParaRPr lang="fr-BE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3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draft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use cases</a:t>
            </a: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Basic illustrative: </a:t>
            </a:r>
            <a:r>
              <a:rPr lang="fr-BE" sz="1200" dirty="0" err="1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onceptual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model &amp; OWL file</a:t>
            </a:r>
          </a:p>
        </p:txBody>
      </p:sp>
      <p:sp>
        <p:nvSpPr>
          <p:cNvPr id="4" name="Bent Arrow 3"/>
          <p:cNvSpPr/>
          <p:nvPr/>
        </p:nvSpPr>
        <p:spPr>
          <a:xfrm flipV="1">
            <a:off x="1566442" y="3070042"/>
            <a:ext cx="1008112" cy="648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74554" y="2924944"/>
            <a:ext cx="2789534" cy="12961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7030A0"/>
                </a:solidFill>
              </a:rPr>
              <a:t>Draft</a:t>
            </a:r>
            <a:endParaRPr lang="fr-BE" dirty="0">
              <a:solidFill>
                <a:srgbClr val="7030A0"/>
              </a:solidFill>
            </a:endParaRPr>
          </a:p>
          <a:p>
            <a:r>
              <a:rPr lang="fr-BE" sz="1200" dirty="0" err="1">
                <a:solidFill>
                  <a:schemeClr val="accent5">
                    <a:lumMod val="50000"/>
                  </a:schemeClr>
                </a:solidFill>
              </a:rPr>
              <a:t>Glossary</a:t>
            </a:r>
            <a:endParaRPr lang="fr-BE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definition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dictionary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(DED)</a:t>
            </a:r>
            <a:endParaRPr lang="fr-B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220072" y="1844824"/>
            <a:ext cx="1296144" cy="468052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rgbClr val="7030A0"/>
                </a:solidFill>
              </a:rPr>
              <a:t>Today</a:t>
            </a:r>
            <a:endParaRPr lang="fr-BE" dirty="0">
              <a:solidFill>
                <a:srgbClr val="7030A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644008" y="2384885"/>
            <a:ext cx="936104" cy="612067"/>
          </a:xfrm>
          <a:custGeom>
            <a:avLst/>
            <a:gdLst>
              <a:gd name="connsiteX0" fmla="*/ 780177 w 780177"/>
              <a:gd name="connsiteY0" fmla="*/ 0 h 511729"/>
              <a:gd name="connsiteX1" fmla="*/ 1 w 780177"/>
              <a:gd name="connsiteY1" fmla="*/ 511729 h 511729"/>
              <a:gd name="connsiteX2" fmla="*/ 780177 w 780177"/>
              <a:gd name="connsiteY2" fmla="*/ 0 h 51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7" h="511729">
                <a:moveTo>
                  <a:pt x="780177" y="0"/>
                </a:moveTo>
                <a:lnTo>
                  <a:pt x="1" y="511729"/>
                </a:lnTo>
                <a:cubicBezTo>
                  <a:pt x="-1397" y="506136"/>
                  <a:pt x="780177" y="0"/>
                  <a:pt x="78017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Bent Arrow 8"/>
          <p:cNvSpPr/>
          <p:nvPr/>
        </p:nvSpPr>
        <p:spPr>
          <a:xfrm flipV="1">
            <a:off x="3497224" y="4212816"/>
            <a:ext cx="1465476" cy="726922"/>
          </a:xfrm>
          <a:prstGeom prst="bentArrow">
            <a:avLst>
              <a:gd name="adj1" fmla="val 31213"/>
              <a:gd name="adj2" fmla="val 25647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62699" y="3933056"/>
            <a:ext cx="3353717" cy="17281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rgbClr val="FF0000"/>
                </a:solidFill>
              </a:rPr>
              <a:t>ePO</a:t>
            </a:r>
            <a:r>
              <a:rPr lang="fr-BE" dirty="0" smtClean="0">
                <a:solidFill>
                  <a:srgbClr val="FF0000"/>
                </a:solidFill>
              </a:rPr>
              <a:t> V.2</a:t>
            </a:r>
          </a:p>
          <a:p>
            <a:pPr algn="ctr"/>
            <a:r>
              <a:rPr lang="fr-BE" sz="1200" u="sng" dirty="0" err="1" smtClean="0">
                <a:solidFill>
                  <a:schemeClr val="accent5">
                    <a:lumMod val="50000"/>
                  </a:schemeClr>
                </a:solidFill>
              </a:rPr>
              <a:t>eNotification</a:t>
            </a:r>
            <a:r>
              <a:rPr lang="fr-BE" sz="1200" u="sng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fr-BE" sz="1200" u="sng" dirty="0" err="1" smtClean="0">
                <a:solidFill>
                  <a:schemeClr val="accent5">
                    <a:lumMod val="50000"/>
                  </a:schemeClr>
                </a:solidFill>
              </a:rPr>
              <a:t>eAccess</a:t>
            </a:r>
            <a:endParaRPr lang="fr-BE" sz="1200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definition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dictionary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(DED)</a:t>
            </a:r>
          </a:p>
          <a:p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Conceptual</a:t>
            </a:r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 model</a:t>
            </a: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Proof of Concept </a:t>
            </a: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Use case </a:t>
            </a:r>
            <a:r>
              <a:rPr lang="fr-BE" sz="1200" dirty="0" err="1" smtClean="0">
                <a:solidFill>
                  <a:schemeClr val="accent5">
                    <a:lumMod val="50000"/>
                  </a:schemeClr>
                </a:solidFill>
              </a:rPr>
              <a:t>testing</a:t>
            </a:r>
            <a:endParaRPr lang="fr-BE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BE" sz="1200" dirty="0" smtClean="0">
                <a:solidFill>
                  <a:schemeClr val="accent5">
                    <a:lumMod val="50000"/>
                  </a:schemeClr>
                </a:solidFill>
              </a:rPr>
              <a:t>OWL file</a:t>
            </a:r>
            <a:endParaRPr lang="fr-BE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xplosion 2 2"/>
          <p:cNvSpPr/>
          <p:nvPr/>
        </p:nvSpPr>
        <p:spPr>
          <a:xfrm>
            <a:off x="6479287" y="2980861"/>
            <a:ext cx="1728192" cy="98505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FF0000"/>
                </a:solidFill>
              </a:rPr>
              <a:t>June</a:t>
            </a:r>
            <a:r>
              <a:rPr lang="fr-BE" dirty="0">
                <a:solidFill>
                  <a:srgbClr val="FF0000"/>
                </a:solidFill>
              </a:rPr>
              <a:t> 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189" y="1103033"/>
            <a:ext cx="55144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fr-FR" sz="2300" b="1" dirty="0" smtClean="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rPr>
              <a:t>3. Current </a:t>
            </a:r>
            <a:r>
              <a:rPr lang="en-US" altLang="fr-FR" sz="2300" b="1" dirty="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rPr>
              <a:t>status of work</a:t>
            </a:r>
            <a:endParaRPr lang="fr-BE" sz="2300" b="1" dirty="0">
              <a:solidFill>
                <a:srgbClr val="9AAE04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Presentations of the attendants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Manuela Cruz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 of Work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Laia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Natalie </a:t>
            </a:r>
            <a:r>
              <a:rPr lang="en-US" sz="1800" i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Muric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actions and tasks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Glossary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0" dirty="0" smtClean="0">
                <a:sym typeface="Wingdings" panose="05000000000000000000" pitchFamily="2" charset="2"/>
              </a:rPr>
              <a:t>Background</a:t>
            </a:r>
            <a:endParaRPr lang="en-US" sz="1400" dirty="0">
              <a:sym typeface="Wingdings" panose="05000000000000000000" pitchFamily="2" charset="2"/>
            </a:endParaRPr>
          </a:p>
          <a:p>
            <a:pPr marL="971550" lvl="2" indent="-342900">
              <a:buFont typeface="+mj-lt"/>
              <a:buAutoNum type="arabicPeriod"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5822493"/>
              </p:ext>
            </p:extLst>
          </p:nvPr>
        </p:nvGraphicFramePr>
        <p:xfrm>
          <a:off x="-427539" y="2403563"/>
          <a:ext cx="5268076" cy="436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600114" y="3791013"/>
            <a:ext cx="1065465" cy="51590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everis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357686" y="3716820"/>
            <a:ext cx="2030664" cy="664289"/>
          </a:xfrm>
          <a:prstGeom prst="roundRect">
            <a:avLst/>
          </a:prstGeom>
          <a:noFill/>
          <a:ln w="38100">
            <a:solidFill>
              <a:srgbClr val="9AAE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rgbClr val="9AAE04"/>
                </a:solidFill>
              </a:rPr>
              <a:t>GLOSSARY</a:t>
            </a:r>
            <a:endParaRPr lang="en-GB" sz="2400" b="1" dirty="0">
              <a:solidFill>
                <a:srgbClr val="9AAE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Glossary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0" dirty="0" smtClean="0">
                <a:sym typeface="Wingdings" panose="05000000000000000000" pitchFamily="2" charset="2"/>
              </a:rPr>
              <a:t>Content (1/2)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43410"/>
              </p:ext>
            </p:extLst>
          </p:nvPr>
        </p:nvGraphicFramePr>
        <p:xfrm>
          <a:off x="-590050" y="2102309"/>
          <a:ext cx="10242050" cy="438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193800" y="3848100"/>
            <a:ext cx="0" cy="2159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7" name="4 Título"/>
          <p:cNvSpPr txBox="1">
            <a:spLocks/>
          </p:cNvSpPr>
          <p:nvPr/>
        </p:nvSpPr>
        <p:spPr>
          <a:xfrm>
            <a:off x="107950" y="11080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Glossary</a:t>
            </a:r>
          </a:p>
        </p:txBody>
      </p:sp>
      <p:sp>
        <p:nvSpPr>
          <p:cNvPr id="8" name="2 Marcador de texto"/>
          <p:cNvSpPr txBox="1">
            <a:spLocks/>
          </p:cNvSpPr>
          <p:nvPr/>
        </p:nvSpPr>
        <p:spPr>
          <a:xfrm>
            <a:off x="195263" y="17049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0" dirty="0" smtClean="0">
                <a:sym typeface="Wingdings" panose="05000000000000000000" pitchFamily="2" charset="2"/>
              </a:rPr>
              <a:t>Content (2/2)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1600" b="0" dirty="0" smtClean="0">
                <a:solidFill>
                  <a:srgbClr val="9AAE04"/>
                </a:solidFill>
                <a:sym typeface="Wingdings" panose="05000000000000000000" pitchFamily="2" charset="2"/>
              </a:rPr>
              <a:t>Definitions tab:</a:t>
            </a:r>
          </a:p>
          <a:p>
            <a:pPr marL="0" indent="0">
              <a:buNone/>
              <a:defRPr/>
            </a:pPr>
            <a:endParaRPr lang="en-US" sz="1600" b="0" dirty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1600" b="0" dirty="0" smtClean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1600" b="0" dirty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1600" b="0" dirty="0" smtClean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1600" b="0" dirty="0" smtClean="0">
                <a:solidFill>
                  <a:srgbClr val="9AAE04"/>
                </a:solidFill>
                <a:sym typeface="Wingdings" panose="05000000000000000000" pitchFamily="2" charset="2"/>
              </a:rPr>
              <a:t>Details tab</a:t>
            </a:r>
            <a:r>
              <a:rPr lang="en-US" sz="1600" b="0" dirty="0">
                <a:solidFill>
                  <a:srgbClr val="9AAE04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  <a:defRPr/>
            </a:pPr>
            <a:endParaRPr lang="en-US" sz="1600" b="0" dirty="0">
              <a:solidFill>
                <a:srgbClr val="9AAE04"/>
              </a:solidFill>
              <a:sym typeface="Wingdings" panose="05000000000000000000" pitchFamily="2" charset="2"/>
            </a:endParaRP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345" y="2665142"/>
            <a:ext cx="8856617" cy="900498"/>
            <a:chOff x="145345" y="2665142"/>
            <a:chExt cx="8856617" cy="9004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9038" r="3143" b="53684"/>
            <a:stretch/>
          </p:blipFill>
          <p:spPr>
            <a:xfrm>
              <a:off x="145345" y="2677364"/>
              <a:ext cx="8856617" cy="88827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24005" y="2665142"/>
              <a:ext cx="5441795" cy="558802"/>
              <a:chOff x="286404" y="1841236"/>
              <a:chExt cx="5441795" cy="55880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153690" y="1841236"/>
                <a:ext cx="2034613" cy="558801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6404" y="1853458"/>
                <a:ext cx="393545" cy="546580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385299" y="2069146"/>
                <a:ext cx="342900" cy="162317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43316" y="4284617"/>
            <a:ext cx="8660674" cy="2419844"/>
            <a:chOff x="145345" y="4284617"/>
            <a:chExt cx="8660674" cy="24198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30160" b="20143"/>
            <a:stretch/>
          </p:blipFill>
          <p:spPr>
            <a:xfrm>
              <a:off x="145345" y="4284617"/>
              <a:ext cx="8660674" cy="2419844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324005" y="4747278"/>
              <a:ext cx="424195" cy="348411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57553" y="4642082"/>
              <a:ext cx="503237" cy="5588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626922" y="4454434"/>
              <a:ext cx="2034613" cy="64125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43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3" ma:contentTypeDescription="Crear nuevo documento." ma:contentTypeScope="" ma:versionID="a8c16b163a75f0cdad407017fe586723">
  <xsd:schema xmlns:xsd="http://www.w3.org/2001/XMLSchema" xmlns:xs="http://www.w3.org/2001/XMLSchema" xmlns:p="http://schemas.microsoft.com/office/2006/metadata/properties" xmlns:ns2="8a9dc265-2a70-4a01-bf40-b0bb55b38d64" targetNamespace="http://schemas.microsoft.com/office/2006/metadata/properties" ma:root="true" ma:fieldsID="db0bd90b333a7c35744a2635e8488d56" ns2:_="">
    <xsd:import namespace="8a9dc265-2a70-4a01-bf40-b0bb55b38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F93185-A91A-4472-A3F4-1E1B892525F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9dc265-2a70-4a01-bf40-b0bb55b38d64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DE142A-53B9-4846-A265-73DA8EF3B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13101</TotalTime>
  <Words>985</Words>
  <Application>Microsoft Office PowerPoint</Application>
  <PresentationFormat>Presentación en pantalla (4:3)</PresentationFormat>
  <Paragraphs>190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 Code lists      Conceptual data model</vt:lpstr>
      <vt:lpstr>6. Code lists</vt:lpstr>
      <vt:lpstr>  6. Code lists     Public procurement formats</vt:lpstr>
      <vt:lpstr>   6. Code lists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Enric Staromiejski Torregrosa</cp:lastModifiedBy>
  <cp:revision>327</cp:revision>
  <dcterms:created xsi:type="dcterms:W3CDTF">2015-02-05T09:24:16Z</dcterms:created>
  <dcterms:modified xsi:type="dcterms:W3CDTF">2018-03-19T12:43:23Z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  <property fmtid="{D5CDD505-2E9C-101B-9397-08002B2CF9AE}" pid="3" name="File Modified">
    <vt:filetime>2018-02-22T16:11:26Z</vt:filetime>
  </property>
  <property fmtid="{D5CDD505-2E9C-101B-9397-08002B2CF9AE}" pid="4" name="JustUploaded">
    <vt:bool>false</vt:bool>
  </property>
</Properties>
</file>