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F8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(28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March)</a:t>
            </a:r>
          </a:p>
          <a:p>
            <a:pPr algn="r"/>
            <a:r>
              <a:rPr lang="en-GB" sz="1200" i="1" dirty="0" smtClean="0"/>
              <a:t>Subject: </a:t>
            </a:r>
            <a:r>
              <a:rPr lang="en-GB" sz="1200" i="1" dirty="0" err="1" smtClean="0"/>
              <a:t>PoC</a:t>
            </a:r>
            <a:r>
              <a:rPr lang="en-GB" sz="1200" i="1" dirty="0" smtClean="0"/>
              <a:t> validation of the approach, the use case and the expected results.</a:t>
            </a:r>
            <a:endParaRPr lang="en-GB" sz="1200" i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(16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7228" y="493479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(14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OWL implementation and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37871" y="3401715"/>
            <a:ext cx="5400000" cy="11880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0206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4187871" y="4739319"/>
            <a:ext cx="2700000" cy="12240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 redondeado 44"/>
          <p:cNvSpPr/>
          <p:nvPr/>
        </p:nvSpPr>
        <p:spPr>
          <a:xfrm rot="5400000">
            <a:off x="5267871" y="3657265"/>
            <a:ext cx="540000" cy="118800"/>
          </a:xfrm>
          <a:prstGeom prst="roundRect">
            <a:avLst/>
          </a:prstGeom>
          <a:gradFill flip="none" rotWithShape="1">
            <a:gsLst>
              <a:gs pos="61000">
                <a:srgbClr val="E1EA99"/>
              </a:gs>
              <a:gs pos="0">
                <a:srgbClr val="F8FECA"/>
              </a:gs>
              <a:gs pos="100000">
                <a:srgbClr val="9AAE0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0206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0206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0206" y="2863762"/>
            <a:ext cx="115330" cy="11533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 rot="5400000">
            <a:off x="5480206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0206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89033" y="3298730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643602" y="2055852"/>
            <a:ext cx="43985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9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March:</a:t>
            </a:r>
          </a:p>
          <a:p>
            <a:pPr lvl="1"/>
            <a:r>
              <a:rPr lang="en-GB" sz="1100" dirty="0" smtClean="0"/>
              <a:t>1. </a:t>
            </a:r>
            <a:r>
              <a:rPr lang="en-GB" sz="1100" i="1" dirty="0" smtClean="0"/>
              <a:t>Glossary </a:t>
            </a:r>
            <a:r>
              <a:rPr lang="en-GB" sz="1100" i="1" dirty="0"/>
              <a:t>a</a:t>
            </a:r>
            <a:r>
              <a:rPr lang="en-GB" sz="1100" i="1" dirty="0" smtClean="0"/>
              <a:t>cceptance by the Working Group.</a:t>
            </a:r>
          </a:p>
          <a:p>
            <a:pPr lvl="1"/>
            <a:r>
              <a:rPr lang="en-GB" sz="1100" dirty="0" smtClean="0"/>
              <a:t>2. </a:t>
            </a:r>
            <a:r>
              <a:rPr lang="en-GB" sz="1100" i="1" dirty="0"/>
              <a:t>Sample Competency Questions available for the WG.</a:t>
            </a:r>
            <a:endParaRPr lang="en-GB" sz="1100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01871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/>
          <p:cNvSpPr/>
          <p:nvPr/>
        </p:nvSpPr>
        <p:spPr>
          <a:xfrm rot="5400000">
            <a:off x="5501871" y="232536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ipse 36"/>
          <p:cNvSpPr/>
          <p:nvPr/>
        </p:nvSpPr>
        <p:spPr>
          <a:xfrm rot="5400000">
            <a:off x="5501871" y="26980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adroTexto 37"/>
          <p:cNvSpPr txBox="1"/>
          <p:nvPr/>
        </p:nvSpPr>
        <p:spPr>
          <a:xfrm>
            <a:off x="5657936" y="2604570"/>
            <a:ext cx="4398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23-26 March:</a:t>
            </a:r>
          </a:p>
          <a:p>
            <a:pPr lvl="1"/>
            <a:r>
              <a:rPr lang="en-GB" sz="1100" i="1" dirty="0" smtClean="0"/>
              <a:t>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</a:p>
        </p:txBody>
      </p:sp>
      <p:sp>
        <p:nvSpPr>
          <p:cNvPr id="40" name="Elipse 39"/>
          <p:cNvSpPr/>
          <p:nvPr/>
        </p:nvSpPr>
        <p:spPr>
          <a:xfrm rot="5400000">
            <a:off x="5501871" y="37267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adroTexto 40"/>
          <p:cNvSpPr txBox="1"/>
          <p:nvPr/>
        </p:nvSpPr>
        <p:spPr>
          <a:xfrm>
            <a:off x="5657936" y="3626531"/>
            <a:ext cx="3876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14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May: </a:t>
            </a:r>
            <a:r>
              <a:rPr lang="en-GB" sz="1100" i="1" dirty="0" err="1" smtClean="0"/>
              <a:t>PoC</a:t>
            </a:r>
            <a:r>
              <a:rPr lang="en-GB" sz="1100" i="1" dirty="0" smtClean="0"/>
              <a:t> and new version of the 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  <a:endParaRPr lang="en-GB" sz="1100" i="1" dirty="0"/>
          </a:p>
        </p:txBody>
      </p:sp>
      <p:sp>
        <p:nvSpPr>
          <p:cNvPr id="42" name="Elipse 41"/>
          <p:cNvSpPr/>
          <p:nvPr/>
        </p:nvSpPr>
        <p:spPr>
          <a:xfrm rot="5400000">
            <a:off x="5501871" y="48643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uadroTexto 42"/>
          <p:cNvSpPr txBox="1"/>
          <p:nvPr/>
        </p:nvSpPr>
        <p:spPr>
          <a:xfrm>
            <a:off x="5660208" y="476413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GB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June: </a:t>
            </a:r>
            <a:r>
              <a:rPr lang="en-GB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Report available for revision by WG</a:t>
            </a:r>
            <a:r>
              <a:rPr lang="en-GB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 rot="5400000">
            <a:off x="5501871" y="589251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uadroTexto 43"/>
          <p:cNvSpPr txBox="1"/>
          <p:nvPr/>
        </p:nvSpPr>
        <p:spPr>
          <a:xfrm>
            <a:off x="5658060" y="579229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en-GB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June: Complete release v2.0.0 available for revision by WG.</a:t>
            </a:r>
            <a:endParaRPr lang="en-GB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175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38</cp:revision>
  <dcterms:created xsi:type="dcterms:W3CDTF">2018-02-16T10:28:16Z</dcterms:created>
  <dcterms:modified xsi:type="dcterms:W3CDTF">2018-05-02T09:07:15Z</dcterms:modified>
</cp:coreProperties>
</file>