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170C"/>
    <a:srgbClr val="7D7C63"/>
    <a:srgbClr val="601307"/>
    <a:srgbClr val="161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4" y="24"/>
      </p:cViewPr>
      <p:guideLst>
        <p:guide orient="horz" pos="345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F035-AF33-4782-82E1-B4F064CADC1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6203-2C19-492F-AE89-DF5A8535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7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F035-AF33-4782-82E1-B4F064CADC1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6203-2C19-492F-AE89-DF5A8535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5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F035-AF33-4782-82E1-B4F064CADC1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6203-2C19-492F-AE89-DF5A8535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7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F035-AF33-4782-82E1-B4F064CADC1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6203-2C19-492F-AE89-DF5A8535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F035-AF33-4782-82E1-B4F064CADC1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6203-2C19-492F-AE89-DF5A8535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7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F035-AF33-4782-82E1-B4F064CADC1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6203-2C19-492F-AE89-DF5A8535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5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F035-AF33-4782-82E1-B4F064CADC1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6203-2C19-492F-AE89-DF5A8535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1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F035-AF33-4782-82E1-B4F064CADC1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6203-2C19-492F-AE89-DF5A8535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1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F035-AF33-4782-82E1-B4F064CADC1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6203-2C19-492F-AE89-DF5A8535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0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F035-AF33-4782-82E1-B4F064CADC1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6203-2C19-492F-AE89-DF5A8535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6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F035-AF33-4782-82E1-B4F064CADC1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6203-2C19-492F-AE89-DF5A8535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0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CF035-AF33-4782-82E1-B4F064CADC1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A6203-2C19-492F-AE89-DF5A8535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8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F44AD9E-460A-1AFD-3DFB-825E0BAAEC5B}"/>
              </a:ext>
            </a:extLst>
          </p:cNvPr>
          <p:cNvGrpSpPr/>
          <p:nvPr/>
        </p:nvGrpSpPr>
        <p:grpSpPr>
          <a:xfrm>
            <a:off x="0" y="0"/>
            <a:ext cx="18289258" cy="11112284"/>
            <a:chOff x="0" y="-170481"/>
            <a:chExt cx="13716000" cy="112827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7D75BD-0E6A-50B3-58DB-4A3D932B0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-170481"/>
              <a:ext cx="13715998" cy="1128276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35B339-B87B-42AF-A2B3-06717169BCCF}"/>
                </a:ext>
              </a:extLst>
            </p:cNvPr>
            <p:cNvSpPr/>
            <p:nvPr/>
          </p:nvSpPr>
          <p:spPr>
            <a:xfrm>
              <a:off x="0" y="-170481"/>
              <a:ext cx="13715999" cy="11282766"/>
            </a:xfrm>
            <a:prstGeom prst="rect">
              <a:avLst/>
            </a:prstGeom>
            <a:solidFill>
              <a:srgbClr val="601307">
                <a:alpha val="74902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F06253-22C8-B006-1BE2-E6C92986997F}"/>
                </a:ext>
              </a:extLst>
            </p:cNvPr>
            <p:cNvSpPr/>
            <p:nvPr/>
          </p:nvSpPr>
          <p:spPr>
            <a:xfrm>
              <a:off x="167258" y="98723"/>
              <a:ext cx="2152123" cy="1567711"/>
            </a:xfrm>
            <a:prstGeom prst="rect">
              <a:avLst/>
            </a:prstGeom>
            <a:solidFill>
              <a:srgbClr val="601307">
                <a:alpha val="85098"/>
              </a:srgb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rgbClr val="16121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A9D0C5-D9B9-9DA6-6419-15725DD74AC1}"/>
                </a:ext>
              </a:extLst>
            </p:cNvPr>
            <p:cNvSpPr/>
            <p:nvPr/>
          </p:nvSpPr>
          <p:spPr>
            <a:xfrm>
              <a:off x="2536170" y="98723"/>
              <a:ext cx="11011628" cy="1567711"/>
            </a:xfrm>
            <a:prstGeom prst="rect">
              <a:avLst/>
            </a:prstGeom>
            <a:solidFill>
              <a:srgbClr val="601307">
                <a:alpha val="85098"/>
              </a:srgb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rgbClr val="16121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2B2DC4-E41F-A726-B124-F388E3BD7483}"/>
                </a:ext>
              </a:extLst>
            </p:cNvPr>
            <p:cNvSpPr/>
            <p:nvPr/>
          </p:nvSpPr>
          <p:spPr>
            <a:xfrm>
              <a:off x="167258" y="1953521"/>
              <a:ext cx="2152125" cy="2785286"/>
            </a:xfrm>
            <a:prstGeom prst="rect">
              <a:avLst/>
            </a:prstGeom>
            <a:solidFill>
              <a:srgbClr val="601307">
                <a:alpha val="85098"/>
              </a:srgb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rgbClr val="16121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631A87-9EA3-EB49-F34B-5A32CCF23D5D}"/>
                </a:ext>
              </a:extLst>
            </p:cNvPr>
            <p:cNvSpPr/>
            <p:nvPr/>
          </p:nvSpPr>
          <p:spPr>
            <a:xfrm>
              <a:off x="2520288" y="1953521"/>
              <a:ext cx="5417447" cy="2785286"/>
            </a:xfrm>
            <a:prstGeom prst="rect">
              <a:avLst/>
            </a:prstGeom>
            <a:solidFill>
              <a:srgbClr val="601307">
                <a:alpha val="85098"/>
              </a:srgb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rgbClr val="16121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2243BA9-ACD2-A328-D609-11A75FF1AF5B}"/>
                </a:ext>
              </a:extLst>
            </p:cNvPr>
            <p:cNvSpPr/>
            <p:nvPr/>
          </p:nvSpPr>
          <p:spPr>
            <a:xfrm>
              <a:off x="167258" y="5025893"/>
              <a:ext cx="2152125" cy="2785286"/>
            </a:xfrm>
            <a:prstGeom prst="rect">
              <a:avLst/>
            </a:prstGeom>
            <a:solidFill>
              <a:srgbClr val="601307">
                <a:alpha val="85098"/>
              </a:srgb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rgbClr val="16121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74E72E3-AB7D-EE5E-D9B7-53BCBE5C6887}"/>
                </a:ext>
              </a:extLst>
            </p:cNvPr>
            <p:cNvSpPr/>
            <p:nvPr/>
          </p:nvSpPr>
          <p:spPr>
            <a:xfrm>
              <a:off x="2536170" y="5025893"/>
              <a:ext cx="3531627" cy="2785286"/>
            </a:xfrm>
            <a:prstGeom prst="rect">
              <a:avLst/>
            </a:prstGeom>
            <a:solidFill>
              <a:srgbClr val="601307">
                <a:alpha val="85098"/>
              </a:srgb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rgbClr val="16121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3B47F6-4BB9-E258-5615-36D0773096E8}"/>
                </a:ext>
              </a:extLst>
            </p:cNvPr>
            <p:cNvSpPr/>
            <p:nvPr/>
          </p:nvSpPr>
          <p:spPr>
            <a:xfrm>
              <a:off x="167258" y="8098265"/>
              <a:ext cx="2152125" cy="2785286"/>
            </a:xfrm>
            <a:prstGeom prst="rect">
              <a:avLst/>
            </a:prstGeom>
            <a:solidFill>
              <a:srgbClr val="601307">
                <a:alpha val="85098"/>
              </a:srgb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rgbClr val="16121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D5720B6-FB9E-F385-F86F-9D007259DA10}"/>
                </a:ext>
              </a:extLst>
            </p:cNvPr>
            <p:cNvSpPr/>
            <p:nvPr/>
          </p:nvSpPr>
          <p:spPr>
            <a:xfrm>
              <a:off x="2536170" y="8098265"/>
              <a:ext cx="11011628" cy="2785286"/>
            </a:xfrm>
            <a:prstGeom prst="rect">
              <a:avLst/>
            </a:prstGeom>
            <a:solidFill>
              <a:srgbClr val="601307">
                <a:alpha val="85098"/>
              </a:srgb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rgbClr val="16121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3FF834E-7AA3-9743-46B4-D7B2BCDA946A}"/>
                </a:ext>
              </a:extLst>
            </p:cNvPr>
            <p:cNvSpPr/>
            <p:nvPr/>
          </p:nvSpPr>
          <p:spPr>
            <a:xfrm>
              <a:off x="8130351" y="1953521"/>
              <a:ext cx="5417447" cy="2785286"/>
            </a:xfrm>
            <a:prstGeom prst="rect">
              <a:avLst/>
            </a:prstGeom>
            <a:solidFill>
              <a:srgbClr val="601307">
                <a:alpha val="85098"/>
              </a:srgb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rgbClr val="16121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0E181B-04B9-0CAE-4315-8F53A1B5AF3F}"/>
                </a:ext>
              </a:extLst>
            </p:cNvPr>
            <p:cNvSpPr/>
            <p:nvPr/>
          </p:nvSpPr>
          <p:spPr>
            <a:xfrm>
              <a:off x="6267758" y="5025893"/>
              <a:ext cx="3531627" cy="2785286"/>
            </a:xfrm>
            <a:prstGeom prst="rect">
              <a:avLst/>
            </a:prstGeom>
            <a:solidFill>
              <a:srgbClr val="601307">
                <a:alpha val="85098"/>
              </a:srgb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rgbClr val="16121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3DB2659-88BA-50C3-7719-8D7F484C5DD9}"/>
                </a:ext>
              </a:extLst>
            </p:cNvPr>
            <p:cNvSpPr/>
            <p:nvPr/>
          </p:nvSpPr>
          <p:spPr>
            <a:xfrm>
              <a:off x="10016172" y="5025893"/>
              <a:ext cx="3531627" cy="2785286"/>
            </a:xfrm>
            <a:prstGeom prst="rect">
              <a:avLst/>
            </a:prstGeom>
            <a:solidFill>
              <a:srgbClr val="601307">
                <a:alpha val="85098"/>
              </a:srgb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rgbClr val="16121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49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AE4C0CD-8107-25BC-9C23-8D71050B1FDE}"/>
              </a:ext>
            </a:extLst>
          </p:cNvPr>
          <p:cNvGrpSpPr/>
          <p:nvPr/>
        </p:nvGrpSpPr>
        <p:grpSpPr>
          <a:xfrm>
            <a:off x="0" y="0"/>
            <a:ext cx="18289258" cy="11112284"/>
            <a:chOff x="0" y="-170481"/>
            <a:chExt cx="13716000" cy="112827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D99C9A1-00AB-D03F-9E34-F5F388146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-170481"/>
              <a:ext cx="13715998" cy="1128276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8518AE-DFA9-0F8A-D290-0C36F8388C00}"/>
                </a:ext>
              </a:extLst>
            </p:cNvPr>
            <p:cNvSpPr/>
            <p:nvPr/>
          </p:nvSpPr>
          <p:spPr>
            <a:xfrm>
              <a:off x="0" y="-170481"/>
              <a:ext cx="13715999" cy="11282766"/>
            </a:xfrm>
            <a:prstGeom prst="rect">
              <a:avLst/>
            </a:prstGeom>
            <a:solidFill>
              <a:srgbClr val="7D7C63">
                <a:alpha val="74902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9987C7-AC1A-DF06-E3D3-7F25261C8AC9}"/>
                </a:ext>
              </a:extLst>
            </p:cNvPr>
            <p:cNvSpPr/>
            <p:nvPr/>
          </p:nvSpPr>
          <p:spPr>
            <a:xfrm>
              <a:off x="167258" y="98723"/>
              <a:ext cx="2152123" cy="1567711"/>
            </a:xfrm>
            <a:prstGeom prst="rect">
              <a:avLst/>
            </a:prstGeom>
            <a:solidFill>
              <a:srgbClr val="40170C">
                <a:alpha val="74902"/>
              </a:srgb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rgbClr val="16121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22F6C6-4FF3-F796-3F5B-E8DA08F0D18F}"/>
                </a:ext>
              </a:extLst>
            </p:cNvPr>
            <p:cNvSpPr/>
            <p:nvPr/>
          </p:nvSpPr>
          <p:spPr>
            <a:xfrm>
              <a:off x="2536170" y="98723"/>
              <a:ext cx="11011628" cy="1567711"/>
            </a:xfrm>
            <a:prstGeom prst="rect">
              <a:avLst/>
            </a:prstGeom>
            <a:solidFill>
              <a:srgbClr val="40170C">
                <a:alpha val="74902"/>
              </a:srgb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rgbClr val="16121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EE90EF-27F2-1C30-F989-9F60C08C5135}"/>
                </a:ext>
              </a:extLst>
            </p:cNvPr>
            <p:cNvSpPr/>
            <p:nvPr/>
          </p:nvSpPr>
          <p:spPr>
            <a:xfrm>
              <a:off x="167258" y="1953521"/>
              <a:ext cx="2152125" cy="2785286"/>
            </a:xfrm>
            <a:prstGeom prst="rect">
              <a:avLst/>
            </a:prstGeom>
            <a:solidFill>
              <a:srgbClr val="40170C">
                <a:alpha val="74902"/>
              </a:srgb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rgbClr val="16121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0A8606-8D5D-2DB6-CDFB-6CEEA3C5BB2F}"/>
                </a:ext>
              </a:extLst>
            </p:cNvPr>
            <p:cNvSpPr/>
            <p:nvPr/>
          </p:nvSpPr>
          <p:spPr>
            <a:xfrm>
              <a:off x="2520288" y="1953521"/>
              <a:ext cx="5417447" cy="2785286"/>
            </a:xfrm>
            <a:prstGeom prst="rect">
              <a:avLst/>
            </a:prstGeom>
            <a:solidFill>
              <a:srgbClr val="40170C">
                <a:alpha val="74902"/>
              </a:srgb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rgbClr val="16121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A761ED-9D90-52A0-C22F-DF2677FC89CE}"/>
                </a:ext>
              </a:extLst>
            </p:cNvPr>
            <p:cNvSpPr/>
            <p:nvPr/>
          </p:nvSpPr>
          <p:spPr>
            <a:xfrm>
              <a:off x="167258" y="5025893"/>
              <a:ext cx="2152125" cy="2785286"/>
            </a:xfrm>
            <a:prstGeom prst="rect">
              <a:avLst/>
            </a:prstGeom>
            <a:solidFill>
              <a:srgbClr val="40170C">
                <a:alpha val="74902"/>
              </a:srgb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rgbClr val="16121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FD75AF-B1E2-3BAA-49EB-521B9AB6ACEE}"/>
                </a:ext>
              </a:extLst>
            </p:cNvPr>
            <p:cNvSpPr/>
            <p:nvPr/>
          </p:nvSpPr>
          <p:spPr>
            <a:xfrm>
              <a:off x="2536170" y="5025893"/>
              <a:ext cx="3531627" cy="2785286"/>
            </a:xfrm>
            <a:prstGeom prst="rect">
              <a:avLst/>
            </a:prstGeom>
            <a:solidFill>
              <a:srgbClr val="40170C">
                <a:alpha val="74902"/>
              </a:srgb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rgbClr val="16121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654078-C2CD-3DB0-3C52-0045C5024AC9}"/>
                </a:ext>
              </a:extLst>
            </p:cNvPr>
            <p:cNvSpPr/>
            <p:nvPr/>
          </p:nvSpPr>
          <p:spPr>
            <a:xfrm>
              <a:off x="167258" y="8098265"/>
              <a:ext cx="2152125" cy="2785286"/>
            </a:xfrm>
            <a:prstGeom prst="rect">
              <a:avLst/>
            </a:prstGeom>
            <a:solidFill>
              <a:srgbClr val="40170C">
                <a:alpha val="74902"/>
              </a:srgb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rgbClr val="16121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BACA2-CFD0-6CEB-59F4-03E7D60DB9B2}"/>
                </a:ext>
              </a:extLst>
            </p:cNvPr>
            <p:cNvSpPr/>
            <p:nvPr/>
          </p:nvSpPr>
          <p:spPr>
            <a:xfrm>
              <a:off x="8130351" y="1953521"/>
              <a:ext cx="5417447" cy="2785286"/>
            </a:xfrm>
            <a:prstGeom prst="rect">
              <a:avLst/>
            </a:prstGeom>
            <a:solidFill>
              <a:srgbClr val="40170C">
                <a:alpha val="74902"/>
              </a:srgb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rgbClr val="16121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35B009D-D2B1-C089-A5F1-A48E59699C50}"/>
                </a:ext>
              </a:extLst>
            </p:cNvPr>
            <p:cNvSpPr/>
            <p:nvPr/>
          </p:nvSpPr>
          <p:spPr>
            <a:xfrm>
              <a:off x="6267758" y="5025893"/>
              <a:ext cx="3531627" cy="2785286"/>
            </a:xfrm>
            <a:prstGeom prst="rect">
              <a:avLst/>
            </a:prstGeom>
            <a:solidFill>
              <a:srgbClr val="40170C">
                <a:alpha val="74902"/>
              </a:srgb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rgbClr val="16121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B97526-9ED5-249C-1E17-2888E282EC91}"/>
                </a:ext>
              </a:extLst>
            </p:cNvPr>
            <p:cNvSpPr/>
            <p:nvPr/>
          </p:nvSpPr>
          <p:spPr>
            <a:xfrm>
              <a:off x="10016172" y="5025893"/>
              <a:ext cx="3531627" cy="2785286"/>
            </a:xfrm>
            <a:prstGeom prst="rect">
              <a:avLst/>
            </a:prstGeom>
            <a:solidFill>
              <a:srgbClr val="40170C">
                <a:alpha val="74902"/>
              </a:srgb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25" dirty="0">
                  <a:solidFill>
                    <a:srgbClr val="161211"/>
                  </a:solidFill>
                </a:rPr>
                <a:t>\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564771-E9BD-DF66-FB7C-9225E063872F}"/>
                </a:ext>
              </a:extLst>
            </p:cNvPr>
            <p:cNvSpPr/>
            <p:nvPr/>
          </p:nvSpPr>
          <p:spPr>
            <a:xfrm>
              <a:off x="2529895" y="8098265"/>
              <a:ext cx="5417447" cy="2785286"/>
            </a:xfrm>
            <a:prstGeom prst="rect">
              <a:avLst/>
            </a:prstGeom>
            <a:solidFill>
              <a:srgbClr val="40170C">
                <a:alpha val="74902"/>
              </a:srgb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rgbClr val="16121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8F9FBD-9288-A0B8-3532-EC8197B24580}"/>
                </a:ext>
              </a:extLst>
            </p:cNvPr>
            <p:cNvSpPr/>
            <p:nvPr/>
          </p:nvSpPr>
          <p:spPr>
            <a:xfrm>
              <a:off x="8157856" y="8098265"/>
              <a:ext cx="5417447" cy="2785286"/>
            </a:xfrm>
            <a:prstGeom prst="rect">
              <a:avLst/>
            </a:prstGeom>
            <a:solidFill>
              <a:srgbClr val="40170C">
                <a:alpha val="74902"/>
              </a:srgb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25" dirty="0">
                  <a:solidFill>
                    <a:srgbClr val="161211"/>
                  </a:solidFill>
                </a:rPr>
                <a:t>\\\\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430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330</TotalTime>
  <Words>2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Bisola Ogunye</dc:creator>
  <cp:lastModifiedBy>Bisola Ogunye</cp:lastModifiedBy>
  <cp:revision>1</cp:revision>
  <dcterms:created xsi:type="dcterms:W3CDTF">2024-02-22T10:50:01Z</dcterms:created>
  <dcterms:modified xsi:type="dcterms:W3CDTF">2024-02-22T16:20:48Z</dcterms:modified>
</cp:coreProperties>
</file>