
<file path=[Content_Types].xml><?xml version="1.0" encoding="utf-8"?>
<Types xmlns="http://schemas.openxmlformats.org/package/2006/content-types">
  <Default ContentType="image/x-emf" Extension="emf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</p:sldIdLst>
  <p:sldSz cx="9144000" cy="6858000" type="screen4x3"/>
  <p:notesSz xmlns:c="http://schemas.openxmlformats.org/drawingml/2006/chart" xmlns:pic="http://schemas.openxmlformats.org/drawingml/2006/picture" xmlns:dgm="http://schemas.openxmlformats.org/drawingml/2006/diagram" cx="6858000" cy="9874250"/>
  <p:defaultTextStyle xmlns:c="http://schemas.openxmlformats.org/drawingml/2006/chart" xmlns:pic="http://schemas.openxmlformats.org/drawingml/2006/picture" xmlns:dgm="http://schemas.openxmlformats.org/drawingml/2006/diagram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pic="http://schemas.openxmlformats.org/drawingml/2006/picture" xmlns:dgm="http://schemas.openxmlformats.org/drawingml/2006/diagram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 horzBarState="maximized">
    <p:restoredLeft autoAdjust="0" sz="5181"/>
    <p:restoredTop sz="94660"/>
  </p:normalViewPr>
  <p:slideViewPr>
    <p:cSldViewPr showGuides="1" snapToGrid="0">
      <p:cViewPr>
        <p:scale xmlns:c="http://schemas.openxmlformats.org/drawingml/2006/chart" xmlns:pic="http://schemas.openxmlformats.org/drawingml/2006/picture" xmlns:dgm="http://schemas.openxmlformats.org/drawingml/2006/diagram">
          <a:sx d="100" n="130"/>
          <a:sy d="100" n="130"/>
        </p:scale>
        <p:origin xmlns:c="http://schemas.openxmlformats.org/drawingml/2006/chart" xmlns:pic="http://schemas.openxmlformats.org/drawingml/2006/picture" xmlns:dgm="http://schemas.openxmlformats.org/drawingml/2006/diagram" x="-72" y="1698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sorterViewPr>
    <p:cViewPr>
      <p:scale xmlns:c="http://schemas.openxmlformats.org/drawingml/2006/chart" xmlns:pic="http://schemas.openxmlformats.org/drawingml/2006/picture" xmlns:dgm="http://schemas.openxmlformats.org/drawingml/2006/diagram">
        <a:sx d="100" n="100"/>
        <a:sy d="100" n="100"/>
      </p:scale>
      <p:origin xmlns:c="http://schemas.openxmlformats.org/drawingml/2006/chart" xmlns:pic="http://schemas.openxmlformats.org/drawingml/2006/picture" xmlns:dgm="http://schemas.openxmlformats.org/drawingml/2006/diagram" x="0" y="0"/>
    </p:cViewPr>
  </p:sorter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1122363"/>
            <a:ext cx="7772400" cy="238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Subtitle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43000" y="3602038"/>
            <a:ext cx="6858000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Vertical 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43675" y="365125"/>
            <a:ext cx="1971675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Vertical 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8650" y="365125"/>
            <a:ext cx="5800725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3888" y="1709739"/>
            <a:ext cx="7886700" cy="28527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3888" y="4589464"/>
            <a:ext cx="78867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2400">
                <a:solidFill>
                  <a:schemeClr val="tx1"/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8650" y="1825625"/>
            <a:ext cx="38862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29150" y="1825625"/>
            <a:ext cx="38862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841" y="365126"/>
            <a:ext cx="78867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842" y="1681163"/>
            <a:ext cx="3868340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Conten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842" y="2505075"/>
            <a:ext cx="3868340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Text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29150" y="1681163"/>
            <a:ext cx="3887391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Content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29150" y="2505075"/>
            <a:ext cx="3887391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Date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Footer Placeholder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Slide Number Placeholder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Date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Foot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Slide Numb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Dat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Footer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Slide Number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841" y="457200"/>
            <a:ext cx="2949178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Conten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7391" y="987426"/>
            <a:ext cx="462915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841" y="2057400"/>
            <a:ext cx="2949178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841" y="457200"/>
            <a:ext cx="2949178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Picture Placeholder 2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7391" y="987426"/>
            <a:ext cx="462915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t"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r>
              <a:rPr dirty="0" lang="en-US" smtClean="0">
                <a:uFillTx/>
              </a:rPr>
              <a:t>Click icon to add picture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Text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9841" y="2057400"/>
            <a:ext cx="2949178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Date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Foot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Slide Number Placeholder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Title Placeholder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8650" y="365126"/>
            <a:ext cx="7886700" cy="13255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Text Placeholder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8650" y="1825625"/>
            <a:ext cx="7886700" cy="43513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Date Placeholder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28650" y="6356351"/>
            <a:ext cx="20574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557EAAC-5F59-49D2-85FD-3E9A7489E60F}" type="datetimeFigureOut">
              <a:rPr lang="en-GB" smtClean="0">
                <a:uFillTx/>
              </a:rPr>
              <a:pPr/>
              <a:t>03/05/2018</a:t>
            </a:fld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Footer Placeholder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28950" y="6356351"/>
            <a:ext cx="30861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Slide Number Placeholder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57950" y="6356351"/>
            <a:ext cx="20574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F86D8D4-AD1B-4F68-B7F2-35BB470E4E68}" type="slidenum">
              <a:rPr lang="en-GB" smtClean="0">
                <a:uFillTx/>
              </a:rPr>
              <a:pPr/>
              <a:t>‹#›</a:t>
            </a:fld>
            <a:endParaRPr dirty="0" lang="en-GB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1.png" Type="http://schemas.openxmlformats.org/officeDocument/2006/relationships/image"></Relationship><Relationship Id="rId3" Target="../media/image2.png" Type="http://schemas.openxmlformats.org/officeDocument/2006/relationships/image"></Relationship><Relationship Id="rId4" Target="../media/image3.png" Type="http://schemas.openxmlformats.org/officeDocument/2006/relationships/image"></Relationship><Relationship Id="rId5" Target="../media/image4.png" Type="http://schemas.openxmlformats.org/officeDocument/2006/relationships/image"></Relationship><Relationship Id="rId6" Target="../media/image5.png" Type="http://schemas.openxmlformats.org/officeDocument/2006/relationships/image"></Relationship><Relationship Id="rId7" Target="../media/image6.png" Type="http://schemas.openxmlformats.org/officeDocument/2006/relationships/image"></Relationship><Relationship Id="rId8" Target="../media/image7.png" Type="http://schemas.openxmlformats.org/officeDocument/2006/relationships/image"></Relationship><Relationship Id="rId9" Target="../media/image8.png" Type="http://schemas.openxmlformats.org/officeDocument/2006/relationships/image"></Relationship><Relationship Id="rId10" Target="../media/image9.png" Type="http://schemas.openxmlformats.org/officeDocument/2006/relationships/image"></Relationship><Relationship Id="rId11" Target="../media/image10.png" Type="http://schemas.openxmlformats.org/officeDocument/2006/relationships/image"></Relationship><Relationship Id="rId12" Target="../media/image11.png" Type="http://schemas.openxmlformats.org/officeDocument/2006/relationships/image"></Relationship><Relationship Id="rId13" Target="../media/image12.png" Type="http://schemas.openxmlformats.org/officeDocument/2006/relationships/image"></Relationship><Relationship Id="rId14" Target="../media/image13.png" Type="http://schemas.openxmlformats.org/officeDocument/2006/relationships/image"></Relationship><Relationship Id="rId15" Target="../media/image14.png" Type="http://schemas.openxmlformats.org/officeDocument/2006/relationships/image"></Relationship><Relationship Id="rId16" Target="../media/image15.png" Type="http://schemas.openxmlformats.org/officeDocument/2006/relationships/image"></Relationship><Relationship Id="rId17" Target="../media/image16.png" Type="http://schemas.openxmlformats.org/officeDocument/2006/relationships/image"></Relationship><Relationship Id="rId18" Target="../media/image17.png" Type="http://schemas.openxmlformats.org/officeDocument/2006/relationships/image"></Relationship><Relationship Id="rId19" Target="../media/image18.png" Type="http://schemas.openxmlformats.org/officeDocument/2006/relationships/image"></Relationship><Relationship Id="rId20" Target="../media/image19.png" Type="http://schemas.openxmlformats.org/officeDocument/2006/relationships/image"></Relationship><Relationship Id="rId21" Target="../media/image20.png" Type="http://schemas.openxmlformats.org/officeDocument/2006/relationships/image"></Relationship><Relationship Id="rId22" Target="../media/image21.png" Type="http://schemas.openxmlformats.org/officeDocument/2006/relationships/image"></Relationship><Relationship Id="rId23" Target="../media/image22.png" Type="http://schemas.openxmlformats.org/officeDocument/2006/relationships/image"></Relationship><Relationship Id="rId24" Target="../media/image23.png" Type="http://schemas.openxmlformats.org/officeDocument/2006/relationships/image"></Relationship><Relationship Id="rId25" Target="../media/image24.png" Type="http://schemas.openxmlformats.org/officeDocument/2006/relationships/image"></Relationship><Relationship Id="rId26" Target="../media/image25.png" Type="http://schemas.openxmlformats.org/officeDocument/2006/relationships/image"></Relationship><Relationship Id="rId27" Target="../media/image26.png" Type="http://schemas.openxmlformats.org/officeDocument/2006/relationships/image"></Relationship><Relationship Id="rId28" Target="../media/image27.png" Type="http://schemas.openxmlformats.org/officeDocument/2006/relationships/image"></Relationship><Relationship Id="rId29" Target="../media/image28.png" Type="http://schemas.openxmlformats.org/officeDocument/2006/relationships/image"></Relationship><Relationship Id="rId30" Target="../media/image29.png" Type="http://schemas.openxmlformats.org/officeDocument/2006/relationships/image"></Relationship><Relationship Id="rId31" Target="../media/image30.png" Type="http://schemas.openxmlformats.org/officeDocument/2006/relationships/image"></Relationship><Relationship Id="rId32" Target="../media/image31.png" Type="http://schemas.openxmlformats.org/officeDocument/2006/relationships/image"></Relationship><Relationship Id="rId33" Target="../media/image32.png" Type="http://schemas.openxmlformats.org/officeDocument/2006/relationships/image"></Relationship><Relationship Id="rId34" Target="../media/image33.png" Type="http://schemas.openxmlformats.org/officeDocument/2006/relationships/image"></Relationship><Relationship Id="rId35" Target="../media/image34.png" Type="http://schemas.openxmlformats.org/officeDocument/2006/relationships/image"></Relationship><Relationship Id="rId36" Target="../media/image35.png" Type="http://schemas.openxmlformats.org/officeDocument/2006/relationships/image"></Relationship><Relationship Id="rId37" Target="../media/image36.png" Type="http://schemas.openxmlformats.org/officeDocument/2006/relationships/image"></Relationship><Relationship Id="rId38" Target="../media/image37.png" Type="http://schemas.openxmlformats.org/officeDocument/2006/relationships/image"></Relationship><Relationship Id="rId39" Target="../media/image38.png" Type="http://schemas.openxmlformats.org/officeDocument/2006/relationships/image"></Relationship><Relationship Id="rId40" Target="../media/image39.emf" Type="http://schemas.openxmlformats.org/officeDocument/2006/relationships/image"></Relationship><Relationship Id="rId41" Target="../media/image40.png" Type="http://schemas.openxmlformats.org/officeDocument/2006/relationships/image"></Relationship><Relationship Id="rId42" Target="../media/image41.png" Type="http://schemas.openxmlformats.org/officeDocument/2006/relationships/image"></Relationship><Relationship Id="rId43" Target="../media/image42.png" Type="http://schemas.openxmlformats.org/officeDocument/2006/relationships/image"></Relationship><Relationship Id="rId44" Target="../media/image43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44.png" Type="http://schemas.openxmlformats.org/officeDocument/2006/relationships/image"></Relationship><Relationship Id="rId3" Target="../media/image45.png" Type="http://schemas.openxmlformats.org/officeDocument/2006/relationships/image"></Relationship><Relationship Id="rId4" Target="../media/image46.png" Type="http://schemas.openxmlformats.org/officeDocument/2006/relationships/image"></Relationship><Relationship Id="rId5" Target="../media/image47.png" Type="http://schemas.openxmlformats.org/officeDocument/2006/relationships/image"></Relationship><Relationship Id="rId6" Target="../media/image48.png" Type="http://schemas.openxmlformats.org/officeDocument/2006/relationships/image"></Relationship><Relationship Id="rId7" Target="../media/image49.png" Type="http://schemas.openxmlformats.org/officeDocument/2006/relationships/image"></Relationship><Relationship Id="rId8" Target="../media/image50.png" Type="http://schemas.openxmlformats.org/officeDocument/2006/relationships/image"></Relationship><Relationship Id="rId9" Target="../media/image51.png" Type="http://schemas.openxmlformats.org/officeDocument/2006/relationships/image"></Relationship><Relationship Id="rId10" Target="../media/image52.png" Type="http://schemas.openxmlformats.org/officeDocument/2006/relationships/image"></Relationship><Relationship Id="rId11" Target="../media/image53.png" Type="http://schemas.openxmlformats.org/officeDocument/2006/relationships/image"></Relationship><Relationship Id="rId12" Target="../media/image54.png" Type="http://schemas.openxmlformats.org/officeDocument/2006/relationships/image"></Relationship><Relationship Id="rId13" Target="../media/image55.png" Type="http://schemas.openxmlformats.org/officeDocument/2006/relationships/image"></Relationship><Relationship Id="rId14" Target="../media/image56.png" Type="http://schemas.openxmlformats.org/officeDocument/2006/relationships/image"></Relationship><Relationship Id="rId15" Target="../media/image57.png" Type="http://schemas.openxmlformats.org/officeDocument/2006/relationships/image"></Relationship><Relationship Id="rId16" Target="../media/image58.png" Type="http://schemas.openxmlformats.org/officeDocument/2006/relationships/image"></Relationship><Relationship Id="rId17" Target="../media/image59.png" Type="http://schemas.openxmlformats.org/officeDocument/2006/relationships/image"></Relationship><Relationship Id="rId18" Target="../media/image60.png" Type="http://schemas.openxmlformats.org/officeDocument/2006/relationships/image"></Relationship><Relationship Id="rId19" Target="../media/image61.png" Type="http://schemas.openxmlformats.org/officeDocument/2006/relationships/image"></Relationship><Relationship Id="rId20" Target="../media/image62.png" Type="http://schemas.openxmlformats.org/officeDocument/2006/relationships/image"></Relationship><Relationship Id="rId21" Target="../media/image63.png" Type="http://schemas.openxmlformats.org/officeDocument/2006/relationships/image"></Relationship><Relationship Id="rId22" Target="../media/image64.png" Type="http://schemas.openxmlformats.org/officeDocument/2006/relationships/image"></Relationship><Relationship Id="rId23" Target="../media/image65.png" Type="http://schemas.openxmlformats.org/officeDocument/2006/relationships/image"></Relationship><Relationship Id="rId24" Target="../media/image66.png" Type="http://schemas.openxmlformats.org/officeDocument/2006/relationships/image"></Relationship><Relationship Id="rId25" Target="../media/image67.png" Type="http://schemas.openxmlformats.org/officeDocument/2006/relationships/image"></Relationship><Relationship Id="rId26" Target="../media/image68.png" Type="http://schemas.openxmlformats.org/officeDocument/2006/relationships/image"></Relationship><Relationship Id="rId27" Target="../media/image69.png" Type="http://schemas.openxmlformats.org/officeDocument/2006/relationships/image"></Relationship><Relationship Id="rId28" Target="../media/image70.png" Type="http://schemas.openxmlformats.org/officeDocument/2006/relationships/image"></Relationship><Relationship Id="rId29" Target="../media/image71.png" Type="http://schemas.openxmlformats.org/officeDocument/2006/relationships/image"></Relationship><Relationship Id="rId30" Target="../media/image72.png" Type="http://schemas.openxmlformats.org/officeDocument/2006/relationships/image"></Relationship><Relationship Id="rId31" Target="../media/image73.png" Type="http://schemas.openxmlformats.org/officeDocument/2006/relationships/image"></Relationship><Relationship Id="rId32" Target="../media/image74.png" Type="http://schemas.openxmlformats.org/officeDocument/2006/relationships/image"></Relationship><Relationship Id="rId33" Target="../media/image75.png" Type="http://schemas.openxmlformats.org/officeDocument/2006/relationships/image"></Relationship><Relationship Id="rId34" Target="../media/image76.png" Type="http://schemas.openxmlformats.org/officeDocument/2006/relationships/image"></Relationship><Relationship Id="rId35" Target="../media/image77.png" Type="http://schemas.openxmlformats.org/officeDocument/2006/relationships/image"></Relationship><Relationship Id="rId36" Target="../media/image78.png" Type="http://schemas.openxmlformats.org/officeDocument/2006/relationships/image"></Relationship><Relationship Id="rId37" Target="../media/image79.png" Type="http://schemas.openxmlformats.org/officeDocument/2006/relationships/image"></Relationship><Relationship Id="rId38" Target="../media/image80.png" Type="http://schemas.openxmlformats.org/officeDocument/2006/relationships/image"></Relationship><Relationship Id="rId39" Target="../media/image81.png" Type="http://schemas.openxmlformats.org/officeDocument/2006/relationships/image"></Relationship><Relationship Id="rId40" Target="../media/image82.png" Type="http://schemas.openxmlformats.org/officeDocument/2006/relationships/image"></Relationship><Relationship Id="rId41" Target="../media/image83.png" Type="http://schemas.openxmlformats.org/officeDocument/2006/relationships/image"></Relationship><Relationship Id="rId42" Target="../media/image84.png" Type="http://schemas.openxmlformats.org/officeDocument/2006/relationships/image"></Relationship><Relationship Id="rId43" Target="../media/image85.png" Type="http://schemas.openxmlformats.org/officeDocument/2006/relationships/image"></Relationship><Relationship Id="rId44" Target="../media/image86.png" Type="http://schemas.openxmlformats.org/officeDocument/2006/relationships/image"></Relationship><Relationship Id="rId45" Target="../media/image87.png" Type="http://schemas.openxmlformats.org/officeDocument/2006/relationships/image"></Relationship><Relationship Id="rId46" Target="../media/image88.png" Type="http://schemas.openxmlformats.org/officeDocument/2006/relationships/image"></Relationship><Relationship Id="rId47" Target="../media/image89.png" Type="http://schemas.openxmlformats.org/officeDocument/2006/relationships/image"></Relationship><Relationship Id="rId48" Target="../media/image90.png" Type="http://schemas.openxmlformats.org/officeDocument/2006/relationships/image"></Relationship><Relationship Id="rId49" Target="../media/image91.png" Type="http://schemas.openxmlformats.org/officeDocument/2006/relationships/image"></Relationship><Relationship Id="rId50" Target="../media/image92.png" Type="http://schemas.openxmlformats.org/officeDocument/2006/relationships/image"></Relationship><Relationship Id="rId51" Target="../media/image93.png" Type="http://schemas.openxmlformats.org/officeDocument/2006/relationships/image"></Relationship><Relationship Id="rId52" Target="../media/image94.png" Type="http://schemas.openxmlformats.org/officeDocument/2006/relationships/image"></Relationship><Relationship Id="rId53" Target="../media/image95.png" Type="http://schemas.openxmlformats.org/officeDocument/2006/relationships/image"></Relationship><Relationship Id="rId54" Target="../media/image96.png" Type="http://schemas.openxmlformats.org/officeDocument/2006/relationships/image"></Relationship><Relationship Id="rId55" Target="../media/image97.png" Type="http://schemas.openxmlformats.org/officeDocument/2006/relationships/image"></Relationship><Relationship Id="rId56" Target="../media/image98.png" Type="http://schemas.openxmlformats.org/officeDocument/2006/relationships/image"></Relationship><Relationship Id="rId57" Target="../media/image99.png" Type="http://schemas.openxmlformats.org/officeDocument/2006/relationships/image"></Relationship><Relationship Id="rId58" Target="../media/image100.gif" Type="http://schemas.openxmlformats.org/officeDocument/2006/relationships/image"></Relationship><Relationship Id="rId59" Target="../media/image101.png" Type="http://schemas.openxmlformats.org/officeDocument/2006/relationships/image"></Relationship><Relationship Id="rId60" Target="../media/image102.emf" Type="http://schemas.openxmlformats.org/officeDocument/2006/relationships/image"></Relationship><Relationship Id="rId61" Target="../media/image103.png" Type="http://schemas.openxmlformats.org/officeDocument/2006/relationships/image"></Relationship><Relationship Id="rId62" Target="../media/image104.emf" Type="http://schemas.openxmlformats.org/officeDocument/2006/relationships/image"></Relationship><Relationship Id="rId63" Target="../media/image25.png" Type="http://schemas.openxmlformats.org/officeDocument/2006/relationships/image"></Relationship><Relationship Id="rId64" Target="../media/image105.png" Type="http://schemas.openxmlformats.org/officeDocument/2006/relationships/image"></Relationship><Relationship Id="rId65" Target="../media/image106.emf" Type="http://schemas.openxmlformats.org/officeDocument/2006/relationships/image"></Relationship><Relationship Id="rId66" Target="../media/image107.emf" Type="http://schemas.openxmlformats.org/officeDocument/2006/relationships/image"></Relationship><Relationship Id="rId67" Target="../media/image108.png" Type="http://schemas.openxmlformats.org/officeDocument/2006/relationships/image"></Relationship><Relationship Id="rId68" Target="../media/image109.emf" Type="http://schemas.openxmlformats.org/officeDocument/2006/relationships/image"></Relationship><Relationship Id="rId69" Target="../media/image110.emf" Type="http://schemas.openxmlformats.org/officeDocument/2006/relationships/image"></Relationship><Relationship Id="rId70" Target="../media/image111.png" Type="http://schemas.openxmlformats.org/officeDocument/2006/relationships/image"></Relationship><Relationship Id="rId71" Target="../media/image112.emf" Type="http://schemas.openxmlformats.org/officeDocument/2006/relationships/image"></Relationship><Relationship Id="rId72" Target="../media/image113.png" Type="http://schemas.openxmlformats.org/officeDocument/2006/relationships/image"></Relationship><Relationship Id="rId73" Target="../media/image114.png" Type="http://schemas.openxmlformats.org/officeDocument/2006/relationships/image"></Relationship><Relationship Id="rId74" Target="../media/image115.png" Type="http://schemas.openxmlformats.org/officeDocument/2006/relationships/image"></Relationship><Relationship Id="rId75" Target="../media/image116.png" Type="http://schemas.openxmlformats.org/officeDocument/2006/relationships/image"></Relationship><Relationship Id="rId76" Target="../media/image117.png" Type="http://schemas.openxmlformats.org/officeDocument/2006/relationships/image"></Relationship><Relationship Id="rId77" Target="../media/image118.png" Type="http://schemas.openxmlformats.org/officeDocument/2006/relationships/image"></Relationship><Relationship Id="rId78" Target="../media/image119.png" Type="http://schemas.openxmlformats.org/officeDocument/2006/relationships/image"></Relationship><Relationship Id="rId79" Target="../media/image120.png" Type="http://schemas.openxmlformats.org/officeDocument/2006/relationships/image"></Relationship><Relationship Id="rId80" Target="../media/image121.png" Type="http://schemas.openxmlformats.org/officeDocument/2006/relationships/image"></Relationship><Relationship Id="rId81" Target="../media/image122.png" Type="http://schemas.openxmlformats.org/officeDocument/2006/relationships/image"></Relationship><Relationship Id="rId82" Target="../media/image123.png" Type="http://schemas.openxmlformats.org/officeDocument/2006/relationships/image"></Relationship><Relationship Id="rId83" Target="../media/image124.png" Type="http://schemas.openxmlformats.org/officeDocument/2006/relationships/image"></Relationship><Relationship Id="rId84" Target="../media/image125.png" Type="http://schemas.openxmlformats.org/officeDocument/2006/relationships/image"></Relationship><Relationship Id="rId85" Target="../media/image126.png" Type="http://schemas.openxmlformats.org/officeDocument/2006/relationships/image"></Relationship><Relationship Id="rId86" Target="../media/image127.png" Type="http://schemas.openxmlformats.org/officeDocument/2006/relationships/image"></Relationship><Relationship Id="rId87" Target="../media/image128.png" Type="http://schemas.openxmlformats.org/officeDocument/2006/relationships/image"></Relationship><Relationship Id="rId88" Target="../media/image129.png" Type="http://schemas.openxmlformats.org/officeDocument/2006/relationships/image"></Relationship><Relationship Id="rId89" Target="../media/image130.png" Type="http://schemas.openxmlformats.org/officeDocument/2006/relationships/image"></Relationship><Relationship Id="rId90" Target="../media/image131.png" Type="http://schemas.openxmlformats.org/officeDocument/2006/relationships/image"></Relationship><Relationship Id="rId91" Target="../media/image132.png" Type="http://schemas.openxmlformats.org/officeDocument/2006/relationships/image"></Relationship><Relationship Id="rId92" Target="../media/image133.png" Type="http://schemas.openxmlformats.org/officeDocument/2006/relationships/image"></Relationship><Relationship Id="rId93" Target="../media/image134.png" Type="http://schemas.openxmlformats.org/officeDocument/2006/relationships/image"></Relationship><Relationship Id="rId94" Target="../media/image135.png" Type="http://schemas.openxmlformats.org/officeDocument/2006/relationships/image"></Relationship><Relationship Id="rId95" Target="../media/image136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pic="http://schemas.openxmlformats.org/drawingml/2006/picture" xmlns:dgm="http://schemas.openxmlformats.org/drawingml/2006/diagram" id="1027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88814" y="5186862"/>
            <a:ext cx="418405" cy="761404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89" name="Rectangle 8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87457" y="4266326"/>
            <a:ext cx="2621819" cy="826318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8" name="Picture 5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810258" y="5227675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9" name="Picture 5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425341" y="6232782"/>
            <a:ext cx="513664" cy="513664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60" name="Picture 5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107232" y="5414071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6" name="Rectangle 1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997" y="173116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7" name="Rectangle 1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997" y="344243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0" name="Rectangle 1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00912" y="1730767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r>
              <a:rPr dirty="0" lang="th-TH" smtClean="0">
                <a:uFillTx/>
              </a:rPr>
              <a:t>ชัดชเ</a:t>
            </a:r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1" name="Rectangle 2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00912" y="344243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2" name="Rectangle 2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13593" y="5147716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4" name="Rectangle 2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3876" y="173116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" name="Rectangle 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3876" y="3442438"/>
            <a:ext cx="2621819" cy="1650206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9" name="Rectangle 2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34109" y="515724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" name="Rectangle 2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5520" y="5157247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" name="Rectangle 3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7831" y="597281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3" name="Rectangle 3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34109" y="5972821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" name="Rectangle 3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85520" y="597281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" name="Rectangle 3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41798" y="5972821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5" name="Rectangle 4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35412" y="5124944"/>
            <a:ext cx="493728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ใช่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7" name="Rectangle 4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21550" y="5125785"/>
            <a:ext cx="705299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ไม่ใช่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8" name="Rectangle 4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84759" y="5123127"/>
            <a:ext cx="784946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ฉันหลงทาง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0" name="Rectangle 4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17659" y="5957125"/>
            <a:ext cx="735020" cy="27699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2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ฉันไม่เข้าใจ</a:t>
            </a:r>
            <a:endParaRPr b="1" dirty="0" lang="en-US" sz="12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1" name="Rectangle 5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7831" y="5956485"/>
            <a:ext cx="673301" cy="369332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9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ไม่มีคำในนั้นที่ฉันอยากพูด</a:t>
            </a:r>
            <a:endParaRPr b="1" dirty="0" lang="en-US" sz="9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" name="Rectangle 3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41798" y="5157249"/>
            <a:ext cx="656278" cy="816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" name="Rectangle 2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7831" y="5157247"/>
            <a:ext cx="65627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Rectangle 6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996" y="19049"/>
            <a:ext cx="2621819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4" name="Rectangle 6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997" y="844152"/>
            <a:ext cx="262181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7" name="Rectangle 6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2100" y="19049"/>
            <a:ext cx="2625976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8" name="Rectangle 6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71495" y="842130"/>
            <a:ext cx="2626581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70" name="Group 6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27057" y="5158390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71" name="Rectangle 7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2" name="Rectangle 7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3" name="Rectangle 7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4" name="Rectangle 7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5" name="Rectangle 7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6" name="Rectangle 7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7" name="Rectangle 7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8" name="Rectangle 7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pic>
        <p:nvPicPr>
          <p:cNvPr xmlns:c="http://schemas.openxmlformats.org/drawingml/2006/chart" xmlns:pic="http://schemas.openxmlformats.org/drawingml/2006/picture" xmlns:dgm="http://schemas.openxmlformats.org/drawingml/2006/diagram" descr="talk.png" id="79" name="Picture 7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0921" y="990953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80" name="TextBox 7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2057" y="908258"/>
            <a:ext cx="1896214" cy="276999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en-GB" smtClean="0" sz="1200">
                <a:uFillTx/>
                <a:latin charset="0" panose="020B0502020202020204" pitchFamily="34" typeface="Century Gothic"/>
              </a:rPr>
              <a:t>How I communicate….</a:t>
            </a:r>
            <a:endParaRPr b="1" dirty="0" lang="en-GB" sz="1200">
              <a:uFillTx/>
              <a:latin charset="0" panose="020B0502020202020204" pitchFamily="34" typeface="Century Gothic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1" name="TextBox 8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24336" y="70859"/>
            <a:ext cx="1949598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คุณสามารถช่วยฉันสื่อสารได้โดย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……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augmentative communication.png" id="82" name="Picture 8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757074" y="91715"/>
            <a:ext cx="540000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88" name="TextBox 8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01086" y="84716"/>
            <a:ext cx="1179402" cy="276999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endParaRPr b="1" dirty="0" lang="en-GB" sz="1200">
              <a:uFillTx/>
              <a:latin charset="0" panose="020B0502020202020204" pitchFamily="34" typeface="Century Gothic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0" name="TextBox 8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09755" y="4248472"/>
            <a:ext cx="1950655" cy="523220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สิ่งที่ฉันต้องเอาไว้ติดตัวตลอดเวลาคือ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1" name="TextBox 9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85935" y="1767553"/>
            <a:ext cx="1354667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สิ่งที่ฉันชอบ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2" name="TextBox 9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05753" y="2583411"/>
            <a:ext cx="1244599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สิ่งที่ฉันไม่ชอบ</a:t>
            </a:r>
            <a:endParaRPr b="1" dirty="0" lang="en-GB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3" name="TextBox 9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38264" y="858554"/>
            <a:ext cx="192900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Aft>
                <a:spcPts val="1800"/>
              </a:spcAft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ที่อยู่ของฉัน</a:t>
            </a:r>
            <a:endParaRPr b="1" dirty="0" lang="en-GB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age.png" id="94" name="Picture 9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472152" y="130774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live in.png" id="95" name="Picture 9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9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408878" y="938093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favorite.png" id="98" name="Picture 9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0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781403" y="4299747"/>
            <a:ext cx="540000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99" name="TextBox 9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17659" y="52323"/>
            <a:ext cx="128477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Aft>
                <a:spcPts val="1800"/>
              </a:spcAft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วันเกิดของฉัน คือ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….</a:t>
            </a:r>
            <a:endParaRPr b="1" dirty="0" lang="en-GB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0" name="TextBox 9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70585" y="3519988"/>
            <a:ext cx="1918009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Aft>
                <a:spcPts val="1800"/>
              </a:spcAft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เบอร์โทรศัพท์ของฉัน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: </a:t>
            </a:r>
            <a:endParaRPr b="1" dirty="0" lang="en-GB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1" name="Picture 10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1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465753" y="3519988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02" name="Rectangle 10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39987" y="828696"/>
            <a:ext cx="780416" cy="27699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2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คุณเข้าใจผิด</a:t>
            </a:r>
            <a:endParaRPr b="1" dirty="0" lang="en-US" sz="12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3" name="Rectangle 10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44721" y="829367"/>
            <a:ext cx="697656" cy="276999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2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เกือบจะใช่</a:t>
            </a:r>
            <a:endParaRPr b="1" dirty="0" lang="en-US" sz="12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4" name="Rectangle 10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53031" y="814603"/>
            <a:ext cx="748872" cy="26161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1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คุณเข้าใจแล้ว</a:t>
            </a:r>
            <a:endParaRPr b="1" dirty="0" lang="en-US" sz="11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6" name="Picture 10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2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786840" y="1185257"/>
            <a:ext cx="422436" cy="422436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9" name="Picture 10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3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418566" y="1089993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10" name="Rectangle 10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91639" y="845987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1" name="Rectangle 11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47917" y="84598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2" name="Rectangle 11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99328" y="845987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3" name="Rectangle 11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55606" y="845989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05" name="Rectangle 10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12261" y="824534"/>
            <a:ext cx="865570" cy="38472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dirty="0" lang="th-TH" smtClean="0" sz="95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ถามฉันด้วย</a:t>
            </a:r>
            <a:endParaRPr dirty="0" lang="th-TH" sz="95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  <a:p>
            <a:pPr algn="ctr"/>
            <a:r>
              <a:rPr dirty="0" lang="th-TH" smtClean="0" sz="95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    คำถาม ใช่/ไม่ใช่</a:t>
            </a:r>
            <a:endParaRPr dirty="0" lang="en-US" sz="95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4" name="TextBox 1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06904" y="3459045"/>
            <a:ext cx="2492347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ข้อมูลด้านการแพทย์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5" name="TextBox 1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0063" y="1767553"/>
            <a:ext cx="2521573" cy="1292662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กรณีฉุกเฉินกรุณาติดต่อ</a:t>
            </a:r>
            <a:endParaRPr b="1" dirty="0" lang="en-GB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  <a:p>
            <a:pPr algn="ctr"/>
            <a:endParaRPr b="1" dirty="0" lang="en-GB" smtClean="0" sz="1200">
              <a:uFillTx/>
              <a:latin charset="0" panose="020B0502020202020204" pitchFamily="34" typeface="Century Gothic"/>
            </a:endParaRPr>
          </a:p>
          <a:p>
            <a:pPr>
              <a:spcAft>
                <a:spcPts val="600"/>
              </a:spcAft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ชื่อคุณหมอของฉัน</a:t>
            </a:r>
            <a:r>
              <a:rPr b="1" dirty="0" lang="en-GB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: </a:t>
            </a:r>
            <a:endParaRPr b="1" dirty="0" lang="th-TH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  <a:p>
            <a:pPr>
              <a:spcAft>
                <a:spcPts val="600"/>
              </a:spcAft>
            </a:pPr>
            <a:endParaRPr b="1" dirty="0" lang="th-TH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  <a:p>
            <a:pPr>
              <a:spcAft>
                <a:spcPts val="600"/>
              </a:spcAft>
            </a:pPr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ชื่อและเบอร์โทรครอบครัวของ</a:t>
            </a: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ฉัน</a:t>
            </a:r>
            <a:r>
              <a:rPr b="1" dirty="0" lang="en-GB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: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16" name="TextBox 1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5922" y="3706041"/>
            <a:ext cx="2130010" cy="1046440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Bef>
                <a:spcPts val="1200"/>
              </a:spcBef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ลักษณะที่เป็น</a:t>
            </a:r>
            <a:r>
              <a:rPr b="1" dirty="0" lang="en-GB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:</a:t>
            </a:r>
            <a:endParaRPr b="1" dirty="0" lang="th-TH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  <a:p>
            <a:pPr>
              <a:spcBef>
                <a:spcPts val="1200"/>
              </a:spcBef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ภูมิแพ้</a:t>
            </a:r>
            <a:r>
              <a:rPr b="1" dirty="0" lang="en-GB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:</a:t>
            </a:r>
          </a:p>
          <a:p>
            <a:pPr>
              <a:spcBef>
                <a:spcPts val="1200"/>
              </a:spcBef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ยาที่ใช้</a:t>
            </a:r>
            <a:r>
              <a:rPr b="1" dirty="0" lang="en-GB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: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doctor_2.png" id="117" name="Picture 11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0064" y="1768088"/>
            <a:ext cx="375541" cy="37554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medicine.png" id="118" name="Picture 11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5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2660" y="4307687"/>
            <a:ext cx="374408" cy="37440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allergy.png" id="119" name="Picture 11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6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9776" y="3914573"/>
            <a:ext cx="385175" cy="38517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ealth_1.png" id="120" name="Picture 11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7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2128" y="3510302"/>
            <a:ext cx="367010" cy="36701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I need help.png" id="121" name="Picture 12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8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243478" y="1770438"/>
            <a:ext cx="376294" cy="37629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information_4.png" id="122" name="Picture 12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9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13288" y="4701161"/>
            <a:ext cx="349364" cy="34936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26" name="Picture 12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0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804721" y="2612287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28" name="Picture 12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1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787469" y="3527673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31" name="TextBox 13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21403" y="1835852"/>
            <a:ext cx="1950655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การมองเห็นของฉัน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…….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2" name="TextBox 13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37724" y="2570500"/>
            <a:ext cx="1922686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การได้ยินของฉัน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………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3" name="TextBox 13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365150" y="3469381"/>
            <a:ext cx="1912705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การเคลื่อนไหวของฉัน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37" name="Picture 13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2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44894" y="6190063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38" name="Rectangle 13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70434" y="5097749"/>
            <a:ext cx="493728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ร้อน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9" name="Rectangle 13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044730" y="5893012"/>
            <a:ext cx="519432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หนาว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3" name="Rectangle 14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68030" y="5915601"/>
            <a:ext cx="493728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ปวด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6" name="Rectangle 14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108" y="5108179"/>
            <a:ext cx="659266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ไม่สบาย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49" name="Picture 14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3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047457" y="5349857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50" name="Picture 14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4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034446" y="6206445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23" name="Rectangle 12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997" y="839670"/>
            <a:ext cx="2621818" cy="816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talk.png" id="124" name="Picture 12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0921" y="986471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45" name="TextBox 14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57757" y="865753"/>
            <a:ext cx="1896214" cy="338554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6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ฉันจะสื่อสารอย่างไร</a:t>
            </a:r>
            <a:r>
              <a:rPr b="1" dirty="0" lang="en-US" smtClean="0" sz="16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……….</a:t>
            </a:r>
            <a:endParaRPr b="1" dirty="0" lang="en-GB" sz="16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56" name="Picture 15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5" cstate="print"/>
          <a:srcRect b="45174" l="695" r="62913" t="5782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0063" y="60136"/>
            <a:ext cx="540000" cy="545807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57" name="TextBox 15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72057" y="72267"/>
            <a:ext cx="1179402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ฉันชื่อ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…….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7" name="TextBox 14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35605" y="4652365"/>
            <a:ext cx="2182318" cy="388568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lnSpc>
                <a:spcPct val="150000"/>
              </a:lnSpc>
            </a:pPr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ข้อมู</a:t>
            </a:r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ล</a:t>
            </a:r>
            <a:r>
              <a:rPr b="1" dirty="0" lang="th-TH" smtClean="0" sz="12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อื่นๆ</a:t>
            </a:r>
            <a:r>
              <a:rPr b="1" dirty="0" lang="en-GB" smtClean="0" sz="12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:</a:t>
            </a:r>
            <a:endParaRPr b="1" dirty="0" lang="en-GB" sz="12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8" name="TextBox 15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472607" y="5940903"/>
            <a:ext cx="39466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ช่วย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C:\Users\Dell\Downloads\to_help.png" id="1029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6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397754" y="6209911"/>
            <a:ext cx="548100" cy="54810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61" name="Rectangle 16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94629" y="19049"/>
            <a:ext cx="2625976" cy="81677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6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7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41716" y="5353406"/>
            <a:ext cx="532902" cy="532902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25" name="Rectangle 12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4924" y="5107739"/>
            <a:ext cx="493728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เจ็บ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30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8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2128" y="6197537"/>
            <a:ext cx="588266" cy="560474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1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9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9776" y="5393811"/>
            <a:ext cx="569821" cy="52179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34" name="Rectangle 13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95025" y="5947520"/>
            <a:ext cx="519432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ไข้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" id="1033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0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48594" y="4161776"/>
            <a:ext cx="363418" cy="363418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55" name="TextBox 15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3967" y="4161776"/>
            <a:ext cx="1918009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Aft>
                <a:spcPts val="1800"/>
              </a:spcAft>
            </a:pP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ID:  </a:t>
            </a:r>
            <a:endParaRPr b="1" dirty="0" lang="en-GB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27" name="TextBox 12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49258" y="4634698"/>
            <a:ext cx="1918009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>
              <a:spcAft>
                <a:spcPts val="1800"/>
              </a:spcAft>
            </a:pPr>
            <a:r>
              <a:rPr b="1" dirty="0" lang="th-TH" smtClean="0" sz="1400">
                <a:uFillTx/>
                <a:latin charset="-34" panose="020B0500040200020003" pitchFamily="34" typeface="TH SarabunPSK"/>
                <a:cs charset="-34" panose="020B0500040200020003" pitchFamily="34" typeface="TH SarabunPSK"/>
              </a:rPr>
              <a:t>อีเมล</a:t>
            </a:r>
            <a:r>
              <a:rPr b="1" dirty="0" lang="en-US" smtClean="0" sz="1400">
                <a:uFillTx/>
                <a:latin charset="-34" panose="020B0500040200020003" pitchFamily="34" typeface="TH SarabunPSK"/>
                <a:cs charset="-34" panose="020B0500040200020003" pitchFamily="34" typeface="TH SarabunPSK"/>
              </a:rPr>
              <a:t>: </a:t>
            </a:r>
            <a:endParaRPr b="1" dirty="0" lang="en-GB" smtClean="0" sz="1400">
              <a:uFillTx/>
              <a:latin charset="-34" panose="020B0500040200020003" pitchFamily="34" typeface="TH SarabunPSK"/>
              <a:cs charset="-34" panose="020B0500040200020003" pitchFamily="34" typeface="TH SarabunPSK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1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528224" y="4614048"/>
            <a:ext cx="418956" cy="415683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085759" y="6195709"/>
            <a:ext cx="561473" cy="561473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7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805084" y="5397956"/>
            <a:ext cx="448042" cy="542947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35" name="Rectangle 13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76455" y="5108235"/>
            <a:ext cx="705299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อ่าน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9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4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760685" y="6272395"/>
            <a:ext cx="568838" cy="51220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40" name="Rectangle 13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76454" y="5933841"/>
            <a:ext cx="705299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เขียน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5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020402" y="1051490"/>
            <a:ext cx="614130" cy="578503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4" name="Picture 1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6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713593" y="1104406"/>
            <a:ext cx="596162" cy="551649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5" name="Picture 1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7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2734793" y="1866441"/>
            <a:ext cx="645352" cy="560581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6" name="Picture 1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8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057469" y="2097012"/>
            <a:ext cx="314785" cy="240560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1" name="TextBox 1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57074" y="5212541"/>
            <a:ext cx="2520781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800">
                <a:uFillTx/>
              </a:rPr>
              <a:t>Thai language In Case of Emergency (ICE) cards adapted with permission http</a:t>
            </a:r>
            <a:r>
              <a:rPr dirty="0" lang="en-US" sz="800">
                <a:uFillTx/>
              </a:rPr>
              <a:t>://</a:t>
            </a:r>
            <a:r>
              <a:rPr dirty="0" lang="en-US" smtClean="0" sz="800">
                <a:uFillTx/>
              </a:rPr>
              <a:t>communikate.equalitytime.co.uk</a:t>
            </a:r>
            <a:endParaRPr dirty="0" lang="en-US" sz="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38" name="Picture 1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9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961225" y="5659992"/>
            <a:ext cx="707463" cy="45020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40" name="Picture 1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0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363461" y="5437415"/>
            <a:ext cx="621475" cy="4933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48" name="TextBox 14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619837" y="5589142"/>
            <a:ext cx="1575126" cy="507831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mtClean="0" sz="900">
                <a:uFillTx/>
              </a:rPr>
              <a:t>Rajanagarindra Institute of Child Development</a:t>
            </a:r>
          </a:p>
          <a:p>
            <a:pPr algn="ctr"/>
            <a:r>
              <a:rPr dirty="0" lang="en-US" smtClean="0" sz="900">
                <a:uFillTx/>
              </a:rPr>
              <a:t> Chiang Mai, Thailand 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3" name="TextBox 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34793" y="6428590"/>
            <a:ext cx="2577091" cy="369332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en-US" sz="900">
                <a:uFillTx/>
              </a:rPr>
              <a:t>i</a:t>
            </a:r>
            <a:r>
              <a:rPr dirty="0" lang="en-US" smtClean="0" sz="900">
                <a:uFillTx/>
              </a:rPr>
              <a:t>n collaboration with RICD</a:t>
            </a:r>
          </a:p>
          <a:p>
            <a:pPr algn="ctr"/>
            <a:r>
              <a:rPr dirty="0" lang="en-US" smtClean="0" sz="900">
                <a:uFillTx/>
              </a:rPr>
              <a:t> Wheelchair Distribution Team</a:t>
            </a:r>
            <a:endParaRPr dirty="0" lang="en-US" sz="900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" name="TextBox 1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735517" y="6103118"/>
            <a:ext cx="2599895" cy="384721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dirty="0" lang="fr-FR" smtClean="0" sz="950">
                <a:uFillTx/>
              </a:rPr>
              <a:t>Augmentative &amp; </a:t>
            </a:r>
            <a:r>
              <a:rPr dirty="0" lang="fr-FR" sz="950">
                <a:uFillTx/>
              </a:rPr>
              <a:t>Alternative </a:t>
            </a:r>
            <a:r>
              <a:rPr dirty="0" lang="fr-FR" smtClean="0" sz="950">
                <a:uFillTx/>
              </a:rPr>
              <a:t>Communication </a:t>
            </a:r>
          </a:p>
          <a:p>
            <a:pPr algn="ctr"/>
            <a:r>
              <a:rPr dirty="0" lang="fr-FR" smtClean="0" sz="950">
                <a:uFillTx/>
              </a:rPr>
              <a:t>AAC </a:t>
            </a:r>
            <a:r>
              <a:rPr dirty="0" lang="fr-FR" sz="950">
                <a:uFillTx/>
              </a:rPr>
              <a:t>Clinic</a:t>
            </a: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44" name="Picture 2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1" cstate="print"/>
          <a:srcRect b="4748" l="2644" t="5429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384411" y="5353154"/>
            <a:ext cx="577778" cy="573568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51" name="Rectangle 15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90997" y="5094712"/>
            <a:ext cx="1011296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อึดอัด 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046" name="Picture 2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407755" y="6195709"/>
            <a:ext cx="531089" cy="535825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59" name="Rectangle 15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90997" y="5902620"/>
            <a:ext cx="1011296" cy="338554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6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คัน</a:t>
            </a:r>
            <a:endParaRPr b="1" dirty="0" lang="en-US" sz="16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0" name="TextBox 15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9758" y="471839"/>
            <a:ext cx="1179402" cy="307777"/>
          </a:xfrm>
          <a:prstGeom prst="rect">
            <a:avLst/>
          </a:prstGeom>
          <a:solidFill>
            <a:srgbClr val="FFFFFF"/>
          </a:solidFill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ชื่อเล่น</a:t>
            </a:r>
            <a:r>
              <a:rPr b="1" dirty="0" lang="en-US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…….</a:t>
            </a:r>
            <a:endParaRPr b="1" dirty="0" lang="en-GB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3" cstate="print"/>
          <a:srcRect l="5400" r="1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412763" y="1770438"/>
            <a:ext cx="635080" cy="621376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051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4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437526" y="2556271"/>
            <a:ext cx="609252" cy="621376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Rectangle 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3140" y="19050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6" name="Rectangle 4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89418" y="19052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2" name="Rectangle 5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0829" y="19050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3" name="Rectangle 5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107" y="19052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0" name="Rectangle 5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3140" y="834622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1" name="Rectangle 6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89418" y="834624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2" name="Rectangle 6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0829" y="834622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3" name="Rectangle 6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107" y="834624"/>
            <a:ext cx="656278" cy="8167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64" name="Group 6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13247" y="18450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65" name="Rectangle 6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6" name="Rectangle 6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7" name="Rectangle 6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8" name="Rectangle 6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69" name="Rectangle 6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0" name="Rectangle 6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1" name="Rectangle 7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2" name="Rectangle 7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73" name="Group 72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88592" y="17850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74" name="Rectangle 7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5" name="Rectangle 7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6" name="Rectangle 7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7" name="Rectangle 7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8" name="Rectangle 7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79" name="Rectangle 7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0" name="Rectangle 7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1" name="Rectangle 8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82" name="Group 81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13241" y="1730597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83" name="Rectangle 8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4" name="Rectangle 8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5" name="Rectangle 8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6" name="Rectangle 8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7" name="Rectangle 8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8" name="Rectangle 8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89" name="Rectangle 8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0" name="Rectangle 8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91" name="Group 90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139080" y="1730575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92" name="Rectangle 9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3" name="Rectangle 9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4" name="Rectangle 9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5" name="Rectangle 9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6" name="Rectangle 9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7" name="Rectangle 9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8" name="Rectangle 9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99" name="Rectangle 9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00" name="Group 99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88592" y="1730572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01" name="Rectangle 10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2" name="Rectangle 10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3" name="Rectangle 10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4" name="Rectangle 10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5" name="Rectangle 10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6" name="Rectangle 10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7" name="Rectangle 10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08" name="Rectangle 10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09" name="Group 108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1135521" y="3445725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0" name="Rectangle 10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1" name="Rectangle 11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2" name="Rectangle 11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3" name="Rectangle 11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4" name="Rectangle 11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5" name="Rectangle 11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6" name="Rectangle 11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17" name="Rectangle 11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18" name="Group 117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15628" y="3445125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19" name="Rectangle 11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0" name="Rectangle 11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1" name="Rectangle 12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2" name="Rectangle 12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3" name="Rectangle 12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4" name="Rectangle 12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5" name="Rectangle 12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6" name="Rectangle 12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FF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27" name="Group 126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90973" y="3444525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28" name="Rectangle 12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29" name="Rectangle 12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0" name="Rectangle 12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1" name="Rectangle 13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2" name="Rectangle 13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3" name="Rectangle 13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4" name="Rectangle 13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5" name="Rectangle 13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grpSp>
        <p:nvGrpSpPr>
          <p:cNvPr xmlns:c="http://schemas.openxmlformats.org/drawingml/2006/chart" xmlns:pic="http://schemas.openxmlformats.org/drawingml/2006/picture" xmlns:dgm="http://schemas.openxmlformats.org/drawingml/2006/diagram" id="136" name="Group 135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3815622" y="5157272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37" name="Rectangle 13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8" name="Rectangle 13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39" name="Rectangle 13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0" name="Rectangle 13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D27AEE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1" name="Rectangle 14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2" name="Rectangle 14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3" name="Rectangle 142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44" name="Rectangle 143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0070C0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46" name="Rectangle 14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3510" y="5157250"/>
            <a:ext cx="656278" cy="816770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7" name="Rectangle 14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89788" y="5157252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8" name="Rectangle 14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1199" y="5157250"/>
            <a:ext cx="656278" cy="81677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49" name="Rectangle 14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477" y="5157252"/>
            <a:ext cx="656278" cy="816770"/>
          </a:xfrm>
          <a:prstGeom prst="rect">
            <a:avLst/>
          </a:prstGeom>
          <a:noFill/>
          <a:ln w="38100">
            <a:solidFill>
              <a:srgbClr val="00FF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0" name="Rectangle 14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33510" y="5972822"/>
            <a:ext cx="656278" cy="816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1" name="Rectangle 150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89788" y="5972824"/>
            <a:ext cx="656278" cy="816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2" name="Rectangle 15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441199" y="5972822"/>
            <a:ext cx="656278" cy="816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53" name="Rectangle 15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097477" y="5972824"/>
            <a:ext cx="656278" cy="816770"/>
          </a:xfrm>
          <a:prstGeom prst="rect">
            <a:avLst/>
          </a:prstGeom>
          <a:noFill/>
          <a:ln w="38100">
            <a:solidFill>
              <a:srgbClr val="00FFFF"/>
            </a:solidFill>
          </a:ln>
        </p:spPr>
        <p:style xmlns:c="http://schemas.openxmlformats.org/drawingml/2006/chart" xmlns:pic="http://schemas.openxmlformats.org/drawingml/2006/picture" xmlns:dgm="http://schemas.openxmlformats.org/drawingml/2006/diagram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pic="http://schemas.openxmlformats.org/drawingml/2006/picture" xmlns:dgm="http://schemas.openxmlformats.org/drawingml/2006/diagram">
          <a:bodyPr anchor="ctr" rtlCol="0"/>
          <a:lstStyle/>
          <a:p>
            <a:pPr algn="ctr"/>
            <a:endParaRPr dirty="0" lang="en-GB">
              <a:uFillTx/>
            </a:endParaRPr>
          </a:p>
        </p:txBody>
      </p:sp>
      <p:grpSp>
        <p:nvGrpSpPr>
          <p:cNvPr xmlns:c="http://schemas.openxmlformats.org/drawingml/2006/chart" xmlns:pic="http://schemas.openxmlformats.org/drawingml/2006/picture" xmlns:dgm="http://schemas.openxmlformats.org/drawingml/2006/diagram" id="154" name="Group 153"/>
          <p:cNvGrpSpPr xmlns:c="http://schemas.openxmlformats.org/drawingml/2006/chart" xmlns:pic="http://schemas.openxmlformats.org/drawingml/2006/picture" xmlns:dgm="http://schemas.openxmlformats.org/drawingml/2006/diagram"/>
          <p:nvPr/>
        </p:nvGrpSpPr>
        <p:grpSpPr xmlns:c="http://schemas.openxmlformats.org/drawingml/2006/chart" xmlns:pic="http://schemas.openxmlformats.org/drawingml/2006/picture" xmlns:dgm="http://schemas.openxmlformats.org/drawingml/2006/diagram">
          <a:xfrm>
            <a:off x="6490973" y="5157247"/>
            <a:ext cx="2620245" cy="1632344"/>
            <a:chOff x="19998" y="19050"/>
            <a:chExt cx="2620245" cy="1632344"/>
          </a:xfrm>
          <a:noFill/>
        </p:grpSpPr>
        <p:sp>
          <p:nvSpPr>
            <p:cNvPr xmlns:c="http://schemas.openxmlformats.org/drawingml/2006/chart" xmlns:pic="http://schemas.openxmlformats.org/drawingml/2006/picture" xmlns:dgm="http://schemas.openxmlformats.org/drawingml/2006/diagram" id="155" name="Rectangle 154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6" name="Rectangle 155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7" name="Rectangle 156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19050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8" name="Rectangle 157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1905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59" name="Rectangle 158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998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solidFill>
                  <a:srgbClr val="FFFF00"/>
                </a:solidFill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0" name="Rectangle 159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676276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1" name="Rectangle 160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327687" y="834622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  <p:sp>
          <p:nvSpPr>
            <p:cNvPr xmlns:c="http://schemas.openxmlformats.org/drawingml/2006/chart" xmlns:pic="http://schemas.openxmlformats.org/drawingml/2006/picture" xmlns:dgm="http://schemas.openxmlformats.org/drawingml/2006/diagram" id="162" name="Rectangle 161"/>
            <p:cNvSpPr xmlns:c="http://schemas.openxmlformats.org/drawingml/2006/chart" xmlns:pic="http://schemas.openxmlformats.org/drawingml/2006/picture" xmlns:dgm="http://schemas.openxmlformats.org/drawingml/2006/diagram">
              <a:spLocks/>
            </p:cNvSpPr>
            <p:nvPr/>
          </p:nvSpPr>
          <p:spPr xmlns:c="http://schemas.openxmlformats.org/drawingml/2006/chart" xmlns:pic="http://schemas.openxmlformats.org/drawingml/2006/picture" xmlns:dgm="http://schemas.openxmlformats.org/drawingml/2006/diagram">
            <a:xfrm>
              <a:off x="1983965" y="834624"/>
              <a:ext cx="656278" cy="816770"/>
            </a:xfrm>
            <a:prstGeom prst="rect">
              <a:avLst/>
            </a:prstGeom>
            <a:grpFill/>
            <a:ln w="38100">
              <a:solidFill>
                <a:srgbClr val="FF99FF"/>
              </a:solidFill>
            </a:ln>
          </p:spPr>
          <p:style xmlns:c="http://schemas.openxmlformats.org/drawingml/2006/chart" xmlns:pic="http://schemas.openxmlformats.org/drawingml/2006/picture" xmlns:dgm="http://schemas.openxmlformats.org/drawingml/2006/diagram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pic="http://schemas.openxmlformats.org/drawingml/2006/picture" xmlns:dgm="http://schemas.openxmlformats.org/drawingml/2006/diagram">
            <a:bodyPr anchor="ctr" rtlCol="0"/>
            <a:lstStyle/>
            <a:p>
              <a:pPr algn="ctr"/>
              <a:endParaRPr dirty="0" lang="en-GB">
                <a:uFillTx/>
              </a:endParaRPr>
            </a:p>
          </p:txBody>
        </p:sp>
      </p:grpSp>
      <p:sp>
        <p:nvSpPr>
          <p:cNvPr xmlns:c="http://schemas.openxmlformats.org/drawingml/2006/chart" xmlns:pic="http://schemas.openxmlformats.org/drawingml/2006/picture" xmlns:dgm="http://schemas.openxmlformats.org/drawingml/2006/diagram" id="163" name="TextBox 16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20423" y="-19339"/>
            <a:ext cx="53893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ฉัน/หนู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4" name="TextBox 1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70973" y="-19339"/>
            <a:ext cx="35618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เธอ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6" name="TextBox 16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52519" y="794095"/>
            <a:ext cx="46198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ผู้ชาย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67" name="TextBox 16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52740" y="809108"/>
            <a:ext cx="36099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เด็ก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me_1.png" id="168" name="Picture 16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207751" y="269108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69" name="TextBox 16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97296" y="-38669"/>
            <a:ext cx="35618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เขา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you_1.png" id="170" name="Picture 16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849938" y="276858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e.png" id="172" name="Picture 17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08081" y="222815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73" name="TextBox 1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78332" y="797567"/>
            <a:ext cx="495649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ผู้หญิง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78" name="Picture 17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20830" y="1045339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79" name="TextBox 17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13247" y="-25821"/>
            <a:ext cx="665567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ครอบครัว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0" name="TextBox 17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21657" y="0"/>
            <a:ext cx="48603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ผู้ใหญ่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1" name="TextBox 18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51487" y="816858"/>
            <a:ext cx="45557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เพื่อน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82" name="Picture 18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197741" y="276858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83" name="TextBox 18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94921" y="-4043"/>
            <a:ext cx="41870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อะไร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4" name="TextBox 18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09528" y="-19339"/>
            <a:ext cx="550151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เมื่อไหร่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5" name="TextBox 18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97382" y="0"/>
            <a:ext cx="46358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ที่ไหน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6" name="TextBox 18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80403" y="-11359"/>
            <a:ext cx="44435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ทำไม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7" name="TextBox 18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628111" y="816857"/>
            <a:ext cx="36420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ใคร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88" name="TextBox 18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36320" y="800011"/>
            <a:ext cx="53251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อันไหน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what.png" id="189" name="Picture 18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540212" y="253314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when.png" id="190" name="Picture 18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212852" y="253314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where.png" id="191" name="Picture 19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9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839260" y="271805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who.png" id="193" name="Picture 192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0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557834" y="1100475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which.png" id="194" name="Picture 19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11"/>
          <a:srcRect t="16554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507527" y="1184175"/>
            <a:ext cx="540000" cy="450609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195" name="TextBox 19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44870" y="816856"/>
            <a:ext cx="69783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เท่าไหร่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196" name="TextBox 19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97748" y="817068"/>
            <a:ext cx="69783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pPr algn="ctr"/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ได้ไหม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197" name="Picture 19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2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874584" y="1094784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98" name="Picture 19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3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220079" y="1072038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31" name="Picture 23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4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200349" y="3698498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33" name="Rectangle 232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61063" y="3404675"/>
            <a:ext cx="728430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เกี่ยวกับ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4" name="Rectangle 23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42825" y="3445727"/>
            <a:ext cx="875746" cy="24622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0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อาหาร/เครื่องดื่ม</a:t>
            </a:r>
            <a:endParaRPr b="1" dirty="0" lang="en-US" sz="10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6" name="Rectangle 23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08253" y="4196567"/>
            <a:ext cx="763652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พาหนะ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38" name="Rectangle 237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439793" y="4233824"/>
            <a:ext cx="725571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สถานที่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39" name="Picture 23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5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548390" y="3694077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43" name="Picture 242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6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191249" y="4505910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45" name="Rectangle 24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21938" y="3414610"/>
            <a:ext cx="728430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สิ่งของ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7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523466" y="3677377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47" name="Picture 24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18" cstate="print"/>
          <a:srcRect b="13424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510230" y="4558928"/>
            <a:ext cx="540000" cy="467507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48" name="TextBox 24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66953" y="5142077"/>
            <a:ext cx="59022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ตอนเช้า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0" name="TextBox 24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72144" y="5947983"/>
            <a:ext cx="572593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เมื่อวาน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1" name="TextBox 25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51878" y="5119386"/>
            <a:ext cx="595035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ตอนเย็น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4" name="TextBox 25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41650" y="5941757"/>
            <a:ext cx="46519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พรุ่งนี้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55" name="TextBox 25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54906" y="5950336"/>
            <a:ext cx="52282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ตอนนี้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57" name="Picture 25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19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839918" y="6208899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58" name="Picture 25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0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223857" y="5391534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59" name="Picture 25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1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191974" y="5413040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60" name="Picture 25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2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 flipH="1">
            <a:off x="3878837" y="5407983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62" name="Picture 26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3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192700" y="6218237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63" name="Picture 262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4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878193" y="6205273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264" name="TextBox 26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16785" y="1697871"/>
            <a:ext cx="30970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ไป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5" name="TextBox 26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01988" y="2523101"/>
            <a:ext cx="708848" cy="276999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2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เอา</a:t>
            </a:r>
            <a:r>
              <a:rPr b="1" dirty="0" lang="en-US" smtClean="0" sz="12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 / </a:t>
            </a:r>
            <a:r>
              <a:rPr b="1" dirty="0" lang="th-TH" smtClean="0" sz="12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อยาก</a:t>
            </a:r>
            <a:r>
              <a:rPr b="1" dirty="0" lang="en-US" smtClean="0" sz="12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 </a:t>
            </a:r>
            <a:endParaRPr b="1" dirty="0" lang="en-US" sz="12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8" name="TextBox 26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56073" y="1703975"/>
            <a:ext cx="41229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หยิบ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9" name="TextBox 26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965174" y="3404674"/>
            <a:ext cx="38664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typeface="Century Gothic"/>
                <a:cs typeface="TH Sarabun New"/>
              </a:rPr>
              <a:t>รู้สึก</a:t>
            </a:r>
            <a:endParaRPr b="1" dirty="0" lang="en-US" sz="1400">
              <a:uFillTx/>
              <a:latin typeface="Century Gothic"/>
              <a:cs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0" name="TextBox 26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953516" y="1697870"/>
            <a:ext cx="30168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ได้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1" name="TextBox 27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04721" y="1690945"/>
            <a:ext cx="32412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ทำ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3" name="TextBox 27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91897" y="2522889"/>
            <a:ext cx="39786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typeface="Century Gothic"/>
                <a:cs typeface="TH Sarabun New"/>
              </a:rPr>
              <a:t>มานี่</a:t>
            </a:r>
            <a:endParaRPr b="1" dirty="0" lang="en-US" sz="1400">
              <a:uFillTx/>
              <a:latin typeface="Century Gothic"/>
              <a:cs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4" name="TextBox 27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43966" y="1711077"/>
            <a:ext cx="49084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ส่ง/ให้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6" name="TextBox 27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570391" y="2514764"/>
            <a:ext cx="514885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อีกครั้ง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7" name="TextBox 27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16559" y="2530501"/>
            <a:ext cx="64152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algn="ctr"/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ฟัง/ได้ยิน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78" name="TextBox 27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667" y="2474452"/>
            <a:ext cx="37061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วาง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0" name="TextBox 27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13757" y="1699154"/>
            <a:ext cx="26000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มี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1" name="TextBox 28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92462" y="2489867"/>
            <a:ext cx="32412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หา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82" name="TextBox 28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58994" y="2522888"/>
            <a:ext cx="51969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เปลี่ยน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84" name="Picture 28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5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197741" y="1992409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85" name="Picture 28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6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207665" y="2800729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87" name="Picture 286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7" cstate="print"/>
          <a:srcRect b="10817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185383" y="1990502"/>
            <a:ext cx="540000" cy="481588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89" name="Picture 28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28" cstate="print"/>
          <a:srcRect b="12324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895358" y="2031904"/>
            <a:ext cx="540000" cy="473449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91" name="Picture 29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9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506648" y="1992409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94" name="Picture 29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0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26229" y="2777923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98" name="Picture 29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1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170937" y="2773876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01" name="Picture 30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2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8515627" y="1969901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03" name="Picture 302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3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513954" y="2782229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05" name="TextBox 30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241377" y="1692167"/>
            <a:ext cx="58060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มีปัญหา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6" name="TextBox 30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325597" y="2475122"/>
            <a:ext cx="31451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รอ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problem.png" id="309" name="Picture 30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196231" y="1990502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12" name="TextBox 31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43638" y="1692736"/>
            <a:ext cx="242375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algn="ctr"/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รู้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6" name="TextBox 26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174581" y="1688105"/>
            <a:ext cx="51007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algn="ctr"/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ดู/มอง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267" name="TextBox 26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45531" y="1725786"/>
            <a:ext cx="745718" cy="292388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pPr algn="ctr"/>
            <a:r>
              <a:rPr b="1" dirty="0" lang="th-TH" smtClean="0" sz="13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อยากถามว่า</a:t>
            </a:r>
            <a:endParaRPr b="1" dirty="0" lang="en-US" sz="13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3" name="TextBox 31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312952" y="3438748"/>
            <a:ext cx="32573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อีก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5" name="TextBox 31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48781" y="3416348"/>
            <a:ext cx="34817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เร็ว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6" name="TextBox 31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72425" y="4230022"/>
            <a:ext cx="36420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เล็ก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7" name="TextBox 31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64217" y="3416347"/>
            <a:ext cx="41229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ใหญ่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8" name="TextBox 31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17422" y="4238613"/>
            <a:ext cx="31931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ช้า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19" name="TextBox 31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002968" y="4215822"/>
            <a:ext cx="25680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สี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3" name="TextBox 32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07665" y="3416348"/>
            <a:ext cx="47160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ดี/เก่ง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4" name="TextBox 32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154881" y="4250051"/>
            <a:ext cx="633507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เสร็จแล้ว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25" name="TextBox 32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10120" y="3392090"/>
            <a:ext cx="37221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ง่าย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26" name="Picture 325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5" cstate="print"/>
          <a:srcRect b="9062" t="8285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506267" y="3689075"/>
            <a:ext cx="559756" cy="526747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28" name="Picture 32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6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887507" y="4521608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30" name="Picture 32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7" cstate="print"/>
          <a:srcRect b="16874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892066" y="4546668"/>
            <a:ext cx="540000" cy="448877"/>
          </a:xfrm>
          <a:prstGeom prst="rect">
            <a:avLst/>
          </a:prstGeom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31" name="Picture 33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38" cstate="print"/>
          <a:srcRect t="9127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902381" y="3728881"/>
            <a:ext cx="540000" cy="490714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34" name="Picture 33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9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24205" y="3675822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35" name="Picture 33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0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26229" y="4489227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39" name="Rectangle 33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766397" y="4222663"/>
            <a:ext cx="751563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ไม่เหมือน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0" name="Rectangle 33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27859" y="3416348"/>
            <a:ext cx="591275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เหมือน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41" name="Picture 34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1" cstate="print"/>
          <a:srcRect r="31539" t="8186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931099" y="3702919"/>
            <a:ext cx="396062" cy="531158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42" name="Picture 34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2" cstate="print"/>
          <a:srcRect l="34403" r="-9715" t="7370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935724" y="4568106"/>
            <a:ext cx="407065" cy="500658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44" name="TextBox 34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86287" y="5127872"/>
            <a:ext cx="40908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อันนี้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45" name="TextBox 34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65348" y="5131060"/>
            <a:ext cx="33534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กับ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this.png" id="350" name="Picture 349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03491" y="5371741"/>
            <a:ext cx="540000" cy="540000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with.png" id="351" name="Picture 350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4"/>
          <a:srcRect b="20526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855955" y="5427163"/>
            <a:ext cx="540000" cy="429156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56" name="TextBox 35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92520" y="5931534"/>
            <a:ext cx="40267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บ้าน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58" name="TextBox 35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875970" y="5127941"/>
            <a:ext cx="52931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ห้องน้ำ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59" name="Picture 358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5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903562" y="5414428"/>
            <a:ext cx="524204" cy="524204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64" name="Rectangle 363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738238" y="5944235"/>
            <a:ext cx="788981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ทำเอง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68" name="Picture 367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46" cstate="print"/>
          <a:srcRect t="10446"/>
          <a:stretch/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512095" y="6228876"/>
            <a:ext cx="613397" cy="549323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372" name="Picture 371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7" cstate="print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7840928" y="6229200"/>
            <a:ext cx="540000" cy="5400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76" name="Rectangle 375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73988" y="5139977"/>
            <a:ext cx="857179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อาบน้ำ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65" name="Rectangle 364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342710" y="5944235"/>
            <a:ext cx="1006548" cy="2923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3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คุยกัน</a:t>
            </a:r>
            <a:endParaRPr b="1" dirty="0" lang="en-US" sz="13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1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8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925269" y="1066920"/>
            <a:ext cx="458515" cy="559534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054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9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960205" y="1069756"/>
            <a:ext cx="326583" cy="556698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055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0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flipH="1">
            <a:off x="1313805" y="1073095"/>
            <a:ext cx="300728" cy="550021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38" name="TextBox 33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936413" y="787294"/>
            <a:ext cx="41870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แฟน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6" name="Picture 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1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245745" y="1216014"/>
            <a:ext cx="417324" cy="40029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ttps://d18vdu4p71yql0.cloudfront.net/libraries/arasaac/dad.png" id="2058" name="Picture 1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558994" y="229770"/>
            <a:ext cx="551962" cy="551962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ttps://d18vdu4p71yql0.cloudfront.net/libraries/arasaac/mother.png" id="2060" name="Picture 1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207858" y="246252"/>
            <a:ext cx="539415" cy="539415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78" name="TextBox 37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34398" y="-27603"/>
            <a:ext cx="34176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พ่อ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79" name="TextBox 37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308976" y="-25821"/>
            <a:ext cx="33054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แม่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s://d18vdu4p71yql0.cloudfront.net/libraries/arasaac/family.png" id="2066" name="Picture 1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4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878837" y="229770"/>
            <a:ext cx="587088" cy="587088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https://d18vdu4p71yql0.cloudfront.net/libraries/arasaac/family.png" id="381" name="Picture 1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55"/>
          <a:srcRect b="-1" l="37690" r="37427" t="45990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667259" y="1157954"/>
            <a:ext cx="260007" cy="56437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82" name="TextBox 38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633997" y="759143"/>
            <a:ext cx="32733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ลูก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67" name="Picture 1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6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979597" y="220196"/>
            <a:ext cx="243125" cy="569366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068" name="Picture 2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7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rot="19499786">
            <a:off x="5973741" y="1164059"/>
            <a:ext cx="228199" cy="403226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83" name="TextBox 38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79542" y="27632"/>
            <a:ext cx="30328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พี่</a:t>
            </a:r>
            <a:r>
              <a:rPr dirty="0" lang="th-TH" sz="1400">
                <a:solidFill>
                  <a:srgbClr val="000000"/>
                </a:solidFill>
                <a:uFillTx/>
                <a:latin typeface="verdana"/>
              </a:rPr>
              <a:t> </a:t>
            </a:r>
            <a:endParaRPr b="1" dirty="0" lang="en-US" smtClean="0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84" name="TextBox 38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25299" y="795299"/>
            <a:ext cx="38824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น้อง</a:t>
            </a:r>
            <a:endParaRPr b="1" dirty="0" lang="en-US" smtClean="0" sz="1400">
              <a:uFillTx/>
              <a:latin charset="-34" panose="020B0500040200020003" pitchFamily="34" typeface="TH Sarabun New"/>
              <a:cs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Image result for à¸«à¸¢à¸¸à¸" id="387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8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220933" y="2711293"/>
            <a:ext cx="486472" cy="486472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89" name="Rectangle 388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52155" y="5139991"/>
            <a:ext cx="708566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พัก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72" name="Picture 2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59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256266" y="5377821"/>
            <a:ext cx="479965" cy="523798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076" name="Picture 2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0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566477" y="5466348"/>
            <a:ext cx="559015" cy="44539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90" name="Rectangle 38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65486" y="5106651"/>
            <a:ext cx="708566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กิน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descr="https://d18vdu4p71yql0.cloudfront.net/libraries/arasaac/to%20look%20over.png" id="2078" name="Picture 3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1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837816" y="2754724"/>
            <a:ext cx="578304" cy="578304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92" name="TextBox 39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614253" y="4215822"/>
            <a:ext cx="456661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mtClean="0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ยาก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86" name="Picture 3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866736" y="6231949"/>
            <a:ext cx="532571" cy="5262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C:\Users\Dell\Downloads\to_help.png" id="393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507527" y="6215058"/>
            <a:ext cx="548100" cy="548100"/>
          </a:xfrm>
          <a:prstGeom prst="rect">
            <a:avLst/>
          </a:prstGeom>
          <a:noFill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94" name="TextBox 39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567495" y="5924172"/>
            <a:ext cx="39466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ช่วย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5" name="TextBox 39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39114" y="4042529"/>
            <a:ext cx="377026" cy="52322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endParaRPr b="1" dirty="0" lang="th-TH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ไม่ดี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91" name="Picture 4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4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234268" y="3675822"/>
            <a:ext cx="539658" cy="55420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094" name="Picture 4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5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515830" y="4614028"/>
            <a:ext cx="577195" cy="42565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96" name="TextBox 39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77761" y="3400379"/>
            <a:ext cx="42992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มาก </a:t>
            </a:r>
            <a:endParaRPr b="1" dirty="0" lang="en-US" sz="1400">
              <a:uFillTx/>
              <a:latin charset="-34" panose="020B0500040200020003" pitchFamily="34" typeface="TH Sarabun New"/>
              <a:cs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7" name="TextBox 39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83418" y="4243507"/>
            <a:ext cx="40107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น้อย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98" name="Picture 5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6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516391" y="6199421"/>
            <a:ext cx="546078" cy="53922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100" name="Picture 5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67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71568" y="5401053"/>
            <a:ext cx="543797" cy="463234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101" name="Picture 5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68" cstate="print"/>
          <a:srcRect l="21518" t="6341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207665" y="6201027"/>
            <a:ext cx="477112" cy="5360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98" name="TextBox 39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30780" y="5131060"/>
            <a:ext cx="37542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ใกล้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99" name="TextBox 398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238237" y="5939252"/>
            <a:ext cx="37221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ไกล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0" name="TextBox 39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508081" y="5940702"/>
            <a:ext cx="57721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squar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ไปเที่ยว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1" name="TextBox 400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270252" y="5127872"/>
            <a:ext cx="40908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กลับ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2" name="TextBox 401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809055" y="5940345"/>
            <a:ext cx="647934" cy="261610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1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โรงพยาบาล</a:t>
            </a:r>
            <a:endParaRPr b="1" dirty="0" lang="en-US" sz="11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102" name="Picture 5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69" cstate="print"/>
          <a:srcRect r="5016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526987" y="4543533"/>
            <a:ext cx="598505" cy="49615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103" name="Picture 5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0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192700" y="4492019"/>
            <a:ext cx="564362" cy="534416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104" name="Picture 5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1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185383" y="3679861"/>
            <a:ext cx="529554" cy="5276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03" name="TextBox 40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60637" y="3422026"/>
            <a:ext cx="38664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แข็ง</a:t>
            </a:r>
            <a:endParaRPr b="1" dirty="0" lang="en-US" sz="1400">
              <a:uFillTx/>
              <a:latin charset="-34" panose="020B0500040200020003" pitchFamily="34" typeface="TH Sarabun New"/>
              <a:cs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4" name="TextBox 40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276667" y="4221751"/>
            <a:ext cx="377026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mtClean="0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นุ่ม</a:t>
            </a:r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 </a:t>
            </a:r>
            <a:endParaRPr b="1" dirty="0" lang="en-US" sz="1400">
              <a:uFillTx/>
              <a:latin charset="-34" panose="020B0500040200020003" pitchFamily="34" typeface="TH Sarabun New"/>
              <a:cs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105" name="Picture 5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6953" y="6194482"/>
            <a:ext cx="466001" cy="514306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05" name="TextBox 404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586446" y="5958813"/>
            <a:ext cx="40588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วันนี้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106" name="Picture 5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863612" y="2924510"/>
            <a:ext cx="535515" cy="349694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06" name="TextBox 405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911988" y="2505353"/>
            <a:ext cx="46519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ต่อไป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7" name="TextBox 406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56391" y="1726496"/>
            <a:ext cx="335348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ขึ้น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08" name="TextBox 40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930442" y="2501930"/>
            <a:ext cx="354584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ลง 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107" name="Picture 5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4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rot="792482">
            <a:off x="5905966" y="2045678"/>
            <a:ext cx="324737" cy="446388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409" name="Picture 5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4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rot="9500991">
            <a:off x="5950432" y="2844993"/>
            <a:ext cx="324737" cy="446388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410" name="Rectangle 409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475547" y="4208389"/>
            <a:ext cx="728430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ศาสนา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00" name="TextBox 299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496685" y="5124447"/>
            <a:ext cx="614271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ตอนบ่าย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3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5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4577761" y="5471560"/>
            <a:ext cx="460103" cy="451206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28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6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859670" y="1993419"/>
            <a:ext cx="483263" cy="475752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0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7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526987" y="2040743"/>
            <a:ext cx="585565" cy="477127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04" name="TextBox 303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971306" y="1692167"/>
            <a:ext cx="309700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ไม่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0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8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6603787" y="2853885"/>
            <a:ext cx="431964" cy="434513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79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906573" y="3722387"/>
            <a:ext cx="480182" cy="47631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2052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0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536387" y="2799899"/>
            <a:ext cx="542925" cy="5365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02" name="Rectangle 301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474440" y="2523851"/>
            <a:ext cx="612516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mtClean="0" sz="1400">
                <a:solidFill>
                  <a:srgbClr val="000000"/>
                </a:solidFill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ฉันไม่รู้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2053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1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514782" y="5369510"/>
            <a:ext cx="548684" cy="553256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6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2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182847" y="6210600"/>
            <a:ext cx="556803" cy="547637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07" name="Rectangle 306"/>
          <p:cNvSpPr xmlns:c="http://schemas.openxmlformats.org/drawingml/2006/chart" xmlns:pic="http://schemas.openxmlformats.org/drawingml/2006/picture" xmlns:dgm="http://schemas.openxmlformats.org/drawingml/2006/diagram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7141965" y="5941412"/>
            <a:ext cx="708566" cy="30777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wrap="square">
            <a:spAutoFit/>
          </a:bodyPr>
          <a:lstStyle/>
          <a:p>
            <a:pPr algn="ctr"/>
            <a:r>
              <a:rPr b="1" dirty="0" lang="th-TH" sz="1400">
                <a:solidFill>
                  <a:srgbClr val="000000"/>
                </a:solidFill>
                <a:uFillTx/>
                <a:latin typeface="verdana"/>
                <a:cs typeface="TH Sarabun New"/>
              </a:rPr>
              <a:t>นอน</a:t>
            </a:r>
            <a:endParaRPr b="1" dirty="0" lang="en-US" sz="1400">
              <a:solidFill>
                <a:srgbClr val="000000"/>
              </a:solidFill>
              <a:uFillTx/>
              <a:latin charset="-34" panose="020B0500040200020003" pitchFamily="34" typeface="TH Sarabun New"/>
              <a:cs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7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859264" y="5391534"/>
            <a:ext cx="516621" cy="543509"/>
          </a:xfrm>
          <a:prstGeom prst="rect">
            <a:avLst/>
          </a:prstGeom>
          <a:noFill/>
          <a:ln>
            <a:noFill/>
          </a:ln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308" name="TextBox 307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892348" y="5127363"/>
            <a:ext cx="433132" cy="307777"/>
          </a:xfrm>
          <a:prstGeom prst="rect">
            <a:avLst/>
          </a:prstGeom>
          <a:noFill/>
        </p:spPr>
        <p:txBody xmlns:c="http://schemas.openxmlformats.org/drawingml/2006/chart" xmlns:pic="http://schemas.openxmlformats.org/drawingml/2006/picture" xmlns:dgm="http://schemas.openxmlformats.org/drawingml/2006/diagram">
          <a:bodyPr rtlCol="0" wrap="none">
            <a:spAutoFit/>
          </a:bodyPr>
          <a:lstStyle/>
          <a:p>
            <a:r>
              <a:rPr b="1" dirty="0" lang="th-TH" sz="1400">
                <a:uFillTx/>
                <a:latin charset="-34" panose="020B0500040200020003" pitchFamily="34" typeface="TH Sarabun New"/>
                <a:cs charset="-34" panose="020B0500040200020003" pitchFamily="34" typeface="TH Sarabun New"/>
              </a:rPr>
              <a:t>กี่โมง</a:t>
            </a:r>
            <a:endParaRPr b="1" dirty="0" lang="en-US" sz="1400">
              <a:uFillTx/>
              <a:latin charset="-34" panose="020B0500040200020003" pitchFamily="34" typeface="TH Sarabun New"/>
              <a:cs charset="-34" panose="020B0500040200020003" pitchFamily="34" typeface="TH Sarabun New"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8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84" cstate="print"/>
          <a:srcRect r="8072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8480241" y="227074"/>
            <a:ext cx="583225" cy="572937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9" name="Picture 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5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212849" y="2018854"/>
            <a:ext cx="541327" cy="350970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27" name="Picture 3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6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2524205" y="1982656"/>
            <a:ext cx="520306" cy="481174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descr="C:\Users\Dell\Desktop\2018 symbols\dai.png" id="10" name="Picture 4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7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888868" y="1969901"/>
            <a:ext cx="477610" cy="522789"/>
          </a:xfrm>
          <a:prstGeom prst="rect">
            <a:avLst/>
          </a:prstGeom>
          <a:noFill/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29" name="Picture 5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8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849938" y="2775970"/>
            <a:ext cx="566168" cy="52722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1" name="Picture 6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89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7201732" y="2730280"/>
            <a:ext cx="576693" cy="571067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1" name="Picture 7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90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22866" y="3675823"/>
            <a:ext cx="609521" cy="584274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2" name="Picture 8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91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3126775" y="4505910"/>
            <a:ext cx="583434" cy="530395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3" name="Picture 9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92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803961" y="3660908"/>
            <a:ext cx="609906" cy="554914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4" name="Picture 10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93" cstate="print"/>
          <a:srcRect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 bwMode="auto">
          <a:xfrm rot="10800000">
            <a:off x="1168123" y="4530440"/>
            <a:ext cx="579628" cy="471399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5" name="Picture 11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94"/>
          <a:srcRect r="8245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5826084" y="4535968"/>
            <a:ext cx="574395" cy="466764"/>
          </a:xfrm>
          <a:prstGeom prst="rect">
            <a:avLst/>
          </a:prstGeom>
          <a:noFill/>
          <a:ln>
            <a:noFill/>
          </a:ln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1036" name="Picture 12"/>
          <p:cNvPicPr xmlns:c="http://schemas.openxmlformats.org/drawingml/2006/chart" xmlns:pic="http://schemas.openxmlformats.org/drawingml/2006/picture" xmlns:dgm="http://schemas.openxmlformats.org/drawingml/2006/diagram">
            <a:picLocks noChangeArrowheads="1"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 rotWithShape="1">
          <a:blip r:embed="rId95" cstate="print"/>
          <a:srcRect r="7391"/>
          <a:stretch/>
        </p:blipFill>
        <p:spPr xmlns:c="http://schemas.openxmlformats.org/drawingml/2006/chart" xmlns:pic="http://schemas.openxmlformats.org/drawingml/2006/picture" xmlns:dgm="http://schemas.openxmlformats.org/drawingml/2006/diagram" bwMode="auto">
          <a:xfrm>
            <a:off x="1158950" y="6337235"/>
            <a:ext cx="614976" cy="393641"/>
          </a:xfrm>
          <a:prstGeom prst="rect">
            <a:avLst/>
          </a:prstGeom>
          <a:noFill/>
          <a:ln>
            <a:noFill/>
          </a:ln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22847</TotalTime>
  <Words>337</Words>
  <Application>Microsoft Office PowerPoint</Application>
  <PresentationFormat>On-screen Show (4:3)</PresentationFormat>
  <Paragraphs>150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Beaumont College - Scope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McCallum</dc:creator>
  <cp:lastModifiedBy>Dell</cp:lastModifiedBy>
  <cp:revision>219</cp:revision>
  <cp:lastPrinted>2018-05-01T05:08:05Z</cp:lastPrinted>
  <dcterms:created xsi:type="dcterms:W3CDTF">2016-10-07T13:44:52Z</dcterms:created>
  <dcterms:modified xsi:type="dcterms:W3CDTF">2018-05-03T13:20:22Z</dcterms:modified>
</cp:coreProperties>
</file>