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  <a:srgbClr val="00FFFF"/>
    <a:srgbClr val="F07902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81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8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8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3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3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9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7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7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3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4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9" Type="http://schemas.openxmlformats.org/officeDocument/2006/relationships/image" Target="../media/image81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42" Type="http://schemas.openxmlformats.org/officeDocument/2006/relationships/image" Target="../media/image84.png"/><Relationship Id="rId47" Type="http://schemas.openxmlformats.org/officeDocument/2006/relationships/image" Target="../media/image89.png"/><Relationship Id="rId50" Type="http://schemas.openxmlformats.org/officeDocument/2006/relationships/image" Target="../media/image92.png"/><Relationship Id="rId55" Type="http://schemas.openxmlformats.org/officeDocument/2006/relationships/image" Target="../media/image96.png"/><Relationship Id="rId63" Type="http://schemas.openxmlformats.org/officeDocument/2006/relationships/image" Target="../media/image103.png"/><Relationship Id="rId68" Type="http://schemas.openxmlformats.org/officeDocument/2006/relationships/image" Target="../media/image108.png"/><Relationship Id="rId76" Type="http://schemas.openxmlformats.org/officeDocument/2006/relationships/image" Target="../media/image116.png"/><Relationship Id="rId84" Type="http://schemas.openxmlformats.org/officeDocument/2006/relationships/image" Target="../media/image124.png"/><Relationship Id="rId89" Type="http://schemas.openxmlformats.org/officeDocument/2006/relationships/image" Target="../media/image129.png"/><Relationship Id="rId7" Type="http://schemas.openxmlformats.org/officeDocument/2006/relationships/image" Target="../media/image49.png"/><Relationship Id="rId71" Type="http://schemas.openxmlformats.org/officeDocument/2006/relationships/image" Target="../media/image111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9" Type="http://schemas.openxmlformats.org/officeDocument/2006/relationships/image" Target="../media/image71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.png"/><Relationship Id="rId45" Type="http://schemas.openxmlformats.org/officeDocument/2006/relationships/image" Target="../media/image87.png"/><Relationship Id="rId53" Type="http://schemas.openxmlformats.org/officeDocument/2006/relationships/image" Target="../media/image95.png"/><Relationship Id="rId58" Type="http://schemas.openxmlformats.org/officeDocument/2006/relationships/image" Target="../media/image98.png"/><Relationship Id="rId66" Type="http://schemas.openxmlformats.org/officeDocument/2006/relationships/image" Target="../media/image106.png"/><Relationship Id="rId74" Type="http://schemas.openxmlformats.org/officeDocument/2006/relationships/image" Target="../media/image114.png"/><Relationship Id="rId79" Type="http://schemas.openxmlformats.org/officeDocument/2006/relationships/image" Target="../media/image119.png"/><Relationship Id="rId87" Type="http://schemas.openxmlformats.org/officeDocument/2006/relationships/image" Target="../media/image127.png"/><Relationship Id="rId5" Type="http://schemas.openxmlformats.org/officeDocument/2006/relationships/image" Target="../media/image47.png"/><Relationship Id="rId61" Type="http://schemas.openxmlformats.org/officeDocument/2006/relationships/image" Target="../media/image101.png"/><Relationship Id="rId82" Type="http://schemas.openxmlformats.org/officeDocument/2006/relationships/image" Target="../media/image122.png"/><Relationship Id="rId90" Type="http://schemas.openxmlformats.org/officeDocument/2006/relationships/image" Target="../media/image130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.png"/><Relationship Id="rId48" Type="http://schemas.openxmlformats.org/officeDocument/2006/relationships/image" Target="../media/image90.png"/><Relationship Id="rId56" Type="http://schemas.openxmlformats.org/officeDocument/2006/relationships/image" Target="../media/image97.png"/><Relationship Id="rId64" Type="http://schemas.openxmlformats.org/officeDocument/2006/relationships/image" Target="../media/image104.png"/><Relationship Id="rId69" Type="http://schemas.openxmlformats.org/officeDocument/2006/relationships/image" Target="../media/image109.png"/><Relationship Id="rId77" Type="http://schemas.openxmlformats.org/officeDocument/2006/relationships/image" Target="../media/image117.png"/><Relationship Id="rId8" Type="http://schemas.openxmlformats.org/officeDocument/2006/relationships/image" Target="../media/image50.png"/><Relationship Id="rId51" Type="http://schemas.openxmlformats.org/officeDocument/2006/relationships/image" Target="../media/image93.png"/><Relationship Id="rId72" Type="http://schemas.openxmlformats.org/officeDocument/2006/relationships/image" Target="../media/image112.png"/><Relationship Id="rId80" Type="http://schemas.openxmlformats.org/officeDocument/2006/relationships/image" Target="../media/image120.png"/><Relationship Id="rId85" Type="http://schemas.openxmlformats.org/officeDocument/2006/relationships/image" Target="../media/image125.png"/><Relationship Id="rId3" Type="http://schemas.openxmlformats.org/officeDocument/2006/relationships/image" Target="../media/image45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.png"/><Relationship Id="rId46" Type="http://schemas.openxmlformats.org/officeDocument/2006/relationships/image" Target="../media/image88.png"/><Relationship Id="rId59" Type="http://schemas.openxmlformats.org/officeDocument/2006/relationships/image" Target="../media/image99.png"/><Relationship Id="rId67" Type="http://schemas.openxmlformats.org/officeDocument/2006/relationships/image" Target="../media/image107.png"/><Relationship Id="rId20" Type="http://schemas.openxmlformats.org/officeDocument/2006/relationships/image" Target="../media/image62.png"/><Relationship Id="rId41" Type="http://schemas.openxmlformats.org/officeDocument/2006/relationships/image" Target="../media/image83.png"/><Relationship Id="rId54" Type="http://schemas.openxmlformats.org/officeDocument/2006/relationships/image" Target="../media/image5.png"/><Relationship Id="rId62" Type="http://schemas.openxmlformats.org/officeDocument/2006/relationships/image" Target="../media/image102.png"/><Relationship Id="rId70" Type="http://schemas.openxmlformats.org/officeDocument/2006/relationships/image" Target="../media/image110.png"/><Relationship Id="rId75" Type="http://schemas.openxmlformats.org/officeDocument/2006/relationships/image" Target="../media/image115.png"/><Relationship Id="rId83" Type="http://schemas.openxmlformats.org/officeDocument/2006/relationships/image" Target="../media/image123.png"/><Relationship Id="rId88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49" Type="http://schemas.openxmlformats.org/officeDocument/2006/relationships/image" Target="../media/image91.png"/><Relationship Id="rId57" Type="http://schemas.openxmlformats.org/officeDocument/2006/relationships/image" Target="../media/image28.png"/><Relationship Id="rId10" Type="http://schemas.openxmlformats.org/officeDocument/2006/relationships/image" Target="../media/image52.png"/><Relationship Id="rId31" Type="http://schemas.openxmlformats.org/officeDocument/2006/relationships/image" Target="../media/image73.png"/><Relationship Id="rId44" Type="http://schemas.openxmlformats.org/officeDocument/2006/relationships/image" Target="../media/image86.png"/><Relationship Id="rId52" Type="http://schemas.openxmlformats.org/officeDocument/2006/relationships/image" Target="../media/image94.png"/><Relationship Id="rId60" Type="http://schemas.openxmlformats.org/officeDocument/2006/relationships/image" Target="../media/image100.png"/><Relationship Id="rId65" Type="http://schemas.openxmlformats.org/officeDocument/2006/relationships/image" Target="../media/image105.png"/><Relationship Id="rId73" Type="http://schemas.openxmlformats.org/officeDocument/2006/relationships/image" Target="../media/image113.png"/><Relationship Id="rId78" Type="http://schemas.openxmlformats.org/officeDocument/2006/relationships/image" Target="../media/image118.png"/><Relationship Id="rId81" Type="http://schemas.openxmlformats.org/officeDocument/2006/relationships/image" Target="../media/image121.png"/><Relationship Id="rId86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2691941" y="16645"/>
            <a:ext cx="2621819" cy="826318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58" y="5210614"/>
            <a:ext cx="540000" cy="54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13" y="5227675"/>
            <a:ext cx="540000" cy="54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33" y="6034053"/>
            <a:ext cx="540000" cy="540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49" y="6001150"/>
            <a:ext cx="540000" cy="540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937" y="6034126"/>
            <a:ext cx="540000" cy="5400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5" y="5232937"/>
            <a:ext cx="540000" cy="540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48" y="5204301"/>
            <a:ext cx="540000" cy="5400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85" y="6008674"/>
            <a:ext cx="540000" cy="540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997" y="173116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9997" y="344243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700912" y="173116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700912" y="344243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700912" y="5154557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373876" y="173116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373876" y="344243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034109" y="515724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685520" y="5157247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377831" y="597281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034109" y="5972821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685520" y="597281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341798" y="5972821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453554" y="5685481"/>
            <a:ext cx="493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yes</a:t>
            </a:r>
            <a:endParaRPr lang="en-US" sz="12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126629" y="5726862"/>
            <a:ext cx="493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ok</a:t>
            </a:r>
            <a:endParaRPr lang="en-US" sz="12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32264" y="5708701"/>
            <a:ext cx="705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No/not</a:t>
            </a:r>
            <a:endParaRPr lang="en-US" sz="12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46030" y="6525201"/>
            <a:ext cx="7128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lost</a:t>
            </a:r>
            <a:endParaRPr lang="en-US" sz="12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64650" y="6471729"/>
            <a:ext cx="612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don’t know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54740" y="6519679"/>
            <a:ext cx="7350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don’t understand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85600" y="5722006"/>
            <a:ext cx="6733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Can’t find what I need to say</a:t>
            </a:r>
            <a:endParaRPr lang="en-US" sz="5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28184" y="6573801"/>
            <a:ext cx="727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excuse me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41798" y="5157249"/>
            <a:ext cx="656278" cy="816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377831" y="5157247"/>
            <a:ext cx="65627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19996" y="19049"/>
            <a:ext cx="2621819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19997" y="844152"/>
            <a:ext cx="262181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19997" y="19049"/>
            <a:ext cx="65627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5372100" y="19049"/>
            <a:ext cx="2625976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5371495" y="842130"/>
            <a:ext cx="2626581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7341798" y="19047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Group 69"/>
          <p:cNvGrpSpPr/>
          <p:nvPr/>
        </p:nvGrpSpPr>
        <p:grpSpPr>
          <a:xfrm>
            <a:off x="20368" y="5157250"/>
            <a:ext cx="2620245" cy="1632344"/>
            <a:chOff x="19998" y="19050"/>
            <a:chExt cx="2620245" cy="1632344"/>
          </a:xfrm>
          <a:noFill/>
        </p:grpSpPr>
        <p:sp>
          <p:nvSpPr>
            <p:cNvPr id="71" name="Rectangle 70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9" name="Picture 78" descr="tal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1" y="990953"/>
            <a:ext cx="540000" cy="540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72057" y="908258"/>
            <a:ext cx="189621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How I communicate….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24336" y="70859"/>
            <a:ext cx="1949598" cy="47034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You can help me communicate by….. 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pic>
        <p:nvPicPr>
          <p:cNvPr id="82" name="Picture 81" descr="augmentative communicati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7074" y="91715"/>
            <a:ext cx="540000" cy="540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1" y="58911"/>
            <a:ext cx="540000" cy="54000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75965" y="562808"/>
            <a:ext cx="5608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Hello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421596" y="567966"/>
            <a:ext cx="493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bye</a:t>
            </a:r>
            <a:endParaRPr lang="en-US" sz="12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13" y="60136"/>
            <a:ext cx="540000" cy="540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t="5782" r="62913" b="45174"/>
          <a:stretch/>
        </p:blipFill>
        <p:spPr>
          <a:xfrm>
            <a:off x="731417" y="56007"/>
            <a:ext cx="540000" cy="54580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301086" y="84716"/>
            <a:ext cx="117940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My name is 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82258" y="910312"/>
            <a:ext cx="195065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My favourite thing….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07451" y="1789235"/>
            <a:ext cx="135466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Things I like 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05753" y="2583411"/>
            <a:ext cx="124459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I do not like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03806" y="3527673"/>
            <a:ext cx="192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1200" b="1" dirty="0" smtClean="0">
                <a:latin typeface="Century Gothic" panose="020B0502020202020204" pitchFamily="34" charset="0"/>
              </a:rPr>
              <a:t>I live in</a:t>
            </a:r>
          </a:p>
        </p:txBody>
      </p:sp>
      <p:pic>
        <p:nvPicPr>
          <p:cNvPr id="94" name="Picture 93" descr="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2152" y="130774"/>
            <a:ext cx="540000" cy="540000"/>
          </a:xfrm>
          <a:prstGeom prst="rect">
            <a:avLst/>
          </a:prstGeom>
        </p:spPr>
      </p:pic>
      <p:pic>
        <p:nvPicPr>
          <p:cNvPr id="95" name="Picture 94" descr="live i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6179" y="3577412"/>
            <a:ext cx="540000" cy="540000"/>
          </a:xfrm>
          <a:prstGeom prst="rect">
            <a:avLst/>
          </a:prstGeom>
        </p:spPr>
      </p:pic>
      <p:pic>
        <p:nvPicPr>
          <p:cNvPr id="96" name="Picture 95" descr="to_lik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66179" y="1853303"/>
            <a:ext cx="540000" cy="540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7" name="Picture 96" descr="dislike_2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50540" y="2709000"/>
            <a:ext cx="540000" cy="540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8" name="Picture 97" descr="favorit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30585" y="986471"/>
            <a:ext cx="540000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9" name="TextBox 98"/>
          <p:cNvSpPr txBox="1"/>
          <p:nvPr/>
        </p:nvSpPr>
        <p:spPr>
          <a:xfrm>
            <a:off x="6017659" y="52323"/>
            <a:ext cx="128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1200" b="1" dirty="0" smtClean="0">
                <a:latin typeface="Century Gothic" panose="020B0502020202020204" pitchFamily="34" charset="0"/>
              </a:rPr>
              <a:t>My birthday is on the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03806" y="4302337"/>
            <a:ext cx="1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1200" b="1" dirty="0" smtClean="0">
                <a:latin typeface="Century Gothic" panose="020B0502020202020204" pitchFamily="34" charset="0"/>
              </a:rPr>
              <a:t>My phone number is 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06" y="4426184"/>
            <a:ext cx="540000" cy="540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2677782" y="1349399"/>
            <a:ext cx="720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You’re way off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40673" y="1405994"/>
            <a:ext cx="6443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almost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89046" y="1438995"/>
            <a:ext cx="6916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You got it!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6" y="885977"/>
            <a:ext cx="540000" cy="540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87" y="888091"/>
            <a:ext cx="540000" cy="5400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75" y="893478"/>
            <a:ext cx="540000" cy="51251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48" y="891840"/>
            <a:ext cx="540000" cy="540000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2691639" y="845987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3347917" y="84598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3999328" y="845987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4655606" y="84598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4475270" y="1236717"/>
            <a:ext cx="843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Ask me a yes/no question.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3288" y="3501414"/>
            <a:ext cx="249234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entury Gothic" panose="020B0502020202020204" pitchFamily="34" charset="0"/>
              </a:rPr>
              <a:t>Medical info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063" y="1767553"/>
            <a:ext cx="2521573" cy="153888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entury Gothic" panose="020B0502020202020204" pitchFamily="34" charset="0"/>
              </a:rPr>
              <a:t>Emergency contact </a:t>
            </a:r>
          </a:p>
          <a:p>
            <a:pPr algn="ctr"/>
            <a:endParaRPr lang="en-GB" sz="1200" b="1" dirty="0" smtClean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My doctor: 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Emergency contact: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Emergency contact: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Email: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99318" y="3717562"/>
            <a:ext cx="2182318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Existing </a:t>
            </a:r>
            <a:r>
              <a:rPr lang="en-GB" sz="1000" dirty="0" smtClean="0">
                <a:latin typeface="Century Gothic" panose="020B0502020202020204" pitchFamily="34" charset="0"/>
              </a:rPr>
              <a:t>conditions: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Allergies: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Medication</a:t>
            </a:r>
            <a:r>
              <a:rPr lang="en-GB" sz="1000" dirty="0">
                <a:latin typeface="Century Gothic" panose="020B0502020202020204" pitchFamily="34" charset="0"/>
              </a:rPr>
              <a:t>: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Other info</a:t>
            </a:r>
            <a:r>
              <a:rPr lang="en-GB" sz="1000" dirty="0" smtClean="0">
                <a:latin typeface="Century Gothic" panose="020B0502020202020204" pitchFamily="34" charset="0"/>
              </a:rPr>
              <a:t>:</a:t>
            </a:r>
          </a:p>
        </p:txBody>
      </p:sp>
      <p:pic>
        <p:nvPicPr>
          <p:cNvPr id="117" name="Picture 116" descr="doctor_2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0064" y="1768088"/>
            <a:ext cx="375541" cy="37554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18" name="Picture 117" descr="medicin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205" y="4276205"/>
            <a:ext cx="374408" cy="37440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19" name="Picture 118" descr="allergy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702" y="3875086"/>
            <a:ext cx="385175" cy="38517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0" name="Picture 119" descr="health_1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2128" y="3510302"/>
            <a:ext cx="367010" cy="36701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1" name="Picture 120" descr="I need help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43478" y="1770438"/>
            <a:ext cx="376294" cy="37629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2" name="Picture 121" descr="information_4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2683" y="4691434"/>
            <a:ext cx="349364" cy="34936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87" y="1848678"/>
            <a:ext cx="540000" cy="5400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21" y="2612287"/>
            <a:ext cx="540000" cy="540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24" y="4380613"/>
            <a:ext cx="540000" cy="54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69" y="3527673"/>
            <a:ext cx="540000" cy="5400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31" y="6048554"/>
            <a:ext cx="540000" cy="5400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31" y="5219724"/>
            <a:ext cx="540000" cy="540000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3323279" y="1791263"/>
            <a:ext cx="195065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My sight is….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37724" y="2570500"/>
            <a:ext cx="192268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My hearing is…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45327" y="3522891"/>
            <a:ext cx="191270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My mobility is…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06062" y="4302337"/>
            <a:ext cx="195065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I understand……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325499" y="5251454"/>
            <a:ext cx="195065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I enjoy …….hobbies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23878" y="5999780"/>
            <a:ext cx="195065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I like to eat……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45" y="5234605"/>
            <a:ext cx="540000" cy="540000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>
            <a:off x="749942" y="6533149"/>
            <a:ext cx="4937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hot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06220" y="6532638"/>
            <a:ext cx="4937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cold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51529" y="5710960"/>
            <a:ext cx="4937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tired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6207" y="5700196"/>
            <a:ext cx="5786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good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079296" y="5708701"/>
            <a:ext cx="4937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bad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416533" y="5717537"/>
            <a:ext cx="4937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p</a:t>
            </a:r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ain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1875" y="6527630"/>
            <a:ext cx="4937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sick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18516" y="6539674"/>
            <a:ext cx="6172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ill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" y="6017002"/>
            <a:ext cx="540000" cy="5400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8" y="6048554"/>
            <a:ext cx="540000" cy="5400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50" y="6033801"/>
            <a:ext cx="540000" cy="5400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6" y="5210705"/>
            <a:ext cx="540000" cy="5400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" y="5214380"/>
            <a:ext cx="540000" cy="5400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75" y="5211015"/>
            <a:ext cx="540000" cy="5400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1" y="6038630"/>
            <a:ext cx="540000" cy="540000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19997" y="839670"/>
            <a:ext cx="262181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 descr="tal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1" y="986471"/>
            <a:ext cx="540000" cy="54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672057" y="903776"/>
            <a:ext cx="189621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How I communicate….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1" y="54429"/>
            <a:ext cx="540000" cy="540000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75965" y="558326"/>
            <a:ext cx="5608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Hello</a:t>
            </a: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t="5782" r="62913" b="45174"/>
          <a:stretch/>
        </p:blipFill>
        <p:spPr>
          <a:xfrm>
            <a:off x="731417" y="51525"/>
            <a:ext cx="540000" cy="545807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1301086" y="80234"/>
            <a:ext cx="117940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My name is 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140" y="19050"/>
            <a:ext cx="656278" cy="816770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789418" y="19052"/>
            <a:ext cx="656278" cy="816770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440829" y="19050"/>
            <a:ext cx="656278" cy="816770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097107" y="19052"/>
            <a:ext cx="656278" cy="816770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133140" y="834622"/>
            <a:ext cx="656278" cy="816770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1789418" y="834624"/>
            <a:ext cx="656278" cy="816770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2440829" y="834622"/>
            <a:ext cx="656278" cy="816770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097107" y="834624"/>
            <a:ext cx="656278" cy="816770"/>
          </a:xfrm>
          <a:prstGeom prst="rect">
            <a:avLst/>
          </a:prstGeom>
          <a:noFill/>
          <a:ln w="381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4" name="Group 63"/>
          <p:cNvGrpSpPr/>
          <p:nvPr/>
        </p:nvGrpSpPr>
        <p:grpSpPr>
          <a:xfrm>
            <a:off x="3813247" y="18450"/>
            <a:ext cx="2620245" cy="1632344"/>
            <a:chOff x="19998" y="19050"/>
            <a:chExt cx="2620245" cy="1632344"/>
          </a:xfrm>
          <a:noFill/>
        </p:grpSpPr>
        <p:sp>
          <p:nvSpPr>
            <p:cNvPr id="65" name="Rectangle 64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88592" y="17850"/>
            <a:ext cx="2620245" cy="1632344"/>
            <a:chOff x="19998" y="19050"/>
            <a:chExt cx="2620245" cy="1632344"/>
          </a:xfrm>
          <a:noFill/>
        </p:grpSpPr>
        <p:sp>
          <p:nvSpPr>
            <p:cNvPr id="74" name="Rectangle 73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07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07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07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07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07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07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07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07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13241" y="1730597"/>
            <a:ext cx="2620245" cy="1632344"/>
            <a:chOff x="19998" y="19050"/>
            <a:chExt cx="2620245" cy="1632344"/>
          </a:xfrm>
          <a:noFill/>
        </p:grpSpPr>
        <p:sp>
          <p:nvSpPr>
            <p:cNvPr id="83" name="Rectangle 82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39080" y="1730575"/>
            <a:ext cx="2620245" cy="1632344"/>
            <a:chOff x="19998" y="19050"/>
            <a:chExt cx="2620245" cy="1632344"/>
          </a:xfrm>
          <a:noFill/>
        </p:grpSpPr>
        <p:sp>
          <p:nvSpPr>
            <p:cNvPr id="92" name="Rectangle 91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88592" y="1730572"/>
            <a:ext cx="2620245" cy="1632344"/>
            <a:chOff x="19998" y="19050"/>
            <a:chExt cx="2620245" cy="1632344"/>
          </a:xfrm>
          <a:noFill/>
        </p:grpSpPr>
        <p:sp>
          <p:nvSpPr>
            <p:cNvPr id="101" name="Rectangle 100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135521" y="3445725"/>
            <a:ext cx="2620245" cy="1632344"/>
            <a:chOff x="19998" y="19050"/>
            <a:chExt cx="2620245" cy="1632344"/>
          </a:xfrm>
          <a:noFill/>
        </p:grpSpPr>
        <p:sp>
          <p:nvSpPr>
            <p:cNvPr id="110" name="Rectangle 109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15628" y="3445125"/>
            <a:ext cx="2620245" cy="1632344"/>
            <a:chOff x="19998" y="19050"/>
            <a:chExt cx="2620245" cy="1632344"/>
          </a:xfrm>
          <a:noFill/>
        </p:grpSpPr>
        <p:sp>
          <p:nvSpPr>
            <p:cNvPr id="119" name="Rectangle 118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490973" y="3444525"/>
            <a:ext cx="2620245" cy="1632344"/>
            <a:chOff x="19998" y="19050"/>
            <a:chExt cx="2620245" cy="1632344"/>
          </a:xfrm>
          <a:noFill/>
        </p:grpSpPr>
        <p:sp>
          <p:nvSpPr>
            <p:cNvPr id="128" name="Rectangle 127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815622" y="5157272"/>
            <a:ext cx="2620245" cy="1632344"/>
            <a:chOff x="19998" y="19050"/>
            <a:chExt cx="2620245" cy="1632344"/>
          </a:xfrm>
          <a:noFill/>
        </p:grpSpPr>
        <p:sp>
          <p:nvSpPr>
            <p:cNvPr id="137" name="Rectangle 136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1133510" y="5157250"/>
            <a:ext cx="656278" cy="816770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>
            <a:off x="1789788" y="5157252"/>
            <a:ext cx="65627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2441199" y="5157250"/>
            <a:ext cx="65627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3097477" y="5157252"/>
            <a:ext cx="656278" cy="816770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1133510" y="5972822"/>
            <a:ext cx="656278" cy="8167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1789788" y="5972824"/>
            <a:ext cx="656278" cy="8167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2441199" y="5972822"/>
            <a:ext cx="656278" cy="8167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3097477" y="5972824"/>
            <a:ext cx="656278" cy="8167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4" name="Group 153"/>
          <p:cNvGrpSpPr/>
          <p:nvPr/>
        </p:nvGrpSpPr>
        <p:grpSpPr>
          <a:xfrm>
            <a:off x="6490973" y="5157247"/>
            <a:ext cx="2620245" cy="1632344"/>
            <a:chOff x="19998" y="19050"/>
            <a:chExt cx="2620245" cy="1632344"/>
          </a:xfrm>
          <a:noFill/>
        </p:grpSpPr>
        <p:sp>
          <p:nvSpPr>
            <p:cNvPr id="155" name="Rectangle 154"/>
            <p:cNvSpPr/>
            <p:nvPr/>
          </p:nvSpPr>
          <p:spPr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1214048" y="552638"/>
            <a:ext cx="54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I / me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912264" y="552638"/>
            <a:ext cx="41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you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241906" y="560373"/>
            <a:ext cx="395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she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214048" y="1394744"/>
            <a:ext cx="47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man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533611" y="1368623"/>
            <a:ext cx="485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child</a:t>
            </a:r>
            <a:endParaRPr lang="en-US" sz="1000" dirty="0">
              <a:latin typeface="Century Gothic"/>
              <a:cs typeface="Century Gothic"/>
            </a:endParaRPr>
          </a:p>
        </p:txBody>
      </p:sp>
      <p:pic>
        <p:nvPicPr>
          <p:cNvPr id="168" name="Picture 167" descr="m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00" y="56568"/>
            <a:ext cx="540000" cy="540000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2490544" y="558122"/>
            <a:ext cx="62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he/him</a:t>
            </a:r>
          </a:p>
        </p:txBody>
      </p:sp>
      <p:pic>
        <p:nvPicPr>
          <p:cNvPr id="170" name="Picture 169" descr="you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26" y="57133"/>
            <a:ext cx="540000" cy="540000"/>
          </a:xfrm>
          <a:prstGeom prst="rect">
            <a:avLst/>
          </a:prstGeom>
        </p:spPr>
      </p:pic>
      <p:pic>
        <p:nvPicPr>
          <p:cNvPr id="171" name="Picture 170" descr="to h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352" y="65974"/>
            <a:ext cx="540000" cy="540000"/>
          </a:xfrm>
          <a:prstGeom prst="rect">
            <a:avLst/>
          </a:prstGeom>
        </p:spPr>
      </p:pic>
      <p:pic>
        <p:nvPicPr>
          <p:cNvPr id="172" name="Picture 171" descr="h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739" y="65409"/>
            <a:ext cx="540000" cy="540000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1797378" y="1404069"/>
            <a:ext cx="661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woman</a:t>
            </a:r>
            <a:endParaRPr lang="en-US" sz="1000" dirty="0">
              <a:latin typeface="Century Gothic"/>
              <a:cs typeface="Century Gothic"/>
            </a:endParaRPr>
          </a:p>
        </p:txBody>
      </p:sp>
      <p:pic>
        <p:nvPicPr>
          <p:cNvPr id="174" name="Picture 173" descr="man_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169" y="886025"/>
            <a:ext cx="540000" cy="540000"/>
          </a:xfrm>
          <a:prstGeom prst="rect">
            <a:avLst/>
          </a:prstGeom>
        </p:spPr>
      </p:pic>
      <p:pic>
        <p:nvPicPr>
          <p:cNvPr id="175" name="Picture 174" descr="woman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4518" y="886025"/>
            <a:ext cx="540000" cy="540000"/>
          </a:xfrm>
          <a:prstGeom prst="rect">
            <a:avLst/>
          </a:prstGeom>
        </p:spPr>
      </p:pic>
      <p:pic>
        <p:nvPicPr>
          <p:cNvPr id="176" name="Picture 175" descr="kids_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9367" y="866099"/>
            <a:ext cx="540000" cy="540000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18" y="57215"/>
            <a:ext cx="540000" cy="540000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25" y="864069"/>
            <a:ext cx="540000" cy="540000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3871170" y="55390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family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211344" y="137082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staff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871170" y="138116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friend</a:t>
            </a: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38" y="870980"/>
            <a:ext cx="540000" cy="540000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6566477" y="604810"/>
            <a:ext cx="500508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what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209528" y="604947"/>
            <a:ext cx="531002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when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867309" y="584828"/>
            <a:ext cx="574208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where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572938" y="583235"/>
            <a:ext cx="441146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582915" y="1431597"/>
            <a:ext cx="453419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who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510406" y="1389032"/>
            <a:ext cx="556300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which</a:t>
            </a:r>
            <a:endParaRPr lang="en-US" sz="1000" dirty="0">
              <a:latin typeface="Century Gothic"/>
              <a:cs typeface="Century Gothic"/>
            </a:endParaRPr>
          </a:p>
        </p:txBody>
      </p:sp>
      <p:pic>
        <p:nvPicPr>
          <p:cNvPr id="189" name="Picture 188" descr="what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0212" y="65409"/>
            <a:ext cx="540000" cy="540000"/>
          </a:xfrm>
          <a:prstGeom prst="rect">
            <a:avLst/>
          </a:prstGeom>
        </p:spPr>
      </p:pic>
      <p:pic>
        <p:nvPicPr>
          <p:cNvPr id="190" name="Picture 189" descr="when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5170" y="65409"/>
            <a:ext cx="540000" cy="540000"/>
          </a:xfrm>
          <a:prstGeom prst="rect">
            <a:avLst/>
          </a:prstGeom>
        </p:spPr>
      </p:pic>
      <p:pic>
        <p:nvPicPr>
          <p:cNvPr id="191" name="Picture 190" descr="wher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65806" y="56695"/>
            <a:ext cx="540000" cy="540000"/>
          </a:xfrm>
          <a:prstGeom prst="rect">
            <a:avLst/>
          </a:prstGeom>
        </p:spPr>
      </p:pic>
      <p:pic>
        <p:nvPicPr>
          <p:cNvPr id="192" name="Picture 191" descr="why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4696" y="66359"/>
            <a:ext cx="540000" cy="540000"/>
          </a:xfrm>
          <a:prstGeom prst="rect">
            <a:avLst/>
          </a:prstGeom>
        </p:spPr>
      </p:pic>
      <p:pic>
        <p:nvPicPr>
          <p:cNvPr id="193" name="Picture 192" descr="who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49770" y="886025"/>
            <a:ext cx="540000" cy="540000"/>
          </a:xfrm>
          <a:prstGeom prst="rect">
            <a:avLst/>
          </a:prstGeom>
        </p:spPr>
      </p:pic>
      <p:pic>
        <p:nvPicPr>
          <p:cNvPr id="194" name="Picture 193" descr="which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23511" y="883129"/>
            <a:ext cx="540000" cy="540000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7130657" y="1449494"/>
            <a:ext cx="697832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Century Gothic"/>
                <a:cs typeface="Century Gothic"/>
              </a:rPr>
              <a:t>How much?</a:t>
            </a:r>
            <a:endParaRPr lang="en-US" sz="600" dirty="0">
              <a:latin typeface="Century Gothic"/>
              <a:cs typeface="Century Gothic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759594" y="1449494"/>
            <a:ext cx="697832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Century Gothic"/>
                <a:cs typeface="Century Gothic"/>
              </a:rPr>
              <a:t>Can I ….?</a:t>
            </a:r>
            <a:endParaRPr lang="en-US" sz="600" dirty="0">
              <a:latin typeface="Century Gothic"/>
              <a:cs typeface="Century Gothic"/>
            </a:endParaR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27" y="887954"/>
            <a:ext cx="540000" cy="54000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52" y="887954"/>
            <a:ext cx="540000" cy="540000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71" y="3523490"/>
            <a:ext cx="540000" cy="540000"/>
          </a:xfrm>
          <a:prstGeom prst="rect">
            <a:avLst/>
          </a:prstGeom>
        </p:spPr>
      </p:pic>
      <p:sp>
        <p:nvSpPr>
          <p:cNvPr id="233" name="Rectangle 232"/>
          <p:cNvSpPr/>
          <p:nvPr/>
        </p:nvSpPr>
        <p:spPr>
          <a:xfrm>
            <a:off x="6455585" y="4029261"/>
            <a:ext cx="728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It’s </a:t>
            </a:r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about</a:t>
            </a:r>
            <a:endParaRPr lang="en-US" sz="9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8428405" y="4023406"/>
            <a:ext cx="746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Food/Drink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72327" y="4856672"/>
            <a:ext cx="111101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nature/earth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087284" y="4826615"/>
            <a:ext cx="7636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transport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748500" y="4857510"/>
            <a:ext cx="766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sport/ leisure	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445065" y="4812313"/>
            <a:ext cx="725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place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78" y="3525924"/>
            <a:ext cx="540000" cy="54000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67" y="4330925"/>
            <a:ext cx="540000" cy="540000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82" y="4324480"/>
            <a:ext cx="540000" cy="540000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1" y="4314388"/>
            <a:ext cx="540000" cy="540000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7125975" y="4038826"/>
            <a:ext cx="728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thing</a:t>
            </a:r>
            <a:endParaRPr lang="en-US" sz="9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466" y="3480341"/>
            <a:ext cx="540000" cy="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46" y="3497669"/>
            <a:ext cx="540000" cy="54000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299" y="4335339"/>
            <a:ext cx="540000" cy="540000"/>
          </a:xfrm>
          <a:prstGeom prst="rect">
            <a:avLst/>
          </a:prstGeom>
        </p:spPr>
      </p:pic>
      <p:sp>
        <p:nvSpPr>
          <p:cNvPr id="246" name="Rectangle 245"/>
          <p:cNvSpPr/>
          <p:nvPr/>
        </p:nvSpPr>
        <p:spPr>
          <a:xfrm>
            <a:off x="7785038" y="3934790"/>
            <a:ext cx="728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p</a:t>
            </a:r>
            <a:r>
              <a:rPr lang="en-US" sz="9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ersonal item</a:t>
            </a:r>
            <a:endParaRPr lang="en-US" sz="9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557818" y="5720323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day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929861" y="5731403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time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810255" y="655259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yesterday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202824" y="5720323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night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851437" y="5720323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again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885948" y="6543368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later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482007" y="6552590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tomorrow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234537" y="6517736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now</a:t>
            </a:r>
            <a:endParaRPr lang="en-US" sz="1000" dirty="0">
              <a:latin typeface="Century Gothic"/>
              <a:cs typeface="Century Gothic"/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12" y="6023887"/>
            <a:ext cx="540000" cy="540000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21" y="6038294"/>
            <a:ext cx="540000" cy="54000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10" y="5222385"/>
            <a:ext cx="540000" cy="540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74" y="5213602"/>
            <a:ext cx="540000" cy="54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00" y="5216526"/>
            <a:ext cx="540000" cy="540000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75" y="5216142"/>
            <a:ext cx="540000" cy="540000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98" y="6028223"/>
            <a:ext cx="540000" cy="540000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78" y="6026986"/>
            <a:ext cx="540000" cy="540000"/>
          </a:xfrm>
          <a:prstGeom prst="rect">
            <a:avLst/>
          </a:prstGeom>
        </p:spPr>
      </p:pic>
      <p:sp>
        <p:nvSpPr>
          <p:cNvPr id="264" name="TextBox 263"/>
          <p:cNvSpPr txBox="1"/>
          <p:nvPr/>
        </p:nvSpPr>
        <p:spPr>
          <a:xfrm>
            <a:off x="1309319" y="230249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go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59070" y="2303731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entury Gothic"/>
                <a:cs typeface="Century Gothic"/>
              </a:rPr>
              <a:t>w</a:t>
            </a:r>
            <a:r>
              <a:rPr lang="en-US" sz="1000" dirty="0" smtClean="0">
                <a:latin typeface="Century Gothic"/>
                <a:cs typeface="Century Gothic"/>
              </a:rPr>
              <a:t>ant 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879759" y="2296799"/>
            <a:ext cx="46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take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913885" y="3125459"/>
            <a:ext cx="430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feel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319443" y="230097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try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2404660" y="230777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entury Gothic"/>
                <a:cs typeface="Century Gothic"/>
              </a:rPr>
              <a:t>d</a:t>
            </a:r>
            <a:r>
              <a:rPr lang="en-US" sz="1000" dirty="0" smtClean="0">
                <a:latin typeface="Century Gothic"/>
                <a:cs typeface="Century Gothic"/>
              </a:rPr>
              <a:t>o/make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271597" y="3128420"/>
            <a:ext cx="449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stop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497045" y="3114112"/>
            <a:ext cx="555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come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134839" y="2291162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entury Gothic"/>
                <a:cs typeface="Century Gothic"/>
              </a:rPr>
              <a:t>g</a:t>
            </a:r>
            <a:r>
              <a:rPr lang="en-US" sz="900" dirty="0" smtClean="0">
                <a:latin typeface="Century Gothic"/>
                <a:cs typeface="Century Gothic"/>
              </a:rPr>
              <a:t>ive/get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552381" y="229220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think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969141" y="3114272"/>
            <a:ext cx="383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like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053943" y="3112559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entury Gothic"/>
                <a:cs typeface="Century Gothic"/>
              </a:rPr>
              <a:t>l</a:t>
            </a:r>
            <a:r>
              <a:rPr lang="en-US" sz="900" dirty="0" smtClean="0">
                <a:latin typeface="Century Gothic"/>
                <a:cs typeface="Century Gothic"/>
              </a:rPr>
              <a:t>isten/hear</a:t>
            </a: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630961" y="2303212"/>
            <a:ext cx="393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put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5190504" y="311772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work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544353" y="3113921"/>
            <a:ext cx="504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have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900929" y="3119871"/>
            <a:ext cx="429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find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479915" y="313264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change</a:t>
            </a:r>
            <a:endParaRPr lang="en-US" sz="1000" dirty="0">
              <a:latin typeface="Century Gothic"/>
              <a:cs typeface="Century Gothic"/>
            </a:endParaRPr>
          </a:p>
        </p:txBody>
      </p:sp>
      <p:pic>
        <p:nvPicPr>
          <p:cNvPr id="283" name="Picture 282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14" y="1790859"/>
            <a:ext cx="540000" cy="5400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23" y="1798948"/>
            <a:ext cx="540000" cy="5400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5" y="2604307"/>
            <a:ext cx="540000" cy="5400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4" y="1793479"/>
            <a:ext cx="540000" cy="5400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18" y="1795148"/>
            <a:ext cx="540000" cy="5400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49" y="2610637"/>
            <a:ext cx="540000" cy="5400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56" y="2610637"/>
            <a:ext cx="540000" cy="5400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37" y="2608714"/>
            <a:ext cx="540000" cy="5400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53" y="1786419"/>
            <a:ext cx="540000" cy="5400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68" y="1796781"/>
            <a:ext cx="540000" cy="5400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99" y="2606116"/>
            <a:ext cx="540000" cy="5400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98" y="2608497"/>
            <a:ext cx="540000" cy="5400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53" y="1799695"/>
            <a:ext cx="540000" cy="5400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56" y="1793864"/>
            <a:ext cx="540000" cy="5400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94" y="2607503"/>
            <a:ext cx="540000" cy="5400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17" y="1799514"/>
            <a:ext cx="540000" cy="5400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706" y="1795980"/>
            <a:ext cx="540000" cy="5400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83" y="2606646"/>
            <a:ext cx="540000" cy="5400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49" y="1790858"/>
            <a:ext cx="540000" cy="5400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14" y="1797118"/>
            <a:ext cx="540000" cy="540000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75" y="2626708"/>
            <a:ext cx="540000" cy="540000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8571468" y="3115408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help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786586" y="3116634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problem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43654" y="3122062"/>
            <a:ext cx="447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wait</a:t>
            </a:r>
            <a:endParaRPr lang="en-US" sz="1000" dirty="0">
              <a:latin typeface="Century Gothic"/>
              <a:cs typeface="Century Gothic"/>
            </a:endParaRPr>
          </a:p>
        </p:txBody>
      </p:sp>
      <p:pic>
        <p:nvPicPr>
          <p:cNvPr id="308" name="Picture 307" descr="help_5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8515731" y="2606803"/>
            <a:ext cx="540000" cy="540000"/>
          </a:xfrm>
          <a:prstGeom prst="rect">
            <a:avLst/>
          </a:prstGeom>
        </p:spPr>
      </p:pic>
      <p:pic>
        <p:nvPicPr>
          <p:cNvPr id="309" name="Picture 308" descr="problem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861227" y="2601547"/>
            <a:ext cx="540000" cy="540000"/>
          </a:xfrm>
          <a:prstGeom prst="rect">
            <a:avLst/>
          </a:prstGeom>
        </p:spPr>
      </p:pic>
      <p:pic>
        <p:nvPicPr>
          <p:cNvPr id="310" name="Picture 309" descr="wait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7207803" y="2596820"/>
            <a:ext cx="540000" cy="540000"/>
          </a:xfrm>
          <a:prstGeom prst="rect">
            <a:avLst/>
          </a:prstGeom>
        </p:spPr>
      </p:pic>
      <p:sp>
        <p:nvSpPr>
          <p:cNvPr id="311" name="TextBox 310"/>
          <p:cNvSpPr txBox="1"/>
          <p:nvPr/>
        </p:nvSpPr>
        <p:spPr>
          <a:xfrm>
            <a:off x="8531819" y="2305938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need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872461" y="230268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know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3140941" y="2245777"/>
            <a:ext cx="609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entury Gothic"/>
                <a:cs typeface="Century Gothic"/>
              </a:rPr>
              <a:t>look/see</a:t>
            </a:r>
          </a:p>
          <a:p>
            <a:pPr algn="ctr"/>
            <a:r>
              <a:rPr lang="en-US" sz="800" dirty="0" smtClean="0">
                <a:latin typeface="Century Gothic"/>
                <a:cs typeface="Century Gothic"/>
              </a:rPr>
              <a:t>/watch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874841" y="223729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Century Gothic"/>
                <a:cs typeface="Century Gothic"/>
              </a:rPr>
              <a:t>ask/say/</a:t>
            </a:r>
          </a:p>
          <a:p>
            <a:pPr algn="ctr"/>
            <a:r>
              <a:rPr lang="en-US" sz="700" dirty="0">
                <a:latin typeface="Century Gothic"/>
                <a:cs typeface="Century Gothic"/>
              </a:rPr>
              <a:t>t</a:t>
            </a:r>
            <a:r>
              <a:rPr lang="en-US" sz="700" dirty="0" smtClean="0">
                <a:latin typeface="Century Gothic"/>
                <a:cs typeface="Century Gothic"/>
              </a:rPr>
              <a:t>ell/talk</a:t>
            </a:r>
            <a:endParaRPr lang="en-US" sz="700" dirty="0">
              <a:latin typeface="Century Gothic"/>
              <a:cs typeface="Century Gothic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198868" y="400583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more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4430566" y="4044377"/>
            <a:ext cx="825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entury Gothic"/>
                <a:cs typeface="Century Gothic"/>
              </a:rPr>
              <a:t>hard/difficult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239852" y="4004087"/>
            <a:ext cx="418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fast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909658" y="4817459"/>
            <a:ext cx="384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big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920925" y="4013466"/>
            <a:ext cx="431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little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5219024" y="482140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slow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813693" y="400583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entury Gothic"/>
                <a:cs typeface="Century Gothic"/>
              </a:rPr>
              <a:t>colour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834695" y="4830944"/>
            <a:ext cx="571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shape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2556751" y="4004547"/>
            <a:ext cx="469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idea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723939" y="4036681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important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206483" y="4025388"/>
            <a:ext cx="45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nice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720674" y="485299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/>
                <a:cs typeface="Century Gothic"/>
              </a:rPr>
              <a:t>done/finish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557802" y="482467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easy</a:t>
            </a:r>
            <a:endParaRPr lang="en-US" sz="1000" dirty="0">
              <a:latin typeface="Century Gothic"/>
              <a:cs typeface="Century Gothic"/>
            </a:endParaRPr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35" y="3499637"/>
            <a:ext cx="540000" cy="540000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34" y="3498456"/>
            <a:ext cx="540000" cy="5400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09" y="3496326"/>
            <a:ext cx="540000" cy="540000"/>
          </a:xfrm>
          <a:prstGeom prst="rect">
            <a:avLst/>
          </a:prstGeom>
        </p:spPr>
      </p:pic>
      <p:pic>
        <p:nvPicPr>
          <p:cNvPr id="329" name="Picture 328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66" y="4319732"/>
            <a:ext cx="540000" cy="540000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12" y="4316839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62" y="3504099"/>
            <a:ext cx="540000" cy="540000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99" y="3497669"/>
            <a:ext cx="540000" cy="540000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69" y="4315022"/>
            <a:ext cx="540000" cy="540000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47" y="4323992"/>
            <a:ext cx="540000" cy="540000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48" y="3510372"/>
            <a:ext cx="540000" cy="540000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97" y="3500896"/>
            <a:ext cx="540000" cy="540000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1" y="4323177"/>
            <a:ext cx="540000" cy="540000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0" y="3489261"/>
            <a:ext cx="540000" cy="540000"/>
          </a:xfrm>
          <a:prstGeom prst="rect">
            <a:avLst/>
          </a:prstGeom>
        </p:spPr>
      </p:pic>
      <p:sp>
        <p:nvSpPr>
          <p:cNvPr id="339" name="Rectangle 338"/>
          <p:cNvSpPr/>
          <p:nvPr/>
        </p:nvSpPr>
        <p:spPr>
          <a:xfrm>
            <a:off x="2408236" y="4846784"/>
            <a:ext cx="7515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different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176184" y="4821404"/>
            <a:ext cx="5303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same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341" name="Picture 340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35" y="4319449"/>
            <a:ext cx="540000" cy="540000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43" y="4315047"/>
            <a:ext cx="540000" cy="540000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1282689" y="4830646"/>
            <a:ext cx="323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all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2493015" y="57572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this/that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896261" y="5720323"/>
            <a:ext cx="438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with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3248051" y="5724228"/>
            <a:ext cx="393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but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1133140" y="5718554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entury Gothic"/>
                <a:cs typeface="Century Gothic"/>
              </a:rPr>
              <a:t>b</a:t>
            </a:r>
            <a:r>
              <a:rPr lang="en-US" sz="900" dirty="0" smtClean="0">
                <a:latin typeface="Century Gothic"/>
                <a:cs typeface="Century Gothic"/>
              </a:rPr>
              <a:t>ecause</a:t>
            </a:r>
            <a:endParaRPr lang="en-US" sz="1000" dirty="0">
              <a:latin typeface="Century Gothic"/>
              <a:cs typeface="Century Gothic"/>
            </a:endParaRPr>
          </a:p>
        </p:txBody>
      </p:sp>
      <p:pic>
        <p:nvPicPr>
          <p:cNvPr id="348" name="Picture 347" descr="but.png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3168022" y="5205410"/>
            <a:ext cx="540000" cy="540000"/>
          </a:xfrm>
          <a:prstGeom prst="rect">
            <a:avLst/>
          </a:prstGeom>
        </p:spPr>
      </p:pic>
      <p:pic>
        <p:nvPicPr>
          <p:cNvPr id="349" name="Picture 348" descr="all - everything_1.png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271597" y="4371974"/>
            <a:ext cx="381000" cy="381000"/>
          </a:xfrm>
          <a:prstGeom prst="rect">
            <a:avLst/>
          </a:prstGeom>
        </p:spPr>
      </p:pic>
      <p:pic>
        <p:nvPicPr>
          <p:cNvPr id="350" name="Picture 349" descr="this.png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2503491" y="5221612"/>
            <a:ext cx="540000" cy="540000"/>
          </a:xfrm>
          <a:prstGeom prst="rect">
            <a:avLst/>
          </a:prstGeom>
        </p:spPr>
      </p:pic>
      <p:pic>
        <p:nvPicPr>
          <p:cNvPr id="351" name="Picture 350" descr="with.png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1848641" y="5214713"/>
            <a:ext cx="540000" cy="540000"/>
          </a:xfrm>
          <a:prstGeom prst="rect">
            <a:avLst/>
          </a:prstGeom>
        </p:spPr>
      </p:pic>
      <p:pic>
        <p:nvPicPr>
          <p:cNvPr id="352" name="Picture 351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0" y="5225169"/>
            <a:ext cx="540000" cy="540000"/>
          </a:xfrm>
          <a:prstGeom prst="rect">
            <a:avLst/>
          </a:prstGeom>
        </p:spPr>
      </p:pic>
      <p:sp>
        <p:nvSpPr>
          <p:cNvPr id="355" name="TextBox 354"/>
          <p:cNvSpPr txBox="1"/>
          <p:nvPr/>
        </p:nvSpPr>
        <p:spPr>
          <a:xfrm>
            <a:off x="2469692" y="6509784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Century Gothic"/>
                <a:cs typeface="Century Gothic"/>
              </a:rPr>
              <a:t>community</a:t>
            </a:r>
          </a:p>
          <a:p>
            <a:pPr algn="ctr"/>
            <a:r>
              <a:rPr lang="en-US" sz="600" dirty="0" smtClean="0">
                <a:latin typeface="Century Gothic"/>
                <a:cs typeface="Century Gothic"/>
              </a:rPr>
              <a:t> place</a:t>
            </a:r>
            <a:endParaRPr lang="en-US" sz="600" dirty="0">
              <a:latin typeface="Century Gothic"/>
              <a:cs typeface="Century Gothic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720568" y="6570283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Home/inside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3108670" y="6563957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bathroom</a:t>
            </a:r>
            <a:endParaRPr lang="en-US" sz="800" dirty="0">
              <a:latin typeface="Century Gothic"/>
              <a:cs typeface="Century Gothic"/>
            </a:endParaRPr>
          </a:p>
        </p:txBody>
      </p:sp>
      <p:pic>
        <p:nvPicPr>
          <p:cNvPr id="359" name="Picture 358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19" y="6027538"/>
            <a:ext cx="540000" cy="540000"/>
          </a:xfrm>
          <a:prstGeom prst="rect">
            <a:avLst/>
          </a:prstGeom>
        </p:spPr>
      </p:pic>
      <p:pic>
        <p:nvPicPr>
          <p:cNvPr id="360" name="Picture 35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13" y="6026581"/>
            <a:ext cx="540000" cy="540000"/>
          </a:xfrm>
          <a:prstGeom prst="rect">
            <a:avLst/>
          </a:prstGeom>
        </p:spPr>
      </p:pic>
      <p:pic>
        <p:nvPicPr>
          <p:cNvPr id="361" name="Picture 360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45" y="6009105"/>
            <a:ext cx="540000" cy="540000"/>
          </a:xfrm>
          <a:prstGeom prst="rect">
            <a:avLst/>
          </a:prstGeom>
        </p:spPr>
      </p:pic>
      <p:sp>
        <p:nvSpPr>
          <p:cNvPr id="357" name="TextBox 356"/>
          <p:cNvSpPr txBox="1"/>
          <p:nvPr/>
        </p:nvSpPr>
        <p:spPr>
          <a:xfrm>
            <a:off x="1151917" y="6469262"/>
            <a:ext cx="61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entury Gothic"/>
                <a:cs typeface="Century Gothic"/>
              </a:rPr>
              <a:t>outside</a:t>
            </a:r>
          </a:p>
          <a:p>
            <a:pPr algn="ctr"/>
            <a:r>
              <a:rPr lang="en-US" sz="800" dirty="0" smtClean="0">
                <a:latin typeface="Century Gothic"/>
                <a:cs typeface="Century Gothic"/>
              </a:rPr>
              <a:t>place</a:t>
            </a:r>
            <a:endParaRPr lang="en-US" sz="800" dirty="0">
              <a:latin typeface="Century Gothic"/>
              <a:cs typeface="Century Gothic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50" y="6012780"/>
            <a:ext cx="540000" cy="540000"/>
          </a:xfrm>
          <a:prstGeom prst="rect">
            <a:avLst/>
          </a:prstGeom>
        </p:spPr>
      </p:pic>
      <p:sp>
        <p:nvSpPr>
          <p:cNvPr id="362" name="Rectangle 361"/>
          <p:cNvSpPr/>
          <p:nvPr/>
        </p:nvSpPr>
        <p:spPr>
          <a:xfrm>
            <a:off x="6476506" y="6563134"/>
            <a:ext cx="7085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sorry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7194984" y="6548568"/>
            <a:ext cx="6285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please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7752852" y="6578294"/>
            <a:ext cx="7889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Thank you 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366" name="Picture 365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34" y="5227918"/>
            <a:ext cx="540000" cy="540000"/>
          </a:xfrm>
          <a:prstGeom prst="rect">
            <a:avLst/>
          </a:prstGeom>
        </p:spPr>
      </p:pic>
      <p:pic>
        <p:nvPicPr>
          <p:cNvPr id="367" name="Picture 366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21" y="5224265"/>
            <a:ext cx="540000" cy="540000"/>
          </a:xfrm>
          <a:prstGeom prst="rect">
            <a:avLst/>
          </a:prstGeom>
        </p:spPr>
      </p:pic>
      <p:pic>
        <p:nvPicPr>
          <p:cNvPr id="368" name="Picture 367"/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480" y="6019050"/>
            <a:ext cx="540000" cy="540000"/>
          </a:xfrm>
          <a:prstGeom prst="rect">
            <a:avLst/>
          </a:prstGeom>
        </p:spPr>
      </p:pic>
      <p:pic>
        <p:nvPicPr>
          <p:cNvPr id="369" name="Picture 368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92" y="5223546"/>
            <a:ext cx="540000" cy="540000"/>
          </a:xfrm>
          <a:prstGeom prst="rect">
            <a:avLst/>
          </a:prstGeom>
        </p:spPr>
      </p:pic>
      <p:pic>
        <p:nvPicPr>
          <p:cNvPr id="370" name="Picture 369"/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22" y="6029928"/>
            <a:ext cx="540000" cy="540000"/>
          </a:xfrm>
          <a:prstGeom prst="rect">
            <a:avLst/>
          </a:prstGeom>
        </p:spPr>
      </p:pic>
      <p:pic>
        <p:nvPicPr>
          <p:cNvPr id="371" name="Picture 370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49" y="6027014"/>
            <a:ext cx="540000" cy="540000"/>
          </a:xfrm>
          <a:prstGeom prst="rect">
            <a:avLst/>
          </a:prstGeom>
        </p:spPr>
      </p:pic>
      <p:pic>
        <p:nvPicPr>
          <p:cNvPr id="372" name="Picture 371"/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3" y="6022591"/>
            <a:ext cx="540000" cy="540000"/>
          </a:xfrm>
          <a:prstGeom prst="rect">
            <a:avLst/>
          </a:prstGeom>
        </p:spPr>
      </p:pic>
      <p:sp>
        <p:nvSpPr>
          <p:cNvPr id="373" name="Rectangle 372"/>
          <p:cNvSpPr/>
          <p:nvPr/>
        </p:nvSpPr>
        <p:spPr>
          <a:xfrm>
            <a:off x="6486418" y="5721400"/>
            <a:ext cx="7085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T.V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7121439" y="5714951"/>
            <a:ext cx="7085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bag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790074" y="5714204"/>
            <a:ext cx="7085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money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8366295" y="5747305"/>
            <a:ext cx="8571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w</a:t>
            </a:r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ash/shower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8269025" y="6469262"/>
            <a:ext cx="1006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want 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to talk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377" name="Picture 376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27" y="520541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3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33861" y="182510"/>
            <a:ext cx="2621819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33862" y="182510"/>
            <a:ext cx="65627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4133862" y="1003131"/>
            <a:ext cx="262181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70" descr="tal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86" y="1149932"/>
            <a:ext cx="540000" cy="5400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785922" y="1067237"/>
            <a:ext cx="189621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How I communicate….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86" y="217890"/>
            <a:ext cx="540000" cy="540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t="5782" r="62913" b="45174"/>
          <a:stretch/>
        </p:blipFill>
        <p:spPr>
          <a:xfrm>
            <a:off x="4845282" y="214986"/>
            <a:ext cx="540000" cy="54580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414951" y="243695"/>
            <a:ext cx="117940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entury Gothic" panose="020B0502020202020204" pitchFamily="34" charset="0"/>
              </a:rPr>
              <a:t>My name is </a:t>
            </a:r>
            <a:endParaRPr lang="en-GB" sz="1200" b="1" dirty="0">
              <a:latin typeface="Century Gothic" panose="020B0502020202020204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887803" y="34789"/>
            <a:ext cx="3086099" cy="196532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81" y="2276015"/>
            <a:ext cx="540000" cy="540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36" y="2293076"/>
            <a:ext cx="540000" cy="540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56" y="3099454"/>
            <a:ext cx="540000" cy="540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72" y="3066551"/>
            <a:ext cx="540000" cy="54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60" y="3099527"/>
            <a:ext cx="540000" cy="540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28" y="2298338"/>
            <a:ext cx="540000" cy="540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71" y="2269702"/>
            <a:ext cx="540000" cy="540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8" y="3074075"/>
            <a:ext cx="540000" cy="540000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4764532" y="2222650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5415943" y="2222648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4108254" y="3038220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4764532" y="3038222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5415943" y="3038220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6072221" y="3038222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4183977" y="2750882"/>
            <a:ext cx="493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yes</a:t>
            </a:r>
            <a:endParaRPr lang="en-US" sz="12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57052" y="2792263"/>
            <a:ext cx="493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ok</a:t>
            </a:r>
            <a:endParaRPr lang="en-US" sz="12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62687" y="2774102"/>
            <a:ext cx="705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No/not</a:t>
            </a:r>
            <a:endParaRPr lang="en-US" sz="12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076453" y="3590602"/>
            <a:ext cx="7128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lost</a:t>
            </a:r>
            <a:endParaRPr lang="en-US" sz="12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795073" y="3537130"/>
            <a:ext cx="612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don’t know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85163" y="3585080"/>
            <a:ext cx="7350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don’t understand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16023" y="2787407"/>
            <a:ext cx="6733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Can’t find what I need to say</a:t>
            </a:r>
            <a:endParaRPr lang="en-US" sz="5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058607" y="3639202"/>
            <a:ext cx="727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excuse me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072221" y="2222650"/>
            <a:ext cx="656278" cy="816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4108254" y="2222648"/>
            <a:ext cx="65627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ounded Rectangle 100"/>
          <p:cNvSpPr/>
          <p:nvPr/>
        </p:nvSpPr>
        <p:spPr>
          <a:xfrm>
            <a:off x="3887803" y="2062585"/>
            <a:ext cx="3075560" cy="196532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8093</TotalTime>
  <Words>277</Words>
  <Application>Microsoft Office PowerPoint</Application>
  <PresentationFormat>On-screen Show (4:3)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>Beaumont College - Scope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McCallum</dc:creator>
  <cp:lastModifiedBy>Kate McCallum</cp:lastModifiedBy>
  <cp:revision>107</cp:revision>
  <cp:lastPrinted>2016-10-25T15:32:57Z</cp:lastPrinted>
  <dcterms:created xsi:type="dcterms:W3CDTF">2016-10-07T13:44:52Z</dcterms:created>
  <dcterms:modified xsi:type="dcterms:W3CDTF">2017-05-15T10:30:39Z</dcterms:modified>
</cp:coreProperties>
</file>