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FF"/>
    <a:srgbClr val="00FF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2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2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8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8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23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3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99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7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7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3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EAAC-5F59-49D2-85FD-3E9A7489E60F}" type="datetimeFigureOut">
              <a:rPr lang="en-GB" smtClean="0"/>
              <a:pPr/>
              <a:t>15/05/2017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6D8D4-AD1B-4F68-B7F2-35BB470E4E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4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6" Type="http://schemas.openxmlformats.org/officeDocument/2006/relationships/image" Target="../media/image75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87" Type="http://schemas.openxmlformats.org/officeDocument/2006/relationships/image" Target="../media/image86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90" Type="http://schemas.openxmlformats.org/officeDocument/2006/relationships/image" Target="../media/image89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7.png"/><Relationship Id="rId117" Type="http://schemas.openxmlformats.org/officeDocument/2006/relationships/image" Target="../media/image208.png"/><Relationship Id="rId21" Type="http://schemas.openxmlformats.org/officeDocument/2006/relationships/image" Target="../media/image112.png"/><Relationship Id="rId42" Type="http://schemas.openxmlformats.org/officeDocument/2006/relationships/image" Target="../media/image133.png"/><Relationship Id="rId47" Type="http://schemas.openxmlformats.org/officeDocument/2006/relationships/image" Target="../media/image138.png"/><Relationship Id="rId63" Type="http://schemas.openxmlformats.org/officeDocument/2006/relationships/image" Target="../media/image154.png"/><Relationship Id="rId68" Type="http://schemas.openxmlformats.org/officeDocument/2006/relationships/image" Target="../media/image159.png"/><Relationship Id="rId84" Type="http://schemas.openxmlformats.org/officeDocument/2006/relationships/image" Target="../media/image175.png"/><Relationship Id="rId89" Type="http://schemas.openxmlformats.org/officeDocument/2006/relationships/image" Target="../media/image180.png"/><Relationship Id="rId112" Type="http://schemas.openxmlformats.org/officeDocument/2006/relationships/image" Target="../media/image203.png"/><Relationship Id="rId133" Type="http://schemas.openxmlformats.org/officeDocument/2006/relationships/image" Target="../media/image224.png"/><Relationship Id="rId138" Type="http://schemas.openxmlformats.org/officeDocument/2006/relationships/image" Target="../media/image228.png"/><Relationship Id="rId154" Type="http://schemas.openxmlformats.org/officeDocument/2006/relationships/image" Target="../media/image244.png"/><Relationship Id="rId159" Type="http://schemas.openxmlformats.org/officeDocument/2006/relationships/image" Target="../media/image249.png"/><Relationship Id="rId16" Type="http://schemas.openxmlformats.org/officeDocument/2006/relationships/image" Target="../media/image107.png"/><Relationship Id="rId107" Type="http://schemas.openxmlformats.org/officeDocument/2006/relationships/image" Target="../media/image198.png"/><Relationship Id="rId11" Type="http://schemas.openxmlformats.org/officeDocument/2006/relationships/image" Target="../media/image102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53" Type="http://schemas.openxmlformats.org/officeDocument/2006/relationships/image" Target="../media/image144.png"/><Relationship Id="rId58" Type="http://schemas.openxmlformats.org/officeDocument/2006/relationships/image" Target="../media/image149.png"/><Relationship Id="rId74" Type="http://schemas.openxmlformats.org/officeDocument/2006/relationships/image" Target="../media/image165.png"/><Relationship Id="rId79" Type="http://schemas.openxmlformats.org/officeDocument/2006/relationships/image" Target="../media/image170.png"/><Relationship Id="rId102" Type="http://schemas.openxmlformats.org/officeDocument/2006/relationships/image" Target="../media/image193.png"/><Relationship Id="rId123" Type="http://schemas.openxmlformats.org/officeDocument/2006/relationships/image" Target="../media/image214.png"/><Relationship Id="rId128" Type="http://schemas.openxmlformats.org/officeDocument/2006/relationships/image" Target="../media/image219.png"/><Relationship Id="rId144" Type="http://schemas.openxmlformats.org/officeDocument/2006/relationships/image" Target="../media/image234.png"/><Relationship Id="rId149" Type="http://schemas.openxmlformats.org/officeDocument/2006/relationships/image" Target="../media/image239.png"/><Relationship Id="rId5" Type="http://schemas.openxmlformats.org/officeDocument/2006/relationships/image" Target="../media/image96.png"/><Relationship Id="rId90" Type="http://schemas.openxmlformats.org/officeDocument/2006/relationships/image" Target="../media/image181.png"/><Relationship Id="rId95" Type="http://schemas.openxmlformats.org/officeDocument/2006/relationships/image" Target="../media/image186.png"/><Relationship Id="rId160" Type="http://schemas.openxmlformats.org/officeDocument/2006/relationships/image" Target="../media/image250.png"/><Relationship Id="rId165" Type="http://schemas.openxmlformats.org/officeDocument/2006/relationships/image" Target="../media/image255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43" Type="http://schemas.openxmlformats.org/officeDocument/2006/relationships/image" Target="../media/image134.png"/><Relationship Id="rId48" Type="http://schemas.openxmlformats.org/officeDocument/2006/relationships/image" Target="../media/image139.png"/><Relationship Id="rId64" Type="http://schemas.openxmlformats.org/officeDocument/2006/relationships/image" Target="../media/image155.png"/><Relationship Id="rId69" Type="http://schemas.openxmlformats.org/officeDocument/2006/relationships/image" Target="../media/image160.png"/><Relationship Id="rId113" Type="http://schemas.openxmlformats.org/officeDocument/2006/relationships/image" Target="../media/image204.png"/><Relationship Id="rId118" Type="http://schemas.openxmlformats.org/officeDocument/2006/relationships/image" Target="../media/image209.png"/><Relationship Id="rId134" Type="http://schemas.openxmlformats.org/officeDocument/2006/relationships/image" Target="../media/image60.png"/><Relationship Id="rId139" Type="http://schemas.openxmlformats.org/officeDocument/2006/relationships/image" Target="../media/image229.png"/><Relationship Id="rId80" Type="http://schemas.openxmlformats.org/officeDocument/2006/relationships/image" Target="../media/image171.png"/><Relationship Id="rId85" Type="http://schemas.openxmlformats.org/officeDocument/2006/relationships/image" Target="../media/image176.png"/><Relationship Id="rId150" Type="http://schemas.openxmlformats.org/officeDocument/2006/relationships/image" Target="../media/image240.png"/><Relationship Id="rId155" Type="http://schemas.openxmlformats.org/officeDocument/2006/relationships/image" Target="../media/image245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Relationship Id="rId59" Type="http://schemas.openxmlformats.org/officeDocument/2006/relationships/image" Target="../media/image150.png"/><Relationship Id="rId103" Type="http://schemas.openxmlformats.org/officeDocument/2006/relationships/image" Target="../media/image194.png"/><Relationship Id="rId108" Type="http://schemas.openxmlformats.org/officeDocument/2006/relationships/image" Target="../media/image199.png"/><Relationship Id="rId124" Type="http://schemas.openxmlformats.org/officeDocument/2006/relationships/image" Target="../media/image215.png"/><Relationship Id="rId129" Type="http://schemas.openxmlformats.org/officeDocument/2006/relationships/image" Target="../media/image220.png"/><Relationship Id="rId54" Type="http://schemas.openxmlformats.org/officeDocument/2006/relationships/image" Target="../media/image145.png"/><Relationship Id="rId70" Type="http://schemas.openxmlformats.org/officeDocument/2006/relationships/image" Target="../media/image161.png"/><Relationship Id="rId75" Type="http://schemas.openxmlformats.org/officeDocument/2006/relationships/image" Target="../media/image166.png"/><Relationship Id="rId91" Type="http://schemas.openxmlformats.org/officeDocument/2006/relationships/image" Target="../media/image182.png"/><Relationship Id="rId96" Type="http://schemas.openxmlformats.org/officeDocument/2006/relationships/image" Target="../media/image187.png"/><Relationship Id="rId140" Type="http://schemas.openxmlformats.org/officeDocument/2006/relationships/image" Target="../media/image230.png"/><Relationship Id="rId145" Type="http://schemas.openxmlformats.org/officeDocument/2006/relationships/image" Target="../media/image235.png"/><Relationship Id="rId161" Type="http://schemas.openxmlformats.org/officeDocument/2006/relationships/image" Target="../media/image251.png"/><Relationship Id="rId166" Type="http://schemas.openxmlformats.org/officeDocument/2006/relationships/image" Target="../media/image2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49" Type="http://schemas.openxmlformats.org/officeDocument/2006/relationships/image" Target="../media/image140.png"/><Relationship Id="rId57" Type="http://schemas.openxmlformats.org/officeDocument/2006/relationships/image" Target="../media/image148.png"/><Relationship Id="rId106" Type="http://schemas.openxmlformats.org/officeDocument/2006/relationships/image" Target="../media/image197.png"/><Relationship Id="rId114" Type="http://schemas.openxmlformats.org/officeDocument/2006/relationships/image" Target="../media/image205.png"/><Relationship Id="rId119" Type="http://schemas.openxmlformats.org/officeDocument/2006/relationships/image" Target="../media/image210.png"/><Relationship Id="rId127" Type="http://schemas.openxmlformats.org/officeDocument/2006/relationships/image" Target="../media/image218.png"/><Relationship Id="rId10" Type="http://schemas.openxmlformats.org/officeDocument/2006/relationships/image" Target="../media/image101.png"/><Relationship Id="rId31" Type="http://schemas.openxmlformats.org/officeDocument/2006/relationships/image" Target="../media/image122.png"/><Relationship Id="rId44" Type="http://schemas.openxmlformats.org/officeDocument/2006/relationships/image" Target="../media/image135.png"/><Relationship Id="rId52" Type="http://schemas.openxmlformats.org/officeDocument/2006/relationships/image" Target="../media/image143.png"/><Relationship Id="rId60" Type="http://schemas.openxmlformats.org/officeDocument/2006/relationships/image" Target="../media/image151.png"/><Relationship Id="rId65" Type="http://schemas.openxmlformats.org/officeDocument/2006/relationships/image" Target="../media/image156.png"/><Relationship Id="rId73" Type="http://schemas.openxmlformats.org/officeDocument/2006/relationships/image" Target="../media/image164.png"/><Relationship Id="rId78" Type="http://schemas.openxmlformats.org/officeDocument/2006/relationships/image" Target="../media/image169.png"/><Relationship Id="rId81" Type="http://schemas.openxmlformats.org/officeDocument/2006/relationships/image" Target="../media/image172.png"/><Relationship Id="rId86" Type="http://schemas.openxmlformats.org/officeDocument/2006/relationships/image" Target="../media/image177.png"/><Relationship Id="rId94" Type="http://schemas.openxmlformats.org/officeDocument/2006/relationships/image" Target="../media/image185.png"/><Relationship Id="rId99" Type="http://schemas.openxmlformats.org/officeDocument/2006/relationships/image" Target="../media/image190.png"/><Relationship Id="rId101" Type="http://schemas.openxmlformats.org/officeDocument/2006/relationships/image" Target="../media/image192.png"/><Relationship Id="rId122" Type="http://schemas.openxmlformats.org/officeDocument/2006/relationships/image" Target="../media/image213.png"/><Relationship Id="rId130" Type="http://schemas.openxmlformats.org/officeDocument/2006/relationships/image" Target="../media/image221.png"/><Relationship Id="rId135" Type="http://schemas.openxmlformats.org/officeDocument/2006/relationships/image" Target="../media/image225.png"/><Relationship Id="rId143" Type="http://schemas.openxmlformats.org/officeDocument/2006/relationships/image" Target="../media/image233.png"/><Relationship Id="rId148" Type="http://schemas.openxmlformats.org/officeDocument/2006/relationships/image" Target="../media/image238.png"/><Relationship Id="rId151" Type="http://schemas.openxmlformats.org/officeDocument/2006/relationships/image" Target="../media/image241.png"/><Relationship Id="rId156" Type="http://schemas.openxmlformats.org/officeDocument/2006/relationships/image" Target="../media/image246.png"/><Relationship Id="rId164" Type="http://schemas.openxmlformats.org/officeDocument/2006/relationships/image" Target="../media/image254.png"/><Relationship Id="rId4" Type="http://schemas.openxmlformats.org/officeDocument/2006/relationships/image" Target="../media/image11.png"/><Relationship Id="rId9" Type="http://schemas.openxmlformats.org/officeDocument/2006/relationships/image" Target="../media/image100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9" Type="http://schemas.openxmlformats.org/officeDocument/2006/relationships/image" Target="../media/image130.png"/><Relationship Id="rId109" Type="http://schemas.openxmlformats.org/officeDocument/2006/relationships/image" Target="../media/image200.png"/><Relationship Id="rId34" Type="http://schemas.openxmlformats.org/officeDocument/2006/relationships/image" Target="../media/image125.png"/><Relationship Id="rId50" Type="http://schemas.openxmlformats.org/officeDocument/2006/relationships/image" Target="../media/image141.png"/><Relationship Id="rId55" Type="http://schemas.openxmlformats.org/officeDocument/2006/relationships/image" Target="../media/image146.png"/><Relationship Id="rId76" Type="http://schemas.openxmlformats.org/officeDocument/2006/relationships/image" Target="../media/image167.png"/><Relationship Id="rId97" Type="http://schemas.openxmlformats.org/officeDocument/2006/relationships/image" Target="../media/image188.png"/><Relationship Id="rId104" Type="http://schemas.openxmlformats.org/officeDocument/2006/relationships/image" Target="../media/image195.png"/><Relationship Id="rId120" Type="http://schemas.openxmlformats.org/officeDocument/2006/relationships/image" Target="../media/image211.png"/><Relationship Id="rId125" Type="http://schemas.openxmlformats.org/officeDocument/2006/relationships/image" Target="../media/image216.png"/><Relationship Id="rId141" Type="http://schemas.openxmlformats.org/officeDocument/2006/relationships/image" Target="../media/image231.png"/><Relationship Id="rId146" Type="http://schemas.openxmlformats.org/officeDocument/2006/relationships/image" Target="../media/image236.png"/><Relationship Id="rId167" Type="http://schemas.openxmlformats.org/officeDocument/2006/relationships/image" Target="../media/image257.png"/><Relationship Id="rId7" Type="http://schemas.openxmlformats.org/officeDocument/2006/relationships/image" Target="../media/image98.png"/><Relationship Id="rId71" Type="http://schemas.openxmlformats.org/officeDocument/2006/relationships/image" Target="../media/image162.png"/><Relationship Id="rId92" Type="http://schemas.openxmlformats.org/officeDocument/2006/relationships/image" Target="../media/image183.png"/><Relationship Id="rId162" Type="http://schemas.openxmlformats.org/officeDocument/2006/relationships/image" Target="../media/image252.png"/><Relationship Id="rId2" Type="http://schemas.openxmlformats.org/officeDocument/2006/relationships/image" Target="../media/image94.png"/><Relationship Id="rId29" Type="http://schemas.openxmlformats.org/officeDocument/2006/relationships/image" Target="../media/image120.png"/><Relationship Id="rId24" Type="http://schemas.openxmlformats.org/officeDocument/2006/relationships/image" Target="../media/image115.png"/><Relationship Id="rId40" Type="http://schemas.openxmlformats.org/officeDocument/2006/relationships/image" Target="../media/image131.png"/><Relationship Id="rId45" Type="http://schemas.openxmlformats.org/officeDocument/2006/relationships/image" Target="../media/image136.png"/><Relationship Id="rId66" Type="http://schemas.openxmlformats.org/officeDocument/2006/relationships/image" Target="../media/image157.png"/><Relationship Id="rId87" Type="http://schemas.openxmlformats.org/officeDocument/2006/relationships/image" Target="../media/image178.png"/><Relationship Id="rId110" Type="http://schemas.openxmlformats.org/officeDocument/2006/relationships/image" Target="../media/image201.png"/><Relationship Id="rId115" Type="http://schemas.openxmlformats.org/officeDocument/2006/relationships/image" Target="../media/image206.png"/><Relationship Id="rId131" Type="http://schemas.openxmlformats.org/officeDocument/2006/relationships/image" Target="../media/image222.png"/><Relationship Id="rId136" Type="http://schemas.openxmlformats.org/officeDocument/2006/relationships/image" Target="../media/image226.png"/><Relationship Id="rId157" Type="http://schemas.openxmlformats.org/officeDocument/2006/relationships/image" Target="../media/image247.png"/><Relationship Id="rId61" Type="http://schemas.openxmlformats.org/officeDocument/2006/relationships/image" Target="../media/image152.png"/><Relationship Id="rId82" Type="http://schemas.openxmlformats.org/officeDocument/2006/relationships/image" Target="../media/image173.png"/><Relationship Id="rId152" Type="http://schemas.openxmlformats.org/officeDocument/2006/relationships/image" Target="../media/image242.png"/><Relationship Id="rId19" Type="http://schemas.openxmlformats.org/officeDocument/2006/relationships/image" Target="../media/image110.png"/><Relationship Id="rId14" Type="http://schemas.openxmlformats.org/officeDocument/2006/relationships/image" Target="../media/image105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56" Type="http://schemas.openxmlformats.org/officeDocument/2006/relationships/image" Target="../media/image147.png"/><Relationship Id="rId77" Type="http://schemas.openxmlformats.org/officeDocument/2006/relationships/image" Target="../media/image168.png"/><Relationship Id="rId100" Type="http://schemas.openxmlformats.org/officeDocument/2006/relationships/image" Target="../media/image191.png"/><Relationship Id="rId105" Type="http://schemas.openxmlformats.org/officeDocument/2006/relationships/image" Target="../media/image196.png"/><Relationship Id="rId126" Type="http://schemas.openxmlformats.org/officeDocument/2006/relationships/image" Target="../media/image217.png"/><Relationship Id="rId147" Type="http://schemas.openxmlformats.org/officeDocument/2006/relationships/image" Target="../media/image237.png"/><Relationship Id="rId168" Type="http://schemas.openxmlformats.org/officeDocument/2006/relationships/image" Target="../media/image258.png"/><Relationship Id="rId8" Type="http://schemas.openxmlformats.org/officeDocument/2006/relationships/image" Target="../media/image99.png"/><Relationship Id="rId51" Type="http://schemas.openxmlformats.org/officeDocument/2006/relationships/image" Target="../media/image142.png"/><Relationship Id="rId72" Type="http://schemas.openxmlformats.org/officeDocument/2006/relationships/image" Target="../media/image163.png"/><Relationship Id="rId93" Type="http://schemas.openxmlformats.org/officeDocument/2006/relationships/image" Target="../media/image184.png"/><Relationship Id="rId98" Type="http://schemas.openxmlformats.org/officeDocument/2006/relationships/image" Target="../media/image189.png"/><Relationship Id="rId121" Type="http://schemas.openxmlformats.org/officeDocument/2006/relationships/image" Target="../media/image212.png"/><Relationship Id="rId142" Type="http://schemas.openxmlformats.org/officeDocument/2006/relationships/image" Target="../media/image232.png"/><Relationship Id="rId163" Type="http://schemas.openxmlformats.org/officeDocument/2006/relationships/image" Target="../media/image253.png"/><Relationship Id="rId3" Type="http://schemas.openxmlformats.org/officeDocument/2006/relationships/image" Target="../media/image95.png"/><Relationship Id="rId25" Type="http://schemas.openxmlformats.org/officeDocument/2006/relationships/image" Target="../media/image116.png"/><Relationship Id="rId46" Type="http://schemas.openxmlformats.org/officeDocument/2006/relationships/image" Target="../media/image137.png"/><Relationship Id="rId67" Type="http://schemas.openxmlformats.org/officeDocument/2006/relationships/image" Target="../media/image158.png"/><Relationship Id="rId116" Type="http://schemas.openxmlformats.org/officeDocument/2006/relationships/image" Target="../media/image207.png"/><Relationship Id="rId137" Type="http://schemas.openxmlformats.org/officeDocument/2006/relationships/image" Target="../media/image227.png"/><Relationship Id="rId158" Type="http://schemas.openxmlformats.org/officeDocument/2006/relationships/image" Target="../media/image248.png"/><Relationship Id="rId20" Type="http://schemas.openxmlformats.org/officeDocument/2006/relationships/image" Target="../media/image111.png"/><Relationship Id="rId41" Type="http://schemas.openxmlformats.org/officeDocument/2006/relationships/image" Target="../media/image132.png"/><Relationship Id="rId62" Type="http://schemas.openxmlformats.org/officeDocument/2006/relationships/image" Target="../media/image153.png"/><Relationship Id="rId83" Type="http://schemas.openxmlformats.org/officeDocument/2006/relationships/image" Target="../media/image174.png"/><Relationship Id="rId88" Type="http://schemas.openxmlformats.org/officeDocument/2006/relationships/image" Target="../media/image179.png"/><Relationship Id="rId111" Type="http://schemas.openxmlformats.org/officeDocument/2006/relationships/image" Target="../media/image202.png"/><Relationship Id="rId132" Type="http://schemas.openxmlformats.org/officeDocument/2006/relationships/image" Target="../media/image223.png"/><Relationship Id="rId153" Type="http://schemas.openxmlformats.org/officeDocument/2006/relationships/image" Target="../media/image2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74.png"/><Relationship Id="rId3" Type="http://schemas.openxmlformats.org/officeDocument/2006/relationships/image" Target="../media/image13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259.png"/><Relationship Id="rId17" Type="http://schemas.openxmlformats.org/officeDocument/2006/relationships/image" Target="../media/image73.png"/><Relationship Id="rId2" Type="http://schemas.openxmlformats.org/officeDocument/2006/relationships/image" Target="../media/image3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9.png"/><Relationship Id="rId5" Type="http://schemas.openxmlformats.org/officeDocument/2006/relationships/image" Target="../media/image15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75.png"/><Relationship Id="rId4" Type="http://schemas.openxmlformats.org/officeDocument/2006/relationships/image" Target="../media/image1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5452146" y="1130857"/>
            <a:ext cx="2691415" cy="56762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453370" y="563260"/>
            <a:ext cx="2690191" cy="56762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453363" y="3664"/>
            <a:ext cx="2690198" cy="56762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727945" y="1130861"/>
            <a:ext cx="2701544" cy="56762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729169" y="563264"/>
            <a:ext cx="2701544" cy="56762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29162" y="3668"/>
            <a:ext cx="2701544" cy="56762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64" y="560104"/>
            <a:ext cx="2701544" cy="57002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67" y="1130016"/>
            <a:ext cx="2701544" cy="56762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1728787"/>
            <a:ext cx="2693194" cy="1714499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3429000"/>
            <a:ext cx="2694250" cy="169228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113288" y="3501414"/>
            <a:ext cx="2492347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latin typeface="Century Gothic" panose="020B0502020202020204" pitchFamily="34" charset="0"/>
              </a:rPr>
              <a:t>Medical info</a:t>
            </a:r>
            <a:endParaRPr lang="en-GB" sz="1000" b="1" dirty="0">
              <a:latin typeface="Century Gothic" panose="020B0502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56625" y="26536"/>
            <a:ext cx="2085136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latin typeface="Century Gothic" panose="020B0502020202020204" pitchFamily="34" charset="0"/>
              </a:rPr>
              <a:t>My favourite thing….</a:t>
            </a:r>
            <a:endParaRPr lang="en-GB" sz="1000" b="1" dirty="0">
              <a:latin typeface="Century Gothic" panose="020B0502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78" y="1767553"/>
            <a:ext cx="2606317" cy="1538883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latin typeface="Century Gothic" panose="020B0502020202020204" pitchFamily="34" charset="0"/>
              </a:rPr>
              <a:t>Emergency contact </a:t>
            </a:r>
          </a:p>
          <a:p>
            <a:pPr algn="ctr"/>
            <a:endParaRPr lang="en-GB" sz="1400" dirty="0" smtClean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My doctor: 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Emergency contact: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Emergency contact: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Email: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2267" y="588676"/>
            <a:ext cx="1354667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latin typeface="Century Gothic" panose="020B0502020202020204" pitchFamily="34" charset="0"/>
              </a:rPr>
              <a:t>Things I like </a:t>
            </a:r>
            <a:endParaRPr lang="en-GB" sz="1000" b="1" dirty="0"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55477" y="1149002"/>
            <a:ext cx="124459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000" b="1" dirty="0" smtClean="0">
                <a:latin typeface="Century Gothic" panose="020B0502020202020204" pitchFamily="34" charset="0"/>
              </a:rPr>
              <a:t>I do not like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55081" y="8307"/>
            <a:ext cx="2182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1000" dirty="0" smtClean="0">
                <a:latin typeface="Century Gothic" panose="020B0502020202020204" pitchFamily="34" charset="0"/>
              </a:rPr>
              <a:t>I live in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9318" y="3717562"/>
            <a:ext cx="2182318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Existing </a:t>
            </a:r>
            <a:r>
              <a:rPr lang="en-GB" sz="1000" dirty="0" smtClean="0">
                <a:latin typeface="Century Gothic" panose="020B0502020202020204" pitchFamily="34" charset="0"/>
              </a:rPr>
              <a:t>conditions: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Allergies:</a:t>
            </a:r>
          </a:p>
          <a:p>
            <a:endParaRPr lang="en-GB" sz="1000" dirty="0" smtClean="0">
              <a:latin typeface="Century Gothic" panose="020B0502020202020204" pitchFamily="34" charset="0"/>
            </a:endParaRPr>
          </a:p>
          <a:p>
            <a:r>
              <a:rPr lang="en-GB" sz="1000" dirty="0" smtClean="0">
                <a:latin typeface="Century Gothic" panose="020B0502020202020204" pitchFamily="34" charset="0"/>
              </a:rPr>
              <a:t>Medication</a:t>
            </a:r>
            <a:r>
              <a:rPr lang="en-GB" sz="1000" dirty="0">
                <a:latin typeface="Century Gothic" panose="020B0502020202020204" pitchFamily="34" charset="0"/>
              </a:rPr>
              <a:t>: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Other info</a:t>
            </a:r>
            <a:r>
              <a:rPr lang="en-GB" sz="1000" dirty="0" smtClean="0">
                <a:latin typeface="Century Gothic" panose="020B0502020202020204" pitchFamily="34" charset="0"/>
              </a:rPr>
              <a:t>:</a:t>
            </a:r>
          </a:p>
        </p:txBody>
      </p:sp>
      <p:pic>
        <p:nvPicPr>
          <p:cNvPr id="30" name="Picture 29" descr="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22" y="642540"/>
            <a:ext cx="421912" cy="421912"/>
          </a:xfrm>
          <a:prstGeom prst="rect">
            <a:avLst/>
          </a:prstGeom>
        </p:spPr>
      </p:pic>
      <p:pic>
        <p:nvPicPr>
          <p:cNvPr id="31" name="Picture 30" descr="live 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33" y="45307"/>
            <a:ext cx="463758" cy="463758"/>
          </a:xfrm>
          <a:prstGeom prst="rect">
            <a:avLst/>
          </a:prstGeom>
        </p:spPr>
      </p:pic>
      <p:pic>
        <p:nvPicPr>
          <p:cNvPr id="43" name="Picture 42" descr="tal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5" y="599529"/>
            <a:ext cx="488031" cy="488031"/>
          </a:xfrm>
          <a:prstGeom prst="rect">
            <a:avLst/>
          </a:prstGeom>
        </p:spPr>
      </p:pic>
      <p:pic>
        <p:nvPicPr>
          <p:cNvPr id="58" name="Picture 57" descr="to_lik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952" y="626723"/>
            <a:ext cx="451726" cy="45172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9" name="Picture 58" descr="dislike_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1844" y="1175969"/>
            <a:ext cx="443633" cy="44363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1" name="Picture 60" descr="favorit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9526" y="42934"/>
            <a:ext cx="475951" cy="47595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3" name="Picture 62" descr="doctor_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64" y="1768088"/>
            <a:ext cx="375541" cy="37554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4" name="Picture 63" descr="medicin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52" y="4260303"/>
            <a:ext cx="374408" cy="37440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5" name="Picture 64" descr="allergy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00" y="3867135"/>
            <a:ext cx="385175" cy="38517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6" name="Picture 65" descr="health_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75" y="3510302"/>
            <a:ext cx="367010" cy="36701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7" name="Picture 66" descr="I need help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5282" y="1762487"/>
            <a:ext cx="376294" cy="37629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9" name="Picture 68" descr="information_4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79" y="4659630"/>
            <a:ext cx="349364" cy="349364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72" name="Group 71"/>
          <p:cNvGrpSpPr/>
          <p:nvPr/>
        </p:nvGrpSpPr>
        <p:grpSpPr>
          <a:xfrm>
            <a:off x="9311" y="5154235"/>
            <a:ext cx="2685090" cy="1689710"/>
            <a:chOff x="985210" y="3429000"/>
            <a:chExt cx="2685090" cy="1689710"/>
          </a:xfrm>
          <a:solidFill>
            <a:srgbClr val="FFFFFF"/>
          </a:solidFill>
        </p:grpSpPr>
        <p:sp>
          <p:nvSpPr>
            <p:cNvPr id="73" name="Rectangle 72"/>
            <p:cNvSpPr/>
            <p:nvPr/>
          </p:nvSpPr>
          <p:spPr>
            <a:xfrm>
              <a:off x="985210" y="34290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Q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249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W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85210" y="39941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A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85210" y="4564856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b="1" dirty="0" smtClean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24960" y="399732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S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524960" y="4564856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Z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6471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E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6044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R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44210" y="34290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T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6471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D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60446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F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44210" y="39941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G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06471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X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60446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C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144210" y="4564856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V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32404" y="5158469"/>
            <a:ext cx="2685090" cy="1688733"/>
            <a:chOff x="985210" y="3429000"/>
            <a:chExt cx="2685090" cy="1688733"/>
          </a:xfrm>
          <a:solidFill>
            <a:srgbClr val="FFFFFF"/>
          </a:solidFill>
        </p:grpSpPr>
        <p:sp>
          <p:nvSpPr>
            <p:cNvPr id="89" name="Rectangle 88"/>
            <p:cNvSpPr/>
            <p:nvPr/>
          </p:nvSpPr>
          <p:spPr>
            <a:xfrm>
              <a:off x="985210" y="34290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Y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249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U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85210" y="39941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H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8521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B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524960" y="399732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J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52496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N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6471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I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044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O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144210" y="3431381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P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06471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K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0446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L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144210" y="3999441"/>
              <a:ext cx="526090" cy="550831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06471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M</a:t>
              </a:r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0446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.</a:t>
              </a:r>
              <a:endParaRPr lang="en-US" sz="4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14421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crgbClr r="0" g="0" b="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4869682" y="6652914"/>
            <a:ext cx="56455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latin typeface="Century Gothic"/>
                <a:cs typeface="Century Gothic"/>
              </a:rPr>
              <a:t>I’ll spell it</a:t>
            </a:r>
            <a:endParaRPr lang="en-US" sz="700" dirty="0">
              <a:latin typeface="Century Gothic"/>
              <a:cs typeface="Century Gothic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38943" y="1714869"/>
            <a:ext cx="2682709" cy="3416245"/>
            <a:chOff x="2738075" y="3433288"/>
            <a:chExt cx="2682709" cy="3416245"/>
          </a:xfrm>
        </p:grpSpPr>
        <p:sp>
          <p:nvSpPr>
            <p:cNvPr id="131" name="Rectangle 130"/>
            <p:cNvSpPr/>
            <p:nvPr/>
          </p:nvSpPr>
          <p:spPr>
            <a:xfrm>
              <a:off x="3817575" y="5724973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354944" y="5724973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17575" y="6295679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354944" y="6295679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38075" y="3433288"/>
              <a:ext cx="2682709" cy="3414841"/>
              <a:chOff x="2738075" y="3433288"/>
              <a:chExt cx="2682709" cy="3414841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2787115" y="3433288"/>
                <a:ext cx="2581758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 smtClean="0">
                    <a:latin typeface="Century Gothic" panose="020B0502020202020204" pitchFamily="34" charset="0"/>
                  </a:rPr>
                  <a:t>Pain Scale</a:t>
                </a:r>
                <a:endParaRPr lang="en-GB" sz="12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738075" y="5725950"/>
                <a:ext cx="526090" cy="553854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738075" y="6294275"/>
                <a:ext cx="526090" cy="553854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277825" y="5729125"/>
                <a:ext cx="526090" cy="553854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277825" y="6294275"/>
                <a:ext cx="526090" cy="553854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4894694" y="5725950"/>
                <a:ext cx="526090" cy="553854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4894694" y="6294275"/>
                <a:ext cx="526090" cy="553854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520503" y="575051"/>
            <a:ext cx="1994588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Century Gothic" panose="020B0502020202020204" pitchFamily="34" charset="0"/>
              </a:rPr>
              <a:t>How I communicate</a:t>
            </a:r>
            <a:r>
              <a:rPr lang="en-GB" sz="1000" b="1" dirty="0" smtClean="0">
                <a:latin typeface="Century Gothic" panose="020B0502020202020204" pitchFamily="34" charset="0"/>
              </a:rPr>
              <a:t>….</a:t>
            </a:r>
            <a:endParaRPr lang="en-GB" sz="1000" b="1" dirty="0">
              <a:latin typeface="Century Gothic" panose="020B0502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566" y="1145586"/>
            <a:ext cx="2178696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Century Gothic" panose="020B0502020202020204" pitchFamily="34" charset="0"/>
              </a:rPr>
              <a:t>You</a:t>
            </a:r>
            <a:r>
              <a:rPr lang="en-GB" sz="1100" dirty="0" smtClean="0">
                <a:latin typeface="Century Gothic" panose="020B0502020202020204" pitchFamily="34" charset="0"/>
              </a:rPr>
              <a:t> can help me </a:t>
            </a:r>
            <a:r>
              <a:rPr lang="en-GB" sz="1000" dirty="0" smtClean="0">
                <a:latin typeface="Century Gothic" panose="020B0502020202020204" pitchFamily="34" charset="0"/>
              </a:rPr>
              <a:t>communicate by….. </a:t>
            </a:r>
            <a:endParaRPr lang="en-GB" sz="1100" dirty="0">
              <a:latin typeface="Century Gothic" panose="020B0502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551" y="4345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109" name="Picture 108" descr="augmentative communication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178" y="1182186"/>
            <a:ext cx="485664" cy="48566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" y="20989"/>
            <a:ext cx="407195" cy="407195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2181121" y="4345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38" y="349736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Hello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197533" y="329816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bye</a:t>
            </a:r>
            <a:endParaRPr lang="en-US" sz="10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5" y="22478"/>
            <a:ext cx="389590" cy="389590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530640" y="4345"/>
            <a:ext cx="1650473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t="5782" r="62913" b="45174"/>
          <a:stretch/>
        </p:blipFill>
        <p:spPr>
          <a:xfrm>
            <a:off x="574683" y="46067"/>
            <a:ext cx="458072" cy="462998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053948" y="57870"/>
            <a:ext cx="101138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entury Gothic" panose="020B0502020202020204" pitchFamily="34" charset="0"/>
              </a:rPr>
              <a:t>My name is 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155081" y="591915"/>
            <a:ext cx="2182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1000" dirty="0" smtClean="0">
                <a:latin typeface="Century Gothic" panose="020B0502020202020204" pitchFamily="34" charset="0"/>
              </a:rPr>
              <a:t>My birthday is on the 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174128" y="1146854"/>
            <a:ext cx="2228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1000" dirty="0" smtClean="0">
                <a:latin typeface="Century Gothic" panose="020B0502020202020204" pitchFamily="34" charset="0"/>
              </a:rPr>
              <a:t>My phone number is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27" y="1150953"/>
            <a:ext cx="515667" cy="515667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5451328" y="5159333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991078" y="5160737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451328" y="5724483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451328" y="629280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991078" y="572765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991078" y="629280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530828" y="5160737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070578" y="5160737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7610328" y="516171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530828" y="5725887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070578" y="5725887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610328" y="5729774"/>
            <a:ext cx="526090" cy="55083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530828" y="6294212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070578" y="6294212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610328" y="629280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grpSp>
        <p:nvGrpSpPr>
          <p:cNvPr id="346" name="Group 345"/>
          <p:cNvGrpSpPr/>
          <p:nvPr/>
        </p:nvGrpSpPr>
        <p:grpSpPr>
          <a:xfrm>
            <a:off x="5374781" y="3434358"/>
            <a:ext cx="2853647" cy="1698655"/>
            <a:chOff x="5367638" y="3434358"/>
            <a:chExt cx="2853647" cy="1698655"/>
          </a:xfrm>
        </p:grpSpPr>
        <p:sp>
          <p:nvSpPr>
            <p:cNvPr id="161" name="Rectangle 160"/>
            <p:cNvSpPr/>
            <p:nvPr/>
          </p:nvSpPr>
          <p:spPr>
            <a:xfrm>
              <a:off x="5451328" y="3434358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991078" y="3435762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451328" y="3999508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451328" y="4567833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991078" y="4002683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91078" y="4567833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530828" y="3435762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070578" y="3435762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610328" y="3436739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530828" y="4000912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070578" y="4000912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10328" y="4004799"/>
              <a:ext cx="526090" cy="550831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530828" y="4569237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070578" y="4569237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610328" y="4567833"/>
              <a:ext cx="526090" cy="553854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382375" y="3757078"/>
              <a:ext cx="646491" cy="2308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phone</a:t>
              </a:r>
              <a:endParaRPr lang="en-US" sz="9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929894" y="3771272"/>
              <a:ext cx="649808" cy="21544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television</a:t>
              </a:r>
              <a:endParaRPr lang="en-US" sz="8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541914" y="3741991"/>
              <a:ext cx="493728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bag</a:t>
              </a:r>
              <a:endPara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7008044" y="3748924"/>
              <a:ext cx="653732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battery</a:t>
              </a:r>
              <a:endPara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576853" y="3754784"/>
              <a:ext cx="589993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things</a:t>
              </a:r>
              <a:endPara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375821" y="4322276"/>
              <a:ext cx="679371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charger</a:t>
              </a:r>
              <a:endPara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948731" y="4323996"/>
              <a:ext cx="599554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book</a:t>
              </a:r>
              <a:endPara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442529" y="4316890"/>
              <a:ext cx="706092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camera</a:t>
              </a:r>
              <a:endPara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053714" y="4323823"/>
              <a:ext cx="573637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photo</a:t>
              </a:r>
              <a:endPara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7623782" y="4315394"/>
              <a:ext cx="493728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fire</a:t>
              </a:r>
              <a:endPara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367638" y="4885245"/>
              <a:ext cx="690251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internet</a:t>
              </a:r>
              <a:endPara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919046" y="4886965"/>
              <a:ext cx="644370" cy="20005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computer</a:t>
              </a:r>
              <a:endParaRPr lang="en-US" sz="7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466762" y="4894148"/>
              <a:ext cx="650538" cy="21544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passport</a:t>
              </a:r>
              <a:endParaRPr lang="en-US" sz="8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011087" y="4886792"/>
              <a:ext cx="619557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money</a:t>
              </a:r>
              <a:endPara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7521377" y="4921230"/>
              <a:ext cx="699908" cy="20005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Century Gothic" panose="020B0502020202020204" pitchFamily="34" charset="0"/>
                  <a:cs typeface="Century Gothic"/>
                </a:rPr>
                <a:t>emergency</a:t>
              </a:r>
              <a:endParaRPr lang="en-US" sz="7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endParaRPr>
            </a:p>
          </p:txBody>
        </p:sp>
      </p:grpSp>
      <p:sp>
        <p:nvSpPr>
          <p:cNvPr id="191" name="Rectangle 190"/>
          <p:cNvSpPr/>
          <p:nvPr/>
        </p:nvSpPr>
        <p:spPr>
          <a:xfrm>
            <a:off x="5468117" y="5465779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yes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922585" y="5496077"/>
            <a:ext cx="678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I’m fine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547009" y="5489382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ok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056918" y="5467326"/>
            <a:ext cx="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I’m don’t feel well</a:t>
            </a:r>
            <a:endParaRPr lang="en-US" sz="6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540387" y="5477949"/>
            <a:ext cx="6558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No/not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5402895" y="6032211"/>
            <a:ext cx="6310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I’m lost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954166" y="5979162"/>
            <a:ext cx="612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 don’t know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425205" y="6009124"/>
            <a:ext cx="7350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 don’t understand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996961" y="6033478"/>
            <a:ext cx="6733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Can’t find what I need to say</a:t>
            </a:r>
            <a:endParaRPr lang="en-US" sz="5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7565240" y="6039267"/>
            <a:ext cx="6343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don’t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358699" y="6603437"/>
            <a:ext cx="7085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I’m sorry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938836" y="6605157"/>
            <a:ext cx="6285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please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6402395" y="6626629"/>
            <a:ext cx="7889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Thank you 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993001" y="6604984"/>
            <a:ext cx="67687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excuse me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549784" y="6572228"/>
            <a:ext cx="652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 want </a:t>
            </a:r>
          </a:p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to talk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3817390" y="343537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4357140" y="343537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2737891" y="343397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277640" y="3437149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4896890" y="343397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818707" y="2864090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4358457" y="2864090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2739207" y="2860305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278957" y="2863480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898207" y="2862686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816748" y="229152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356498" y="229152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2737248" y="2287739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276998" y="229091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898629" y="2290120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13" y="2305197"/>
            <a:ext cx="402047" cy="402047"/>
          </a:xfrm>
          <a:prstGeom prst="rect">
            <a:avLst/>
          </a:prstGeom>
        </p:spPr>
      </p:pic>
      <p:sp>
        <p:nvSpPr>
          <p:cNvPr id="241" name="Rectangle 240"/>
          <p:cNvSpPr/>
          <p:nvPr/>
        </p:nvSpPr>
        <p:spPr>
          <a:xfrm>
            <a:off x="2701119" y="3763801"/>
            <a:ext cx="6090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h</a:t>
            </a:r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appy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3300747" y="3765521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sad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3840497" y="3758415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hot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366587" y="3765348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cold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4922365" y="3756919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tired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2718418" y="4322798"/>
            <a:ext cx="5786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good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3300747" y="4340420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bad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742912" y="4333314"/>
            <a:ext cx="68119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confused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4302416" y="4340247"/>
            <a:ext cx="6503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worried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856494" y="4331818"/>
            <a:ext cx="6288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scared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766245" y="4901669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ill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222337" y="4903389"/>
            <a:ext cx="6267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angry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3738904" y="4955808"/>
            <a:ext cx="68331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embarrassed</a:t>
            </a:r>
            <a:endParaRPr lang="en-US" sz="6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4287802" y="4927031"/>
            <a:ext cx="6516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different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4885747" y="4894787"/>
            <a:ext cx="5303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same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2727038" y="2642757"/>
            <a:ext cx="55913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Dull pain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300747" y="2642096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sick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791356" y="2673092"/>
            <a:ext cx="58098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c</a:t>
            </a:r>
            <a:r>
              <a:rPr lang="en-US" sz="6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hest pain</a:t>
            </a:r>
            <a:endParaRPr lang="en-US" sz="6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4366587" y="2622875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dizzy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856494" y="2669209"/>
            <a:ext cx="61723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Strong pain</a:t>
            </a:r>
            <a:endParaRPr lang="en-US" sz="6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3186918" y="3214589"/>
            <a:ext cx="7019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diarrhea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3731746" y="3221769"/>
            <a:ext cx="6970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constipation</a:t>
            </a:r>
            <a:endParaRPr lang="en-US" sz="6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4266043" y="3204892"/>
            <a:ext cx="70428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headache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819095" y="3204414"/>
            <a:ext cx="6427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earache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0" y="2302281"/>
            <a:ext cx="388128" cy="388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59" y="2305491"/>
            <a:ext cx="395288" cy="3952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78" y="2320430"/>
            <a:ext cx="379175" cy="379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28" y="2310452"/>
            <a:ext cx="389153" cy="389153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5245421" y="2119012"/>
            <a:ext cx="1916" cy="138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2876657" y="2117239"/>
            <a:ext cx="2874" cy="14199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885180" y="2126287"/>
            <a:ext cx="2351270" cy="3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2" name="Picture 28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176371" y="1726329"/>
            <a:ext cx="246608" cy="246608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03" y="3456598"/>
            <a:ext cx="387620" cy="38762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347" y="3456598"/>
            <a:ext cx="387620" cy="387620"/>
          </a:xfrm>
          <a:prstGeom prst="rect">
            <a:avLst/>
          </a:prstGeom>
        </p:spPr>
      </p:pic>
      <p:sp>
        <p:nvSpPr>
          <p:cNvPr id="285" name="TextBox 284"/>
          <p:cNvSpPr txBox="1"/>
          <p:nvPr/>
        </p:nvSpPr>
        <p:spPr>
          <a:xfrm>
            <a:off x="2721491" y="1887212"/>
            <a:ext cx="2715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entury Gothic" panose="020B0502020202020204" pitchFamily="34" charset="0"/>
              </a:rPr>
              <a:t>1    2    3    4    5    6    7    8    9    10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pic>
        <p:nvPicPr>
          <p:cNvPr id="288" name="Picture 28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77" y="2885899"/>
            <a:ext cx="379175" cy="379175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09" y="2895055"/>
            <a:ext cx="362233" cy="362233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02" y="2873809"/>
            <a:ext cx="381002" cy="381002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04" y="2885899"/>
            <a:ext cx="379175" cy="379175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552" y="2877941"/>
            <a:ext cx="401219" cy="401219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63" y="3469781"/>
            <a:ext cx="330073" cy="330073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23" y="3455103"/>
            <a:ext cx="377145" cy="377145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35" y="3453395"/>
            <a:ext cx="380189" cy="380189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41" y="4020601"/>
            <a:ext cx="392482" cy="392482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98" y="4027453"/>
            <a:ext cx="385630" cy="38563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747" y="4025835"/>
            <a:ext cx="371291" cy="371291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91" y="4037156"/>
            <a:ext cx="330104" cy="330104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54" y="4022210"/>
            <a:ext cx="383950" cy="38395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50" y="4615437"/>
            <a:ext cx="346829" cy="346829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04" y="4596649"/>
            <a:ext cx="392884" cy="392884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818" y="4595010"/>
            <a:ext cx="413984" cy="413984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77" y="6334907"/>
            <a:ext cx="358666" cy="358666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4" y="6334907"/>
            <a:ext cx="356405" cy="356405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35" y="5758101"/>
            <a:ext cx="355895" cy="355895"/>
          </a:xfrm>
          <a:prstGeom prst="rect">
            <a:avLst/>
          </a:prstGeom>
        </p:spPr>
      </p:pic>
      <p:sp>
        <p:nvSpPr>
          <p:cNvPr id="309" name="Rectangle 308"/>
          <p:cNvSpPr/>
          <p:nvPr/>
        </p:nvSpPr>
        <p:spPr>
          <a:xfrm>
            <a:off x="4855503" y="6038552"/>
            <a:ext cx="5973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space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-67803" y="6603437"/>
            <a:ext cx="6916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mistake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311" name="Picture 310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92" y="4605660"/>
            <a:ext cx="323866" cy="323866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61" y="4601258"/>
            <a:ext cx="383666" cy="383666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21" y="1786346"/>
            <a:ext cx="332650" cy="332650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74" y="3456598"/>
            <a:ext cx="367364" cy="367364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35" y="3464711"/>
            <a:ext cx="359251" cy="359251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67" y="3462260"/>
            <a:ext cx="337594" cy="337594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81" y="3476130"/>
            <a:ext cx="328299" cy="328299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79" y="4027452"/>
            <a:ext cx="369673" cy="369673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4024391"/>
            <a:ext cx="372734" cy="372734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93" y="4037739"/>
            <a:ext cx="362568" cy="362568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70" y="5178810"/>
            <a:ext cx="380340" cy="380340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2" y="5192616"/>
            <a:ext cx="354671" cy="354671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83" y="5741229"/>
            <a:ext cx="332654" cy="332654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50" y="5749731"/>
            <a:ext cx="296281" cy="296281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71" y="6306705"/>
            <a:ext cx="324686" cy="324686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57" y="6313803"/>
            <a:ext cx="348637" cy="348637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35" y="5193493"/>
            <a:ext cx="356393" cy="356393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240" y="5195872"/>
            <a:ext cx="375737" cy="375737"/>
          </a:xfrm>
          <a:prstGeom prst="rect">
            <a:avLst/>
          </a:prstGeom>
        </p:spPr>
      </p:pic>
      <p:pic>
        <p:nvPicPr>
          <p:cNvPr id="329" name="Picture 32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47" y="5192616"/>
            <a:ext cx="322415" cy="322415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13" y="3459908"/>
            <a:ext cx="364053" cy="36405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60" y="4028816"/>
            <a:ext cx="368625" cy="368625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64" y="4038841"/>
            <a:ext cx="349429" cy="349429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45" y="4591276"/>
            <a:ext cx="347407" cy="347407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00" y="4588871"/>
            <a:ext cx="352215" cy="352215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1" y="4608591"/>
            <a:ext cx="338546" cy="338546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47" y="4596005"/>
            <a:ext cx="367993" cy="367993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166" y="4579401"/>
            <a:ext cx="410131" cy="410131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06" y="5738116"/>
            <a:ext cx="330762" cy="330762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05" y="5749734"/>
            <a:ext cx="361494" cy="361494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89" y="6310020"/>
            <a:ext cx="371766" cy="371766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6323418"/>
            <a:ext cx="358368" cy="358368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53" y="6323418"/>
            <a:ext cx="367894" cy="367894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350" y="5768554"/>
            <a:ext cx="344821" cy="344821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9" y="1818263"/>
            <a:ext cx="308023" cy="308023"/>
          </a:xfrm>
          <a:prstGeom prst="rect">
            <a:avLst/>
          </a:prstGeom>
        </p:spPr>
      </p:pic>
      <p:sp>
        <p:nvSpPr>
          <p:cNvPr id="348" name="Rectangle 347"/>
          <p:cNvSpPr/>
          <p:nvPr/>
        </p:nvSpPr>
        <p:spPr>
          <a:xfrm>
            <a:off x="5457673" y="1725804"/>
            <a:ext cx="526090" cy="545802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5997423" y="1727208"/>
            <a:ext cx="526090" cy="544142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5457673" y="229095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5457673" y="2859279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5997423" y="2294129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5997423" y="2859279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6537173" y="1727208"/>
            <a:ext cx="526090" cy="548692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7076922" y="1727208"/>
            <a:ext cx="1066639" cy="548692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6537173" y="229235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7076923" y="229235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7616673" y="2296245"/>
            <a:ext cx="526090" cy="55083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6537173" y="2860683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7076923" y="2860683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7616673" y="2859279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5356352" y="2606872"/>
            <a:ext cx="7284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It’s </a:t>
            </a:r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about</a:t>
            </a:r>
            <a:endParaRPr lang="en-US" sz="9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5936239" y="2653434"/>
            <a:ext cx="6498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animals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6514391" y="2624153"/>
            <a:ext cx="5599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Body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7014389" y="2598718"/>
            <a:ext cx="6537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health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7550830" y="2604578"/>
            <a:ext cx="6512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clothes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5382166" y="3115426"/>
            <a:ext cx="6793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n</a:t>
            </a:r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ature</a:t>
            </a:r>
          </a:p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/earth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876702" y="3173790"/>
            <a:ext cx="7636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transport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448874" y="3134316"/>
            <a:ext cx="7060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s</a:t>
            </a:r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port/</a:t>
            </a:r>
          </a:p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leisure	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6981893" y="3189801"/>
            <a:ext cx="7255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</a:t>
            </a:r>
            <a:r>
              <a:rPr lang="en-US" sz="9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</a:t>
            </a:r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home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7549784" y="3165188"/>
            <a:ext cx="6588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weather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5373275" y="1969604"/>
            <a:ext cx="690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You’re way off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5924683" y="2052244"/>
            <a:ext cx="6443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almost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6455539" y="2083703"/>
            <a:ext cx="6916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You got it!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7540902" y="1801265"/>
            <a:ext cx="565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Ask me a yes/no question.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378" name="Picture 377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17" y="2310876"/>
            <a:ext cx="366065" cy="366065"/>
          </a:xfrm>
          <a:prstGeom prst="rect">
            <a:avLst/>
          </a:prstGeom>
        </p:spPr>
      </p:pic>
      <p:pic>
        <p:nvPicPr>
          <p:cNvPr id="379" name="Picture 378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38" y="2887057"/>
            <a:ext cx="355822" cy="355822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091" y="2324169"/>
            <a:ext cx="395187" cy="395187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82" y="2322719"/>
            <a:ext cx="354803" cy="354803"/>
          </a:xfrm>
          <a:prstGeom prst="rect">
            <a:avLst/>
          </a:prstGeom>
        </p:spPr>
      </p:pic>
      <p:pic>
        <p:nvPicPr>
          <p:cNvPr id="382" name="Picture 381"/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47" y="2309284"/>
            <a:ext cx="346072" cy="346072"/>
          </a:xfrm>
          <a:prstGeom prst="rect">
            <a:avLst/>
          </a:prstGeom>
        </p:spPr>
      </p:pic>
      <p:pic>
        <p:nvPicPr>
          <p:cNvPr id="383" name="Picture 382"/>
          <p:cNvPicPr>
            <a:picLocks noChangeAspect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37" y="2333809"/>
            <a:ext cx="319625" cy="319625"/>
          </a:xfrm>
          <a:prstGeom prst="rect">
            <a:avLst/>
          </a:prstGeom>
        </p:spPr>
      </p:pic>
      <p:pic>
        <p:nvPicPr>
          <p:cNvPr id="384" name="Picture 383"/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64" y="2866864"/>
            <a:ext cx="309687" cy="309687"/>
          </a:xfrm>
          <a:prstGeom prst="rect">
            <a:avLst/>
          </a:prstGeom>
        </p:spPr>
      </p:pic>
      <p:pic>
        <p:nvPicPr>
          <p:cNvPr id="385" name="Picture 384"/>
          <p:cNvPicPr>
            <a:picLocks noChangeAspect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18" y="2901634"/>
            <a:ext cx="326213" cy="326213"/>
          </a:xfrm>
          <a:prstGeom prst="rect">
            <a:avLst/>
          </a:prstGeom>
        </p:spPr>
      </p:pic>
      <p:pic>
        <p:nvPicPr>
          <p:cNvPr id="386" name="Picture 385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73" y="2883720"/>
            <a:ext cx="319625" cy="319625"/>
          </a:xfrm>
          <a:prstGeom prst="rect">
            <a:avLst/>
          </a:prstGeom>
        </p:spPr>
      </p:pic>
      <p:pic>
        <p:nvPicPr>
          <p:cNvPr id="387" name="Picture 386"/>
          <p:cNvPicPr>
            <a:picLocks noChangeAspect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18" y="2863115"/>
            <a:ext cx="373397" cy="373397"/>
          </a:xfrm>
          <a:prstGeom prst="rect">
            <a:avLst/>
          </a:prstGeom>
        </p:spPr>
      </p:pic>
      <p:pic>
        <p:nvPicPr>
          <p:cNvPr id="388" name="Picture 387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360" y="2877928"/>
            <a:ext cx="212318" cy="212318"/>
          </a:xfrm>
          <a:prstGeom prst="rect">
            <a:avLst/>
          </a:prstGeom>
        </p:spPr>
      </p:pic>
      <p:pic>
        <p:nvPicPr>
          <p:cNvPr id="390" name="Picture 389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84" y="1776522"/>
            <a:ext cx="444334" cy="444334"/>
          </a:xfrm>
          <a:prstGeom prst="rect">
            <a:avLst/>
          </a:prstGeom>
        </p:spPr>
      </p:pic>
      <p:pic>
        <p:nvPicPr>
          <p:cNvPr id="391" name="Picture 390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67" y="1762734"/>
            <a:ext cx="338728" cy="338728"/>
          </a:xfrm>
          <a:prstGeom prst="rect">
            <a:avLst/>
          </a:prstGeom>
        </p:spPr>
      </p:pic>
      <p:pic>
        <p:nvPicPr>
          <p:cNvPr id="392" name="Picture 391"/>
          <p:cNvPicPr>
            <a:picLocks noChangeAspect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41" y="1736317"/>
            <a:ext cx="287286" cy="287286"/>
          </a:xfrm>
          <a:prstGeom prst="rect">
            <a:avLst/>
          </a:prstGeom>
        </p:spPr>
      </p:pic>
      <p:pic>
        <p:nvPicPr>
          <p:cNvPr id="393" name="Picture 392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41" y="1750581"/>
            <a:ext cx="346072" cy="346072"/>
          </a:xfrm>
          <a:prstGeom prst="rect">
            <a:avLst/>
          </a:prstGeom>
        </p:spPr>
      </p:pic>
      <p:sp>
        <p:nvSpPr>
          <p:cNvPr id="266" name="Rectangle 265"/>
          <p:cNvSpPr/>
          <p:nvPr/>
        </p:nvSpPr>
        <p:spPr>
          <a:xfrm>
            <a:off x="2719430" y="3203345"/>
            <a:ext cx="5552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fever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00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8600998" y="1145117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441998" y="11642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981748" y="13046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441998" y="576792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441998" y="1145117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981748" y="579967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981748" y="1145117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521498" y="13046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61248" y="13046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600998" y="11642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521498" y="578196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8061248" y="578196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600998" y="576792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521498" y="1146521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8061248" y="1146521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4" name="Group 263"/>
          <p:cNvGrpSpPr/>
          <p:nvPr/>
        </p:nvGrpSpPr>
        <p:grpSpPr>
          <a:xfrm>
            <a:off x="1004260" y="1728625"/>
            <a:ext cx="2685090" cy="1688733"/>
            <a:chOff x="985210" y="1731800"/>
            <a:chExt cx="2685090" cy="1688733"/>
          </a:xfrm>
          <a:solidFill>
            <a:srgbClr val="FFFFFF"/>
          </a:solidFill>
        </p:grpSpPr>
        <p:sp>
          <p:nvSpPr>
            <p:cNvPr id="124" name="Rectangle 123"/>
            <p:cNvSpPr/>
            <p:nvPr/>
          </p:nvSpPr>
          <p:spPr>
            <a:xfrm>
              <a:off x="985210" y="17318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524960" y="17332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85210" y="22969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85210" y="28652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524960" y="230012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99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524960" y="28652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64710" y="17332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604460" y="17332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144210" y="17318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4710" y="22983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604460" y="22983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144210" y="22969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99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064710" y="28666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04460" y="28666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144210" y="28652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99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3721004" y="1728625"/>
            <a:ext cx="2685090" cy="1688733"/>
            <a:chOff x="3711479" y="1731800"/>
            <a:chExt cx="2685090" cy="1688733"/>
          </a:xfrm>
          <a:solidFill>
            <a:srgbClr val="FFFFFF"/>
          </a:solidFill>
        </p:grpSpPr>
        <p:sp>
          <p:nvSpPr>
            <p:cNvPr id="139" name="Rectangle 138"/>
            <p:cNvSpPr/>
            <p:nvPr/>
          </p:nvSpPr>
          <p:spPr>
            <a:xfrm>
              <a:off x="3711479" y="17318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99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251229" y="17332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99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711479" y="22969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711479" y="28652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99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51229" y="230012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251229" y="28652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790979" y="17332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330729" y="17332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870479" y="17318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790979" y="22983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330729" y="22983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870479" y="22969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790979" y="28666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330729" y="28666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870479" y="28652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6441976" y="1737317"/>
            <a:ext cx="2685090" cy="1688733"/>
            <a:chOff x="6433509" y="1731800"/>
            <a:chExt cx="2685090" cy="1688733"/>
          </a:xfrm>
          <a:solidFill>
            <a:srgbClr val="FFFFFF"/>
          </a:solidFill>
        </p:grpSpPr>
        <p:sp>
          <p:nvSpPr>
            <p:cNvPr id="154" name="Rectangle 153"/>
            <p:cNvSpPr/>
            <p:nvPr/>
          </p:nvSpPr>
          <p:spPr>
            <a:xfrm>
              <a:off x="6433509" y="17318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973259" y="17332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33509" y="22969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433509" y="28652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973259" y="230012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973259" y="28652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513009" y="17332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052759" y="17332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592509" y="17318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13009" y="22983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052759" y="22983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592509" y="22969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513009" y="28666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052759" y="28666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592509" y="28652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6441976" y="3442759"/>
            <a:ext cx="2685090" cy="1688733"/>
            <a:chOff x="6441976" y="3445934"/>
            <a:chExt cx="2685090" cy="1688733"/>
          </a:xfrm>
          <a:solidFill>
            <a:srgbClr val="FFFFFF"/>
          </a:solidFill>
        </p:grpSpPr>
        <p:sp>
          <p:nvSpPr>
            <p:cNvPr id="169" name="Rectangle 168"/>
            <p:cNvSpPr/>
            <p:nvPr/>
          </p:nvSpPr>
          <p:spPr>
            <a:xfrm>
              <a:off x="6441976" y="344593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981726" y="3447338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441976" y="401108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441976" y="457940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981726" y="401425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981726" y="457940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521476" y="3447338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061226" y="3447338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600976" y="344593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7521476" y="4012488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061226" y="4012488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600976" y="401108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521476" y="4580813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061226" y="4580813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600976" y="457940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3719943" y="344593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259693" y="344733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719943" y="401108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719943" y="4579409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4259693" y="4014259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259693" y="4579409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799443" y="344733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5339193" y="344733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878943" y="344593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4799443" y="401248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5339193" y="4012488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5878943" y="401108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4799443" y="4580813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5339193" y="4580813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878943" y="4579409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FFFF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003202" y="3445934"/>
            <a:ext cx="2685090" cy="1688733"/>
            <a:chOff x="985210" y="3429000"/>
            <a:chExt cx="2685090" cy="1688733"/>
          </a:xfrm>
          <a:solidFill>
            <a:srgbClr val="FFFFFF"/>
          </a:solidFill>
        </p:grpSpPr>
        <p:sp>
          <p:nvSpPr>
            <p:cNvPr id="199" name="Rectangle 198"/>
            <p:cNvSpPr/>
            <p:nvPr/>
          </p:nvSpPr>
          <p:spPr>
            <a:xfrm>
              <a:off x="985210" y="34290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5249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985210" y="39941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8521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24960" y="399732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52496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6471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6044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144210" y="34290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06471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60446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44210" y="39941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06471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60446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14421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1000027" y="5160800"/>
            <a:ext cx="2685090" cy="1688733"/>
            <a:chOff x="985210" y="3429000"/>
            <a:chExt cx="2685090" cy="1688733"/>
          </a:xfrm>
          <a:solidFill>
            <a:srgbClr val="FFFFFF"/>
          </a:solidFill>
        </p:grpSpPr>
        <p:sp>
          <p:nvSpPr>
            <p:cNvPr id="216" name="Rectangle 215"/>
            <p:cNvSpPr/>
            <p:nvPr/>
          </p:nvSpPr>
          <p:spPr>
            <a:xfrm>
              <a:off x="985210" y="34290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5249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985210" y="39941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98521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1524960" y="399732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2496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06471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6044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144210" y="34290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06471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0446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144210" y="39941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06471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60446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14421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3719944" y="5160800"/>
            <a:ext cx="2685090" cy="1688733"/>
            <a:chOff x="985210" y="3429000"/>
            <a:chExt cx="2685090" cy="1688733"/>
          </a:xfrm>
          <a:solidFill>
            <a:srgbClr val="FFFFFF"/>
          </a:solidFill>
        </p:grpSpPr>
        <p:sp>
          <p:nvSpPr>
            <p:cNvPr id="232" name="Rectangle 231"/>
            <p:cNvSpPr/>
            <p:nvPr/>
          </p:nvSpPr>
          <p:spPr>
            <a:xfrm>
              <a:off x="985210" y="34290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5249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985210" y="39941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98521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524960" y="399732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52496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06471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6044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144210" y="34290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6471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60446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144210" y="39941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06471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60446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4421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6441976" y="5166092"/>
            <a:ext cx="2685090" cy="1688733"/>
            <a:chOff x="985210" y="3429000"/>
            <a:chExt cx="2685090" cy="1688733"/>
          </a:xfrm>
          <a:solidFill>
            <a:srgbClr val="FFFFFF"/>
          </a:solidFill>
        </p:grpSpPr>
        <p:sp>
          <p:nvSpPr>
            <p:cNvPr id="248" name="Rectangle 247"/>
            <p:cNvSpPr/>
            <p:nvPr/>
          </p:nvSpPr>
          <p:spPr>
            <a:xfrm>
              <a:off x="985210" y="34290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5249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985210" y="39941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98521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524960" y="399732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52496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06471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604460" y="343040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44210" y="342900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06471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604460" y="3995554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144210" y="3994150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6471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604460" y="4563879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144210" y="4562475"/>
              <a:ext cx="526090" cy="553854"/>
            </a:xfrm>
            <a:prstGeom prst="rect">
              <a:avLst/>
            </a:prstGeom>
            <a:grpFill/>
            <a:ln w="19050" cap="flat" cmpd="sng" algn="ctr">
              <a:solidFill>
                <a:srgbClr val="FF00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/>
          <p:cNvSpPr txBox="1"/>
          <p:nvPr/>
        </p:nvSpPr>
        <p:spPr>
          <a:xfrm>
            <a:off x="8069217" y="111773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really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113217" y="1682628"/>
            <a:ext cx="323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all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513267" y="168897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this/that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2152501" y="1701678"/>
            <a:ext cx="393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fun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547135" y="2182161"/>
            <a:ext cx="50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entury Gothic"/>
                <a:cs typeface="Century Gothic"/>
              </a:rPr>
              <a:t>a</a:t>
            </a:r>
            <a:endParaRPr lang="en-US" sz="3600" b="1" dirty="0">
              <a:latin typeface="Century Gothic"/>
              <a:cs typeface="Century Gothic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015850" y="2243545"/>
            <a:ext cx="508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none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093234" y="2256245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away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2603350" y="2260478"/>
            <a:ext cx="565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about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215068" y="2273178"/>
            <a:ext cx="3896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the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013733" y="2810812"/>
            <a:ext cx="5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some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572533" y="2899712"/>
            <a:ext cx="490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entury Gothic"/>
                <a:cs typeface="Century Gothic"/>
              </a:rPr>
              <a:t>to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129217" y="2817162"/>
            <a:ext cx="48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from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690133" y="2827745"/>
            <a:ext cx="438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with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3219301" y="2815045"/>
            <a:ext cx="438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and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3754817" y="1676278"/>
            <a:ext cx="4154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  at </a:t>
            </a:r>
          </a:p>
          <a:p>
            <a:r>
              <a:rPr lang="en-US" sz="2400" b="1" dirty="0" smtClean="0">
                <a:latin typeface="Century Gothic"/>
                <a:cs typeface="Century Gothic"/>
              </a:rPr>
              <a:t>@</a:t>
            </a:r>
            <a:endParaRPr lang="en-US" sz="2400" b="1" dirty="0">
              <a:latin typeface="Century Gothic"/>
              <a:cs typeface="Century Gothic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4319967" y="1695328"/>
            <a:ext cx="393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but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3676501" y="2247778"/>
            <a:ext cx="647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up/down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4186617" y="2264711"/>
            <a:ext cx="6848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Century Gothic"/>
                <a:cs typeface="Century Gothic"/>
              </a:rPr>
              <a:t>under/over</a:t>
            </a:r>
            <a:endParaRPr lang="en-US" sz="700" dirty="0">
              <a:latin typeface="Century Gothic"/>
              <a:cs typeface="Century Gothic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4872419" y="1708027"/>
            <a:ext cx="399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top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2749400" y="1691095"/>
            <a:ext cx="28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in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3727300" y="2815045"/>
            <a:ext cx="52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is/am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319034" y="2827745"/>
            <a:ext cx="567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on/off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4755998" y="2256244"/>
            <a:ext cx="61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middle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229883" y="1693212"/>
            <a:ext cx="390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out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4207143" y="2855262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Century Gothic"/>
                <a:cs typeface="Century Gothic"/>
              </a:rPr>
              <a:t>here/there</a:t>
            </a:r>
            <a:endParaRPr lang="en-US" sz="700" dirty="0">
              <a:latin typeface="Century Gothic"/>
              <a:cs typeface="Century Gothic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4749647" y="2834095"/>
            <a:ext cx="647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bottom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5808135" y="1707767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was/were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7007000" y="171005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drink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7600838" y="1698936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go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7982600" y="1715885"/>
            <a:ext cx="6751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Century Gothic"/>
                <a:cs typeface="Century Gothic"/>
              </a:rPr>
              <a:t>want/need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398379" y="225219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can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5835856" y="2260600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entury Gothic"/>
                <a:cs typeface="Century Gothic"/>
              </a:rPr>
              <a:t>a</a:t>
            </a:r>
            <a:r>
              <a:rPr lang="en-US" sz="1000" dirty="0" smtClean="0">
                <a:latin typeface="Century Gothic"/>
                <a:cs typeface="Century Gothic"/>
              </a:rPr>
              <a:t>re/be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2545177" y="3443669"/>
            <a:ext cx="6607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Century Gothic"/>
                <a:cs typeface="Century Gothic"/>
              </a:rPr>
              <a:t>Loud/quiet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6522469" y="173538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eat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806032" y="2838563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entury Gothic"/>
                <a:cs typeface="Century Gothic"/>
              </a:rPr>
              <a:t>b</a:t>
            </a:r>
            <a:r>
              <a:rPr lang="en-US" sz="900" dirty="0" smtClean="0">
                <a:latin typeface="Century Gothic"/>
                <a:cs typeface="Century Gothic"/>
              </a:rPr>
              <a:t>ecause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2035481" y="5713701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>
                <a:latin typeface="Century Gothic"/>
                <a:cs typeface="Century Gothic"/>
              </a:rPr>
              <a:t>community</a:t>
            </a:r>
          </a:p>
          <a:p>
            <a:pPr algn="ctr"/>
            <a:r>
              <a:rPr lang="en-US" sz="600" dirty="0" smtClean="0">
                <a:latin typeface="Century Gothic"/>
                <a:cs typeface="Century Gothic"/>
              </a:rPr>
              <a:t> place</a:t>
            </a:r>
            <a:endParaRPr lang="en-US" sz="600" dirty="0">
              <a:latin typeface="Century Gothic"/>
              <a:cs typeface="Century Gothic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1569217" y="570532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inside</a:t>
            </a:r>
          </a:p>
          <a:p>
            <a:r>
              <a:rPr lang="en-US" sz="800" dirty="0" smtClean="0">
                <a:latin typeface="Century Gothic"/>
                <a:cs typeface="Century Gothic"/>
              </a:rPr>
              <a:t>place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997193" y="5696548"/>
            <a:ext cx="546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entury Gothic"/>
                <a:cs typeface="Century Gothic"/>
              </a:rPr>
              <a:t>outside</a:t>
            </a:r>
          </a:p>
          <a:p>
            <a:pPr algn="ctr"/>
            <a:r>
              <a:rPr lang="en-US" sz="800" dirty="0" smtClean="0">
                <a:latin typeface="Century Gothic"/>
                <a:cs typeface="Century Gothic"/>
              </a:rPr>
              <a:t>place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7012411" y="-25401"/>
            <a:ext cx="461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cool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8639599" y="-21168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help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470544" y="541866"/>
            <a:ext cx="500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what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7003944" y="541866"/>
            <a:ext cx="531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when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7988686" y="-26753"/>
            <a:ext cx="658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Century Gothic"/>
                <a:cs typeface="Century Gothic"/>
              </a:rPr>
              <a:t>problem</a:t>
            </a: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7563605" y="-29292"/>
            <a:ext cx="447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wait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7486145" y="535411"/>
            <a:ext cx="574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where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8112682" y="5354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8624915" y="535411"/>
            <a:ext cx="45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who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7515935" y="1111069"/>
            <a:ext cx="556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which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5364281" y="1708741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more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392948" y="2278989"/>
            <a:ext cx="609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Century Gothic"/>
                <a:cs typeface="Century Gothic"/>
              </a:rPr>
              <a:t>look/see</a:t>
            </a:r>
          </a:p>
          <a:p>
            <a:pPr algn="ctr"/>
            <a:r>
              <a:rPr lang="en-US" sz="800" dirty="0" smtClean="0">
                <a:latin typeface="Century Gothic"/>
                <a:cs typeface="Century Gothic"/>
              </a:rPr>
              <a:t>/watch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6961543" y="227308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Century Gothic"/>
                <a:cs typeface="Century Gothic"/>
              </a:rPr>
              <a:t>ask/say/</a:t>
            </a:r>
          </a:p>
          <a:p>
            <a:pPr algn="ctr"/>
            <a:r>
              <a:rPr lang="en-US" sz="700" dirty="0">
                <a:latin typeface="Century Gothic"/>
                <a:cs typeface="Century Gothic"/>
              </a:rPr>
              <a:t>t</a:t>
            </a:r>
            <a:r>
              <a:rPr lang="en-US" sz="700" dirty="0" smtClean="0">
                <a:latin typeface="Century Gothic"/>
                <a:cs typeface="Century Gothic"/>
              </a:rPr>
              <a:t>ell/talk</a:t>
            </a:r>
            <a:endParaRPr lang="en-US" sz="700" dirty="0">
              <a:latin typeface="Century Gothic"/>
              <a:cs typeface="Century Gothic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8133831" y="2851275"/>
            <a:ext cx="46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take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8651609" y="2851275"/>
            <a:ext cx="425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turn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8527680" y="5149556"/>
            <a:ext cx="683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entury Gothic"/>
                <a:cs typeface="Century Gothic"/>
              </a:rPr>
              <a:t>o</a:t>
            </a:r>
            <a:r>
              <a:rPr lang="en-US" sz="700" dirty="0" smtClean="0">
                <a:latin typeface="Century Gothic"/>
                <a:cs typeface="Century Gothic"/>
              </a:rPr>
              <a:t>pen/close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8703092" y="5719946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fix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7573631" y="3421533"/>
            <a:ext cx="430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feel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8691164" y="398814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try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009281" y="5141384"/>
            <a:ext cx="395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win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7026240" y="5716058"/>
            <a:ext cx="4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lose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8680050" y="455883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let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8132055" y="6297901"/>
            <a:ext cx="3904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live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2573546" y="5159743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kitchen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8621929" y="6286500"/>
            <a:ext cx="5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share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8513061" y="1719710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entury Gothic"/>
                <a:cs typeface="Century Gothic"/>
              </a:rPr>
              <a:t>d</a:t>
            </a:r>
            <a:r>
              <a:rPr lang="en-US" sz="900" dirty="0" smtClean="0">
                <a:latin typeface="Century Gothic"/>
                <a:cs typeface="Century Gothic"/>
              </a:rPr>
              <a:t>o/make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2014715" y="4558830"/>
            <a:ext cx="6639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Century Gothic"/>
                <a:cs typeface="Century Gothic"/>
              </a:rPr>
              <a:t>hard/difficult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2711450" y="3987893"/>
            <a:ext cx="418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fast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3238938" y="4002091"/>
            <a:ext cx="382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old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5256328" y="3415065"/>
            <a:ext cx="70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medium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413468" y="4006321"/>
            <a:ext cx="384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big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5401546" y="4554574"/>
            <a:ext cx="431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little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2664862" y="4542367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slow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3195798" y="455826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new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7560367" y="2261383"/>
            <a:ext cx="449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stop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6420008" y="2844919"/>
            <a:ext cx="555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come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6908296" y="2851275"/>
            <a:ext cx="663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entury Gothic"/>
                <a:cs typeface="Century Gothic"/>
              </a:rPr>
              <a:t>g</a:t>
            </a:r>
            <a:r>
              <a:rPr lang="en-US" sz="900" dirty="0" smtClean="0">
                <a:latin typeface="Century Gothic"/>
                <a:cs typeface="Century Gothic"/>
              </a:rPr>
              <a:t>ive/get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7567948" y="284949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think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6468998" y="5732646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write</a:t>
            </a:r>
            <a:endParaRPr lang="en-US" sz="700" dirty="0">
              <a:latin typeface="Century Gothic"/>
              <a:cs typeface="Century Gothic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6549380" y="5136099"/>
            <a:ext cx="303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sit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6470443" y="4553517"/>
            <a:ext cx="531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stand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8616643" y="3417358"/>
            <a:ext cx="517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need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7041426" y="6279091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call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7571541" y="515302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buy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4320690" y="5150301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day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7537966" y="6293562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sleep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7465236" y="571605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latin typeface="Century Gothic"/>
                <a:cs typeface="Century Gothic"/>
              </a:rPr>
              <a:t>wash/bath</a:t>
            </a:r>
          </a:p>
          <a:p>
            <a:pPr algn="ctr"/>
            <a:r>
              <a:rPr lang="en-US" sz="700" dirty="0" smtClean="0">
                <a:latin typeface="Century Gothic"/>
                <a:cs typeface="Century Gothic"/>
              </a:rPr>
              <a:t>/shower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6446363" y="6263092"/>
            <a:ext cx="545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break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3721915" y="3991868"/>
            <a:ext cx="542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clean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4853905" y="3417256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right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3133494" y="342742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entury Gothic"/>
                <a:cs typeface="Century Gothic"/>
              </a:rPr>
              <a:t>colour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3650728" y="6255211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morning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5847720" y="4013220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hungry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3766299" y="4572373"/>
            <a:ext cx="45397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dirty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4241702" y="3420556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wrong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3697631" y="3432086"/>
            <a:ext cx="571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shape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5921874" y="4558831"/>
            <a:ext cx="445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safe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5868376" y="3427425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thirsty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8118244" y="509681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996768" y="342598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pretty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4879204" y="4013220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dry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4305130" y="4001090"/>
            <a:ext cx="458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long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1486534" y="3994746"/>
            <a:ext cx="666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favorite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4857889" y="4550149"/>
            <a:ext cx="418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wet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4301354" y="4553890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short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1569217" y="4574492"/>
            <a:ext cx="469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idea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6505346" y="3428866"/>
            <a:ext cx="3837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like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7014343" y="3429000"/>
            <a:ext cx="490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listen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1023336" y="5166092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office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8136296" y="3440125"/>
            <a:ext cx="393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put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6488787" y="3988041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work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6997911" y="3988041"/>
            <a:ext cx="504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have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7526471" y="3988041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know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8109779" y="395181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play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8106128" y="5147981"/>
            <a:ext cx="4246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sing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49" name="TextBox 448"/>
          <p:cNvSpPr txBox="1"/>
          <p:nvPr/>
        </p:nvSpPr>
        <p:spPr>
          <a:xfrm>
            <a:off x="6975243" y="4536016"/>
            <a:ext cx="551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count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50" name="TextBox 449"/>
          <p:cNvSpPr txBox="1"/>
          <p:nvPr/>
        </p:nvSpPr>
        <p:spPr>
          <a:xfrm>
            <a:off x="7572146" y="4536016"/>
            <a:ext cx="429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find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51" name="TextBox 450"/>
          <p:cNvSpPr txBox="1"/>
          <p:nvPr/>
        </p:nvSpPr>
        <p:spPr>
          <a:xfrm>
            <a:off x="8097083" y="4540249"/>
            <a:ext cx="460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hold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8039718" y="5709167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change</a:t>
            </a:r>
            <a:endParaRPr lang="en-US" sz="800" dirty="0">
              <a:latin typeface="Century Gothic"/>
              <a:cs typeface="Century Gothic"/>
            </a:endParaRPr>
          </a:p>
        </p:txBody>
      </p:sp>
      <p:pic>
        <p:nvPicPr>
          <p:cNvPr id="464" name="Picture 463" descr="to dec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191" y="1294606"/>
            <a:ext cx="381530" cy="381530"/>
          </a:xfrm>
          <a:prstGeom prst="rect">
            <a:avLst/>
          </a:prstGeom>
        </p:spPr>
      </p:pic>
      <p:pic>
        <p:nvPicPr>
          <p:cNvPr id="465" name="Picture 464" descr="surprised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245" y="1303888"/>
            <a:ext cx="380470" cy="380470"/>
          </a:xfrm>
          <a:prstGeom prst="rect">
            <a:avLst/>
          </a:prstGeom>
        </p:spPr>
      </p:pic>
      <p:pic>
        <p:nvPicPr>
          <p:cNvPr id="472" name="Picture 471" descr="help_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526" y="156260"/>
            <a:ext cx="381001" cy="381001"/>
          </a:xfrm>
          <a:prstGeom prst="rect">
            <a:avLst/>
          </a:prstGeom>
        </p:spPr>
      </p:pic>
      <p:pic>
        <p:nvPicPr>
          <p:cNvPr id="473" name="Picture 472" descr="proble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93" y="142507"/>
            <a:ext cx="406400" cy="406400"/>
          </a:xfrm>
          <a:prstGeom prst="rect">
            <a:avLst/>
          </a:prstGeom>
        </p:spPr>
      </p:pic>
      <p:pic>
        <p:nvPicPr>
          <p:cNvPr id="474" name="Picture 473" descr="wai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784" y="153683"/>
            <a:ext cx="381001" cy="381001"/>
          </a:xfrm>
          <a:prstGeom prst="rect">
            <a:avLst/>
          </a:prstGeom>
        </p:spPr>
      </p:pic>
      <p:pic>
        <p:nvPicPr>
          <p:cNvPr id="475" name="Picture 474" descr="leave me alon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931" y="126999"/>
            <a:ext cx="414867" cy="414868"/>
          </a:xfrm>
          <a:prstGeom prst="rect">
            <a:avLst/>
          </a:prstGeom>
        </p:spPr>
      </p:pic>
      <p:sp>
        <p:nvSpPr>
          <p:cNvPr id="348" name="TextBox 347"/>
          <p:cNvSpPr txBox="1"/>
          <p:nvPr/>
        </p:nvSpPr>
        <p:spPr>
          <a:xfrm>
            <a:off x="6385874" y="-25401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go away</a:t>
            </a:r>
            <a:endParaRPr lang="en-US" sz="800" dirty="0">
              <a:latin typeface="Century Gothic"/>
              <a:cs typeface="Century Gothic"/>
            </a:endParaRPr>
          </a:p>
        </p:txBody>
      </p:sp>
      <p:pic>
        <p:nvPicPr>
          <p:cNvPr id="476" name="Picture 475" descr="cool!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2207" y="160337"/>
            <a:ext cx="381528" cy="381528"/>
          </a:xfrm>
          <a:prstGeom prst="rect">
            <a:avLst/>
          </a:prstGeom>
        </p:spPr>
      </p:pic>
      <p:pic>
        <p:nvPicPr>
          <p:cNvPr id="477" name="Picture 476" descr="what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273" y="719667"/>
            <a:ext cx="380470" cy="380470"/>
          </a:xfrm>
          <a:prstGeom prst="rect">
            <a:avLst/>
          </a:prstGeom>
        </p:spPr>
      </p:pic>
      <p:pic>
        <p:nvPicPr>
          <p:cNvPr id="478" name="Picture 477" descr="whe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1732" y="728132"/>
            <a:ext cx="389466" cy="389466"/>
          </a:xfrm>
          <a:prstGeom prst="rect">
            <a:avLst/>
          </a:prstGeom>
        </p:spPr>
      </p:pic>
      <p:pic>
        <p:nvPicPr>
          <p:cNvPr id="479" name="Picture 478" descr="wher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2508" y="733319"/>
            <a:ext cx="381529" cy="381529"/>
          </a:xfrm>
          <a:prstGeom prst="rect">
            <a:avLst/>
          </a:prstGeom>
        </p:spPr>
      </p:pic>
      <p:pic>
        <p:nvPicPr>
          <p:cNvPr id="480" name="Picture 479" descr="why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15433" y="734378"/>
            <a:ext cx="381530" cy="381530"/>
          </a:xfrm>
          <a:prstGeom prst="rect">
            <a:avLst/>
          </a:prstGeom>
        </p:spPr>
      </p:pic>
      <p:pic>
        <p:nvPicPr>
          <p:cNvPr id="481" name="Picture 480" descr="wh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8835" y="725911"/>
            <a:ext cx="389466" cy="389466"/>
          </a:xfrm>
          <a:prstGeom prst="rect">
            <a:avLst/>
          </a:prstGeom>
        </p:spPr>
      </p:pic>
      <p:pic>
        <p:nvPicPr>
          <p:cNvPr id="482" name="Picture 481" descr="which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0838" y="1289213"/>
            <a:ext cx="381000" cy="381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65806" y="-27515"/>
            <a:ext cx="2793776" cy="1727890"/>
            <a:chOff x="3680716" y="-27515"/>
            <a:chExt cx="2793776" cy="1727890"/>
          </a:xfrm>
        </p:grpSpPr>
        <p:grpSp>
          <p:nvGrpSpPr>
            <p:cNvPr id="266" name="Group 265"/>
            <p:cNvGrpSpPr/>
            <p:nvPr/>
          </p:nvGrpSpPr>
          <p:grpSpPr>
            <a:xfrm>
              <a:off x="3722060" y="11642"/>
              <a:ext cx="2685090" cy="1688733"/>
              <a:chOff x="3703010" y="8467"/>
              <a:chExt cx="2685090" cy="1688733"/>
            </a:xfrm>
            <a:solidFill>
              <a:srgbClr val="FFFFFF"/>
            </a:solidFill>
          </p:grpSpPr>
          <p:sp>
            <p:nvSpPr>
              <p:cNvPr id="93" name="Rectangle 92"/>
              <p:cNvSpPr/>
              <p:nvPr/>
            </p:nvSpPr>
            <p:spPr>
              <a:xfrm>
                <a:off x="3703010" y="8467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242760" y="9871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703010" y="573617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703010" y="1141942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242760" y="576792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242760" y="1141942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782510" y="9871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322260" y="9871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</a:t>
                </a:r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862010" y="8467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782510" y="575021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322260" y="575021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862010" y="573617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782510" y="1143346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322260" y="1143346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862010" y="1141942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3" name="TextBox 302"/>
            <p:cNvSpPr txBox="1"/>
            <p:nvPr/>
          </p:nvSpPr>
          <p:spPr>
            <a:xfrm>
              <a:off x="3714584" y="-27515"/>
              <a:ext cx="5443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I / me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4324187" y="14820"/>
              <a:ext cx="39896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smtClean="0">
                  <a:latin typeface="Century Gothic"/>
                  <a:cs typeface="Century Gothic"/>
                </a:rPr>
                <a:t>it</a:t>
              </a:r>
              <a:endParaRPr lang="en-US" sz="3000" b="1" dirty="0">
                <a:latin typeface="Century Gothic"/>
                <a:cs typeface="Century Gothic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870288" y="-27515"/>
              <a:ext cx="41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you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344418" y="-23282"/>
              <a:ext cx="5583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we/us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831255" y="0"/>
              <a:ext cx="64323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>
                  <a:latin typeface="Century Gothic"/>
                  <a:cs typeface="Century Gothic"/>
                </a:rPr>
                <a:t>they/them</a:t>
              </a:r>
              <a:endParaRPr lang="en-US" sz="700" dirty="0">
                <a:latin typeface="Century Gothic"/>
                <a:cs typeface="Century Gothic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680716" y="539752"/>
              <a:ext cx="6267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Century Gothic"/>
                  <a:cs typeface="Century Gothic"/>
                </a:rPr>
                <a:t>my/mine</a:t>
              </a:r>
              <a:endParaRPr lang="en-US" sz="800" dirty="0">
                <a:latin typeface="Century Gothic"/>
                <a:cs typeface="Century Gothic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205649" y="539752"/>
              <a:ext cx="6442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his/hers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412154" y="543985"/>
              <a:ext cx="395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she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3761153" y="1094319"/>
              <a:ext cx="4707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man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4832186" y="1108608"/>
              <a:ext cx="4850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child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5357118" y="1098552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baby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937088" y="1098552"/>
              <a:ext cx="3837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self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  <p:pic>
          <p:nvPicPr>
            <p:cNvPr id="483" name="Picture 482" descr="me_1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801534" y="161396"/>
              <a:ext cx="381000" cy="381000"/>
            </a:xfrm>
            <a:prstGeom prst="rect">
              <a:avLst/>
            </a:prstGeom>
          </p:spPr>
        </p:pic>
        <p:pic>
          <p:nvPicPr>
            <p:cNvPr id="484" name="Picture 483" descr="my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793597" y="719667"/>
              <a:ext cx="380471" cy="380471"/>
            </a:xfrm>
            <a:prstGeom prst="rect">
              <a:avLst/>
            </a:prstGeom>
          </p:spPr>
        </p:pic>
        <p:sp>
          <p:nvSpPr>
            <p:cNvPr id="310" name="TextBox 309"/>
            <p:cNvSpPr txBox="1"/>
            <p:nvPr/>
          </p:nvSpPr>
          <p:spPr>
            <a:xfrm>
              <a:off x="4777151" y="539752"/>
              <a:ext cx="6264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he/him</a:t>
              </a:r>
            </a:p>
          </p:txBody>
        </p:sp>
        <p:pic>
          <p:nvPicPr>
            <p:cNvPr id="486" name="Picture 485" descr="they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60532" y="152399"/>
              <a:ext cx="381000" cy="381000"/>
            </a:xfrm>
            <a:prstGeom prst="rect">
              <a:avLst/>
            </a:prstGeom>
          </p:spPr>
        </p:pic>
        <p:pic>
          <p:nvPicPr>
            <p:cNvPr id="487" name="Picture 486" descr="you_1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893734" y="194205"/>
              <a:ext cx="330200" cy="330200"/>
            </a:xfrm>
            <a:prstGeom prst="rect">
              <a:avLst/>
            </a:prstGeom>
          </p:spPr>
        </p:pic>
        <p:pic>
          <p:nvPicPr>
            <p:cNvPr id="488" name="Picture 487" descr="your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969000" y="736599"/>
              <a:ext cx="364596" cy="364596"/>
            </a:xfrm>
            <a:prstGeom prst="rect">
              <a:avLst/>
            </a:prstGeom>
          </p:spPr>
        </p:pic>
        <p:pic>
          <p:nvPicPr>
            <p:cNvPr id="489" name="Picture 488" descr="us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401734" y="160865"/>
              <a:ext cx="389467" cy="389467"/>
            </a:xfrm>
            <a:prstGeom prst="rect">
              <a:avLst/>
            </a:prstGeom>
          </p:spPr>
        </p:pic>
        <p:pic>
          <p:nvPicPr>
            <p:cNvPr id="490" name="Picture 489" descr="his-hers-its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326464" y="745066"/>
              <a:ext cx="372533" cy="372533"/>
            </a:xfrm>
            <a:prstGeom prst="rect">
              <a:avLst/>
            </a:prstGeom>
          </p:spPr>
        </p:pic>
        <p:pic>
          <p:nvPicPr>
            <p:cNvPr id="491" name="Picture 490" descr="to her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427665" y="761999"/>
              <a:ext cx="355070" cy="355070"/>
            </a:xfrm>
            <a:prstGeom prst="rect">
              <a:avLst/>
            </a:prstGeom>
          </p:spPr>
        </p:pic>
        <p:pic>
          <p:nvPicPr>
            <p:cNvPr id="492" name="Picture 491" descr="he.pn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876797" y="719665"/>
              <a:ext cx="372533" cy="372533"/>
            </a:xfrm>
            <a:prstGeom prst="rect">
              <a:avLst/>
            </a:prstGeom>
          </p:spPr>
        </p:pic>
        <p:sp>
          <p:nvSpPr>
            <p:cNvPr id="494" name="TextBox 493"/>
            <p:cNvSpPr txBox="1"/>
            <p:nvPr/>
          </p:nvSpPr>
          <p:spPr>
            <a:xfrm>
              <a:off x="4201146" y="1102784"/>
              <a:ext cx="661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woman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  <p:pic>
          <p:nvPicPr>
            <p:cNvPr id="495" name="Picture 494" descr="man_1.png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784072" y="1278466"/>
              <a:ext cx="397404" cy="397404"/>
            </a:xfrm>
            <a:prstGeom prst="rect">
              <a:avLst/>
            </a:prstGeom>
          </p:spPr>
        </p:pic>
        <p:pic>
          <p:nvPicPr>
            <p:cNvPr id="496" name="Picture 495" descr="woman_1.png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4330698" y="1295400"/>
              <a:ext cx="381000" cy="381000"/>
            </a:xfrm>
            <a:prstGeom prst="rect">
              <a:avLst/>
            </a:prstGeom>
          </p:spPr>
        </p:pic>
        <p:pic>
          <p:nvPicPr>
            <p:cNvPr id="497" name="Picture 496" descr="kids_1.png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885797" y="1295398"/>
              <a:ext cx="380471" cy="380471"/>
            </a:xfrm>
            <a:prstGeom prst="rect">
              <a:avLst/>
            </a:prstGeom>
          </p:spPr>
        </p:pic>
        <p:pic>
          <p:nvPicPr>
            <p:cNvPr id="498" name="Picture 497" descr="baby.png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410200" y="1295400"/>
              <a:ext cx="381000" cy="381000"/>
            </a:xfrm>
            <a:prstGeom prst="rect">
              <a:avLst/>
            </a:prstGeom>
          </p:spPr>
        </p:pic>
        <p:pic>
          <p:nvPicPr>
            <p:cNvPr id="499" name="Picture 498" descr="selfish.png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960006" y="1303337"/>
              <a:ext cx="373062" cy="373062"/>
            </a:xfrm>
            <a:prstGeom prst="rect">
              <a:avLst/>
            </a:prstGeom>
          </p:spPr>
        </p:pic>
        <p:sp>
          <p:nvSpPr>
            <p:cNvPr id="312" name="TextBox 311"/>
            <p:cNvSpPr txBox="1"/>
            <p:nvPr/>
          </p:nvSpPr>
          <p:spPr>
            <a:xfrm>
              <a:off x="5856652" y="543985"/>
              <a:ext cx="598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Century Gothic"/>
                  <a:cs typeface="Century Gothic"/>
                </a:rPr>
                <a:t>your(s</a:t>
              </a:r>
              <a:r>
                <a:rPr lang="en-US" sz="1000" dirty="0" smtClean="0">
                  <a:latin typeface="Century Gothic"/>
                  <a:cs typeface="Century Gothic"/>
                </a:rPr>
                <a:t>)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</p:grpSp>
      <p:pic>
        <p:nvPicPr>
          <p:cNvPr id="500" name="Picture 499" descr="is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793330" y="3025246"/>
            <a:ext cx="380470" cy="380470"/>
          </a:xfrm>
          <a:prstGeom prst="rect">
            <a:avLst/>
          </a:prstGeom>
        </p:spPr>
      </p:pic>
      <p:pic>
        <p:nvPicPr>
          <p:cNvPr id="501" name="Picture 500" descr="there is-ar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954663" y="2453352"/>
            <a:ext cx="374650" cy="374650"/>
          </a:xfrm>
          <a:prstGeom prst="rect">
            <a:avLst/>
          </a:prstGeom>
        </p:spPr>
      </p:pic>
      <p:pic>
        <p:nvPicPr>
          <p:cNvPr id="502" name="Picture 501" descr="ther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348162" y="3038474"/>
            <a:ext cx="333375" cy="333375"/>
          </a:xfrm>
          <a:prstGeom prst="rect">
            <a:avLst/>
          </a:prstGeom>
        </p:spPr>
      </p:pic>
      <p:pic>
        <p:nvPicPr>
          <p:cNvPr id="504" name="Picture 503" descr="up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784600" y="2438400"/>
            <a:ext cx="387350" cy="387350"/>
          </a:xfrm>
          <a:prstGeom prst="rect">
            <a:avLst/>
          </a:prstGeom>
        </p:spPr>
      </p:pic>
      <p:pic>
        <p:nvPicPr>
          <p:cNvPr id="505" name="Picture 504" descr="to turn on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410200" y="3009900"/>
            <a:ext cx="381000" cy="381000"/>
          </a:xfrm>
          <a:prstGeom prst="rect">
            <a:avLst/>
          </a:prstGeom>
        </p:spPr>
      </p:pic>
      <p:pic>
        <p:nvPicPr>
          <p:cNvPr id="506" name="Picture 505" descr="under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324350" y="2451100"/>
            <a:ext cx="381000" cy="381000"/>
          </a:xfrm>
          <a:prstGeom prst="rect">
            <a:avLst/>
          </a:prstGeom>
        </p:spPr>
      </p:pic>
      <p:pic>
        <p:nvPicPr>
          <p:cNvPr id="507" name="Picture 506" descr="in the middl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876800" y="2444750"/>
            <a:ext cx="381000" cy="381000"/>
          </a:xfrm>
          <a:prstGeom prst="rect">
            <a:avLst/>
          </a:prstGeom>
        </p:spPr>
      </p:pic>
      <p:pic>
        <p:nvPicPr>
          <p:cNvPr id="508" name="Picture 507" descr="in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705100" y="1911350"/>
            <a:ext cx="349250" cy="349250"/>
          </a:xfrm>
          <a:prstGeom prst="rect">
            <a:avLst/>
          </a:prstGeom>
        </p:spPr>
      </p:pic>
      <p:pic>
        <p:nvPicPr>
          <p:cNvPr id="509" name="Picture 508" descr="outsid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232150" y="1879600"/>
            <a:ext cx="381000" cy="381000"/>
          </a:xfrm>
          <a:prstGeom prst="rect">
            <a:avLst/>
          </a:prstGeom>
        </p:spPr>
      </p:pic>
      <p:pic>
        <p:nvPicPr>
          <p:cNvPr id="511" name="Picture 510" descr="but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340225" y="1873250"/>
            <a:ext cx="374650" cy="374650"/>
          </a:xfrm>
          <a:prstGeom prst="rect">
            <a:avLst/>
          </a:prstGeom>
        </p:spPr>
      </p:pic>
      <p:pic>
        <p:nvPicPr>
          <p:cNvPr id="512" name="Picture 511" descr="and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225800" y="3016250"/>
            <a:ext cx="381000" cy="381000"/>
          </a:xfrm>
          <a:prstGeom prst="rect">
            <a:avLst/>
          </a:prstGeom>
        </p:spPr>
      </p:pic>
      <p:pic>
        <p:nvPicPr>
          <p:cNvPr id="513" name="Picture 512" descr="the (fem.)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314700" y="2520950"/>
            <a:ext cx="222250" cy="222250"/>
          </a:xfrm>
          <a:prstGeom prst="rect">
            <a:avLst/>
          </a:prstGeom>
        </p:spPr>
      </p:pic>
      <p:pic>
        <p:nvPicPr>
          <p:cNvPr id="514" name="Picture 513" descr="on top of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864100" y="1892300"/>
            <a:ext cx="381000" cy="381000"/>
          </a:xfrm>
          <a:prstGeom prst="rect">
            <a:avLst/>
          </a:prstGeom>
        </p:spPr>
      </p:pic>
      <p:pic>
        <p:nvPicPr>
          <p:cNvPr id="515" name="Picture 514" descr="under_1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876800" y="3022600"/>
            <a:ext cx="374650" cy="374650"/>
          </a:xfrm>
          <a:prstGeom prst="rect">
            <a:avLst/>
          </a:prstGeom>
        </p:spPr>
      </p:pic>
      <p:pic>
        <p:nvPicPr>
          <p:cNvPr id="516" name="Picture 515" descr="all - everything_1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79500" y="1892300"/>
            <a:ext cx="381000" cy="381000"/>
          </a:xfrm>
          <a:prstGeom prst="rect">
            <a:avLst/>
          </a:prstGeom>
        </p:spPr>
      </p:pic>
      <p:pic>
        <p:nvPicPr>
          <p:cNvPr id="517" name="Picture 516" descr="non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060450" y="2425700"/>
            <a:ext cx="406400" cy="406400"/>
          </a:xfrm>
          <a:prstGeom prst="rect">
            <a:avLst/>
          </a:prstGeom>
        </p:spPr>
      </p:pic>
      <p:pic>
        <p:nvPicPr>
          <p:cNvPr id="518" name="Picture 517" descr="som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85850" y="3009900"/>
            <a:ext cx="387350" cy="387350"/>
          </a:xfrm>
          <a:prstGeom prst="rect">
            <a:avLst/>
          </a:prstGeom>
        </p:spPr>
      </p:pic>
      <p:pic>
        <p:nvPicPr>
          <p:cNvPr id="519" name="Picture 518" descr="this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612900" y="1873250"/>
            <a:ext cx="381000" cy="381000"/>
          </a:xfrm>
          <a:prstGeom prst="rect">
            <a:avLst/>
          </a:prstGeom>
        </p:spPr>
      </p:pic>
      <p:pic>
        <p:nvPicPr>
          <p:cNvPr id="520" name="Picture 519" descr="from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159000" y="3003550"/>
            <a:ext cx="393700" cy="393700"/>
          </a:xfrm>
          <a:prstGeom prst="rect">
            <a:avLst/>
          </a:prstGeom>
        </p:spPr>
      </p:pic>
      <p:pic>
        <p:nvPicPr>
          <p:cNvPr id="521" name="Picture 520" descr="with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698750" y="3003550"/>
            <a:ext cx="387350" cy="387350"/>
          </a:xfrm>
          <a:prstGeom prst="rect">
            <a:avLst/>
          </a:prstGeom>
        </p:spPr>
      </p:pic>
      <p:pic>
        <p:nvPicPr>
          <p:cNvPr id="522" name="Picture 521" descr="fun_1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165350" y="1885950"/>
            <a:ext cx="381000" cy="381000"/>
          </a:xfrm>
          <a:prstGeom prst="rect">
            <a:avLst/>
          </a:prstGeom>
        </p:spPr>
      </p:pic>
      <p:pic>
        <p:nvPicPr>
          <p:cNvPr id="523" name="Picture 522" descr="take away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203450" y="2463800"/>
            <a:ext cx="355600" cy="355600"/>
          </a:xfrm>
          <a:prstGeom prst="rect">
            <a:avLst/>
          </a:prstGeom>
        </p:spPr>
      </p:pic>
      <p:pic>
        <p:nvPicPr>
          <p:cNvPr id="524" name="Picture 523" descr="description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711450" y="2451100"/>
            <a:ext cx="361950" cy="361950"/>
          </a:xfrm>
          <a:prstGeom prst="rect">
            <a:avLst/>
          </a:prstGeom>
        </p:spPr>
      </p:pic>
      <p:sp>
        <p:nvSpPr>
          <p:cNvPr id="525" name="TextBox 524"/>
          <p:cNvSpPr txBox="1"/>
          <p:nvPr/>
        </p:nvSpPr>
        <p:spPr>
          <a:xfrm>
            <a:off x="8547369" y="1112102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maybe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8077127" y="2261476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walk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8652855" y="228048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read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1479374" y="3432092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important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1035642" y="4003135"/>
            <a:ext cx="45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nice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2069127" y="3431829"/>
            <a:ext cx="5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mean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933275" y="4573259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Century Gothic"/>
                <a:cs typeface="Century Gothic"/>
              </a:rPr>
              <a:t>done/finish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533" name="TextBox 532"/>
          <p:cNvSpPr txBox="1"/>
          <p:nvPr/>
        </p:nvSpPr>
        <p:spPr>
          <a:xfrm>
            <a:off x="6367970" y="1131443"/>
            <a:ext cx="6978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Century Gothic"/>
                <a:cs typeface="Century Gothic"/>
              </a:rPr>
              <a:t>How much?</a:t>
            </a:r>
            <a:endParaRPr lang="en-US" sz="600" dirty="0">
              <a:latin typeface="Century Gothic"/>
              <a:cs typeface="Century Gothic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2093234" y="398260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easy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6911450" y="1131443"/>
            <a:ext cx="6978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Century Gothic"/>
                <a:cs typeface="Century Gothic"/>
              </a:rPr>
              <a:t>Can I ….?</a:t>
            </a:r>
            <a:endParaRPr lang="en-US" sz="600" dirty="0">
              <a:latin typeface="Century Gothic"/>
              <a:cs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03" y="1285847"/>
            <a:ext cx="381566" cy="381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66" y="1277767"/>
            <a:ext cx="352426" cy="352426"/>
          </a:xfrm>
          <a:prstGeom prst="rect">
            <a:avLst/>
          </a:prstGeom>
        </p:spPr>
      </p:pic>
      <p:grpSp>
        <p:nvGrpSpPr>
          <p:cNvPr id="493" name="Group 492"/>
          <p:cNvGrpSpPr/>
          <p:nvPr/>
        </p:nvGrpSpPr>
        <p:grpSpPr>
          <a:xfrm>
            <a:off x="3686765" y="-27491"/>
            <a:ext cx="2721506" cy="1727890"/>
            <a:chOff x="3685644" y="-27515"/>
            <a:chExt cx="2721506" cy="1727890"/>
          </a:xfrm>
        </p:grpSpPr>
        <p:grpSp>
          <p:nvGrpSpPr>
            <p:cNvPr id="510" name="Group 509"/>
            <p:cNvGrpSpPr/>
            <p:nvPr/>
          </p:nvGrpSpPr>
          <p:grpSpPr>
            <a:xfrm>
              <a:off x="3722060" y="11642"/>
              <a:ext cx="2685090" cy="1688733"/>
              <a:chOff x="3703010" y="8467"/>
              <a:chExt cx="2685090" cy="1688733"/>
            </a:xfrm>
            <a:solidFill>
              <a:srgbClr val="FFFFFF"/>
            </a:solidFill>
          </p:grpSpPr>
          <p:sp>
            <p:nvSpPr>
              <p:cNvPr id="565" name="Rectangle 564"/>
              <p:cNvSpPr/>
              <p:nvPr/>
            </p:nvSpPr>
            <p:spPr>
              <a:xfrm>
                <a:off x="3703010" y="8467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Rectangle 565"/>
              <p:cNvSpPr/>
              <p:nvPr/>
            </p:nvSpPr>
            <p:spPr>
              <a:xfrm>
                <a:off x="4242760" y="9871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3703010" y="573617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3703010" y="1141942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4242760" y="576792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4242760" y="1141942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4782510" y="9871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5322260" y="9871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</a:t>
                </a:r>
                <a:endParaRPr lang="en-US" dirty="0"/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5862010" y="8467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4782510" y="575021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5322260" y="575021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5862010" y="573617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4782510" y="1143346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5322260" y="1143346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5862010" y="1141942"/>
                <a:ext cx="526090" cy="553854"/>
              </a:xfrm>
              <a:prstGeom prst="rect">
                <a:avLst/>
              </a:prstGeom>
              <a:grpFill/>
              <a:ln w="19050" cap="flat" cmpd="sng" algn="ctr">
                <a:solidFill>
                  <a:srgbClr val="99663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6" name="TextBox 535"/>
            <p:cNvSpPr txBox="1"/>
            <p:nvPr/>
          </p:nvSpPr>
          <p:spPr>
            <a:xfrm>
              <a:off x="3714584" y="-27515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family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537" name="TextBox 536"/>
            <p:cNvSpPr txBox="1"/>
            <p:nvPr/>
          </p:nvSpPr>
          <p:spPr>
            <a:xfrm>
              <a:off x="4286124" y="-18943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 panose="020B0502020202020204" pitchFamily="34" charset="0"/>
                  <a:cs typeface="Century Gothic"/>
                </a:rPr>
                <a:t>Mum</a:t>
              </a:r>
              <a:endParaRPr lang="en-US" sz="3000" dirty="0">
                <a:latin typeface="Century Gothic" panose="020B0502020202020204" pitchFamily="34" charset="0"/>
                <a:cs typeface="Century Gothic"/>
              </a:endParaRPr>
            </a:p>
          </p:txBody>
        </p:sp>
        <p:sp>
          <p:nvSpPr>
            <p:cNvPr id="538" name="TextBox 537"/>
            <p:cNvSpPr txBox="1"/>
            <p:nvPr/>
          </p:nvSpPr>
          <p:spPr>
            <a:xfrm>
              <a:off x="4841710" y="-27515"/>
              <a:ext cx="4571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Dad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539" name="TextBox 538"/>
            <p:cNvSpPr txBox="1"/>
            <p:nvPr/>
          </p:nvSpPr>
          <p:spPr>
            <a:xfrm>
              <a:off x="5296788" y="-23282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entury Gothic"/>
                  <a:cs typeface="Century Gothic"/>
                </a:rPr>
                <a:t>b</a:t>
              </a:r>
              <a:r>
                <a:rPr lang="en-US" sz="1000" dirty="0" smtClean="0">
                  <a:latin typeface="Century Gothic"/>
                  <a:cs typeface="Century Gothic"/>
                </a:rPr>
                <a:t>rother </a:t>
              </a:r>
            </a:p>
          </p:txBody>
        </p:sp>
        <p:sp>
          <p:nvSpPr>
            <p:cNvPr id="540" name="TextBox 539"/>
            <p:cNvSpPr txBox="1"/>
            <p:nvPr/>
          </p:nvSpPr>
          <p:spPr>
            <a:xfrm>
              <a:off x="5928397" y="-23567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sister</a:t>
              </a:r>
              <a:endParaRPr lang="en-US" sz="700" dirty="0">
                <a:latin typeface="Century Gothic"/>
                <a:cs typeface="Century Gothic"/>
              </a:endParaRPr>
            </a:p>
          </p:txBody>
        </p:sp>
        <p:sp>
          <p:nvSpPr>
            <p:cNvPr id="541" name="TextBox 540"/>
            <p:cNvSpPr txBox="1"/>
            <p:nvPr/>
          </p:nvSpPr>
          <p:spPr>
            <a:xfrm>
              <a:off x="3753362" y="533204"/>
              <a:ext cx="4683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Century Gothic"/>
                  <a:cs typeface="Century Gothic"/>
                </a:rPr>
                <a:t>friend</a:t>
              </a:r>
              <a:endParaRPr lang="en-US" sz="800" dirty="0">
                <a:latin typeface="Century Gothic"/>
                <a:cs typeface="Century Gothic"/>
              </a:endParaRPr>
            </a:p>
          </p:txBody>
        </p:sp>
        <p:sp>
          <p:nvSpPr>
            <p:cNvPr id="544" name="TextBox 543"/>
            <p:cNvSpPr txBox="1"/>
            <p:nvPr/>
          </p:nvSpPr>
          <p:spPr>
            <a:xfrm>
              <a:off x="3685644" y="1108824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entury Gothic"/>
                  <a:cs typeface="Century Gothic"/>
                </a:rPr>
                <a:t>person</a:t>
              </a:r>
              <a:endParaRPr lang="en-US" sz="1000" dirty="0">
                <a:latin typeface="Century Gothic"/>
                <a:cs typeface="Century Gothic"/>
              </a:endParaRPr>
            </a:p>
          </p:txBody>
        </p:sp>
        <p:sp>
          <p:nvSpPr>
            <p:cNvPr id="550" name="TextBox 549"/>
            <p:cNvSpPr txBox="1"/>
            <p:nvPr/>
          </p:nvSpPr>
          <p:spPr>
            <a:xfrm>
              <a:off x="4816445" y="745071"/>
              <a:ext cx="5075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Century Gothic"/>
                  <a:cs typeface="Century Gothic"/>
                </a:rPr>
                <a:t>Edit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95" y="177906"/>
            <a:ext cx="371319" cy="371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18" y="1329747"/>
            <a:ext cx="346122" cy="3461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83" y="157408"/>
            <a:ext cx="386391" cy="386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44" y="154695"/>
            <a:ext cx="395589" cy="395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802" y="169530"/>
            <a:ext cx="347696" cy="3476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99" y="161446"/>
            <a:ext cx="368522" cy="368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095" y="699098"/>
            <a:ext cx="392413" cy="3924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93" y="3022599"/>
            <a:ext cx="354799" cy="354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121" y="2438539"/>
            <a:ext cx="394449" cy="39444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01" y="1873250"/>
            <a:ext cx="366713" cy="3667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31" y="1895007"/>
            <a:ext cx="357188" cy="357188"/>
          </a:xfrm>
          <a:prstGeom prst="rect">
            <a:avLst/>
          </a:prstGeom>
        </p:spPr>
      </p:pic>
      <p:sp>
        <p:nvSpPr>
          <p:cNvPr id="580" name="TextBox 579"/>
          <p:cNvSpPr txBox="1"/>
          <p:nvPr/>
        </p:nvSpPr>
        <p:spPr>
          <a:xfrm>
            <a:off x="1482185" y="516446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bedroom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81" name="TextBox 580"/>
          <p:cNvSpPr txBox="1"/>
          <p:nvPr/>
        </p:nvSpPr>
        <p:spPr>
          <a:xfrm>
            <a:off x="2025494" y="5162929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garden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82" name="TextBox 581"/>
          <p:cNvSpPr txBox="1"/>
          <p:nvPr/>
        </p:nvSpPr>
        <p:spPr>
          <a:xfrm>
            <a:off x="3085258" y="5155825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bathroom</a:t>
            </a:r>
            <a:endParaRPr lang="en-US" sz="800" dirty="0">
              <a:latin typeface="Century Gothic"/>
              <a:cs typeface="Century Gothic"/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2631709" y="5682163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shop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3166837" y="570620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bank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85" name="TextBox 584"/>
          <p:cNvSpPr txBox="1"/>
          <p:nvPr/>
        </p:nvSpPr>
        <p:spPr>
          <a:xfrm>
            <a:off x="939758" y="6262951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hospital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1524247" y="6286499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airport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2000173" y="6286922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entury Gothic"/>
                <a:cs typeface="Century Gothic"/>
              </a:rPr>
              <a:t>b</a:t>
            </a:r>
            <a:r>
              <a:rPr lang="en-US" sz="900" dirty="0" smtClean="0">
                <a:latin typeface="Century Gothic"/>
                <a:cs typeface="Century Gothic"/>
              </a:rPr>
              <a:t>ar/cafe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88" name="TextBox 587"/>
          <p:cNvSpPr txBox="1"/>
          <p:nvPr/>
        </p:nvSpPr>
        <p:spPr>
          <a:xfrm>
            <a:off x="3756391" y="5159742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time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89" name="TextBox 588"/>
          <p:cNvSpPr txBox="1"/>
          <p:nvPr/>
        </p:nvSpPr>
        <p:spPr>
          <a:xfrm>
            <a:off x="3659932" y="5714940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yesterday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90" name="TextBox 589"/>
          <p:cNvSpPr txBox="1"/>
          <p:nvPr/>
        </p:nvSpPr>
        <p:spPr>
          <a:xfrm>
            <a:off x="4251032" y="5715451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today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91" name="TextBox 590"/>
          <p:cNvSpPr txBox="1"/>
          <p:nvPr/>
        </p:nvSpPr>
        <p:spPr>
          <a:xfrm>
            <a:off x="4807535" y="5132365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night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92" name="TextBox 591"/>
          <p:cNvSpPr txBox="1"/>
          <p:nvPr/>
        </p:nvSpPr>
        <p:spPr>
          <a:xfrm>
            <a:off x="5327024" y="5132365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again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93" name="TextBox 592"/>
          <p:cNvSpPr txBox="1"/>
          <p:nvPr/>
        </p:nvSpPr>
        <p:spPr>
          <a:xfrm>
            <a:off x="2618062" y="62790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Food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94" name="TextBox 593"/>
          <p:cNvSpPr txBox="1"/>
          <p:nvPr/>
        </p:nvSpPr>
        <p:spPr>
          <a:xfrm>
            <a:off x="3148971" y="626405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Drinks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95" name="TextBox 594"/>
          <p:cNvSpPr txBox="1"/>
          <p:nvPr/>
        </p:nvSpPr>
        <p:spPr>
          <a:xfrm>
            <a:off x="5929360" y="5716057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later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5336174" y="6275442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week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97" name="TextBox 596"/>
          <p:cNvSpPr txBox="1"/>
          <p:nvPr/>
        </p:nvSpPr>
        <p:spPr>
          <a:xfrm>
            <a:off x="4735781" y="5730477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tomorrow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98" name="TextBox 597"/>
          <p:cNvSpPr txBox="1"/>
          <p:nvPr/>
        </p:nvSpPr>
        <p:spPr>
          <a:xfrm>
            <a:off x="5926699" y="5139959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now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599" name="TextBox 598"/>
          <p:cNvSpPr txBox="1"/>
          <p:nvPr/>
        </p:nvSpPr>
        <p:spPr>
          <a:xfrm>
            <a:off x="4193309" y="6270607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afternoon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600" name="TextBox 599"/>
          <p:cNvSpPr txBox="1"/>
          <p:nvPr/>
        </p:nvSpPr>
        <p:spPr>
          <a:xfrm>
            <a:off x="4743444" y="6288098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Century Gothic"/>
                <a:cs typeface="Century Gothic"/>
              </a:rPr>
              <a:t>weekend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601" name="TextBox 600"/>
          <p:cNvSpPr txBox="1"/>
          <p:nvPr/>
        </p:nvSpPr>
        <p:spPr>
          <a:xfrm>
            <a:off x="5320033" y="570965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month</a:t>
            </a:r>
            <a:endParaRPr lang="en-US" sz="1000" dirty="0">
              <a:latin typeface="Century Gothic"/>
              <a:cs typeface="Century Gothic"/>
            </a:endParaRPr>
          </a:p>
        </p:txBody>
      </p:sp>
      <p:sp>
        <p:nvSpPr>
          <p:cNvPr id="602" name="TextBox 601"/>
          <p:cNvSpPr txBox="1"/>
          <p:nvPr/>
        </p:nvSpPr>
        <p:spPr>
          <a:xfrm>
            <a:off x="5899392" y="6279804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entury Gothic"/>
                <a:cs typeface="Century Gothic"/>
              </a:rPr>
              <a:t>never</a:t>
            </a:r>
            <a:endParaRPr lang="en-US" sz="1000" dirty="0">
              <a:latin typeface="Century Gothic"/>
              <a:cs typeface="Century Gothic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42" y="6485581"/>
            <a:ext cx="335589" cy="3355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41" y="5899532"/>
            <a:ext cx="360555" cy="3605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53" y="5888401"/>
            <a:ext cx="374508" cy="3745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619" y="5333819"/>
            <a:ext cx="353297" cy="3532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47" y="5358043"/>
            <a:ext cx="314529" cy="3145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46" y="5899532"/>
            <a:ext cx="315230" cy="31523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15" y="6453386"/>
            <a:ext cx="364491" cy="3644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24" y="6436890"/>
            <a:ext cx="371302" cy="3713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66" y="6444816"/>
            <a:ext cx="374508" cy="37450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60" y="6453386"/>
            <a:ext cx="355980" cy="3559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13" y="5333818"/>
            <a:ext cx="358429" cy="35842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20" y="5333818"/>
            <a:ext cx="353583" cy="3535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54" y="5341491"/>
            <a:ext cx="358011" cy="35801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92" y="5909222"/>
            <a:ext cx="345116" cy="34511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48" y="5897713"/>
            <a:ext cx="356951" cy="35695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0" y="3608551"/>
            <a:ext cx="369442" cy="36944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67" y="3608757"/>
            <a:ext cx="353583" cy="35358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22" y="3624416"/>
            <a:ext cx="345039" cy="34503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86" y="3604001"/>
            <a:ext cx="367357" cy="36735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78" y="3624416"/>
            <a:ext cx="332003" cy="33200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37" y="3639478"/>
            <a:ext cx="332003" cy="33200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17" y="3614574"/>
            <a:ext cx="355601" cy="35560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88" y="3629696"/>
            <a:ext cx="326929" cy="32692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12" y="3595931"/>
            <a:ext cx="368322" cy="36832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25" y="4777196"/>
            <a:ext cx="323140" cy="3231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62" y="4198642"/>
            <a:ext cx="332147" cy="33214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83" y="4216180"/>
            <a:ext cx="330879" cy="330879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04" y="3035965"/>
            <a:ext cx="349564" cy="349564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74" y="3625922"/>
            <a:ext cx="327956" cy="327956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88" y="4197218"/>
            <a:ext cx="350212" cy="350212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296" y="4220010"/>
            <a:ext cx="319150" cy="319150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26" y="4731458"/>
            <a:ext cx="357555" cy="357555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46" y="4723647"/>
            <a:ext cx="384319" cy="384319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66" y="4750019"/>
            <a:ext cx="338994" cy="338994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72" y="4175955"/>
            <a:ext cx="364788" cy="364788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67" y="4782236"/>
            <a:ext cx="322131" cy="322131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47" y="4746847"/>
            <a:ext cx="347317" cy="347317"/>
          </a:xfrm>
          <a:prstGeom prst="rect">
            <a:avLst/>
          </a:prstGeom>
        </p:spPr>
      </p:pic>
      <p:pic>
        <p:nvPicPr>
          <p:cNvPr id="384" name="Picture 383"/>
          <p:cNvPicPr>
            <a:picLocks noChangeAspect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90" y="4175046"/>
            <a:ext cx="379862" cy="379862"/>
          </a:xfrm>
          <a:prstGeom prst="rect">
            <a:avLst/>
          </a:prstGeom>
        </p:spPr>
      </p:pic>
      <p:pic>
        <p:nvPicPr>
          <p:cNvPr id="431" name="Picture 430"/>
          <p:cNvPicPr>
            <a:picLocks noChangeAspect="1"/>
          </p:cNvPicPr>
          <p:nvPr/>
        </p:nvPicPr>
        <p:blipFill>
          <a:blip r:embed="rId10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51" y="4165456"/>
            <a:ext cx="376148" cy="376148"/>
          </a:xfrm>
          <a:prstGeom prst="rect">
            <a:avLst/>
          </a:prstGeom>
        </p:spPr>
      </p:pic>
      <p:pic>
        <p:nvPicPr>
          <p:cNvPr id="603" name="Picture 602"/>
          <p:cNvPicPr>
            <a:picLocks noChangeAspect="1"/>
          </p:cNvPicPr>
          <p:nvPr/>
        </p:nvPicPr>
        <p:blipFill>
          <a:blip r:embed="rId10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25" y="4719310"/>
            <a:ext cx="369703" cy="369703"/>
          </a:xfrm>
          <a:prstGeom prst="rect">
            <a:avLst/>
          </a:prstGeom>
        </p:spPr>
      </p:pic>
      <p:pic>
        <p:nvPicPr>
          <p:cNvPr id="604" name="Picture 603"/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00" y="4197218"/>
            <a:ext cx="300819" cy="300819"/>
          </a:xfrm>
          <a:prstGeom prst="rect">
            <a:avLst/>
          </a:prstGeom>
        </p:spPr>
      </p:pic>
      <p:pic>
        <p:nvPicPr>
          <p:cNvPr id="605" name="Picture 604"/>
          <p:cNvPicPr>
            <a:picLocks noChangeAspect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81" y="4746847"/>
            <a:ext cx="326544" cy="326544"/>
          </a:xfrm>
          <a:prstGeom prst="rect">
            <a:avLst/>
          </a:prstGeom>
        </p:spPr>
      </p:pic>
      <p:pic>
        <p:nvPicPr>
          <p:cNvPr id="606" name="Picture 605"/>
          <p:cNvPicPr>
            <a:picLocks noChangeAspect="1"/>
          </p:cNvPicPr>
          <p:nvPr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08" y="4750019"/>
            <a:ext cx="297789" cy="297789"/>
          </a:xfrm>
          <a:prstGeom prst="rect">
            <a:avLst/>
          </a:prstGeom>
        </p:spPr>
      </p:pic>
      <p:pic>
        <p:nvPicPr>
          <p:cNvPr id="607" name="Picture 606"/>
          <p:cNvPicPr>
            <a:picLocks noChangeAspect="1"/>
          </p:cNvPicPr>
          <p:nvPr/>
        </p:nvPicPr>
        <p:blipFill>
          <a:blip r:embed="rId10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16" y="4743797"/>
            <a:ext cx="345215" cy="345215"/>
          </a:xfrm>
          <a:prstGeom prst="rect">
            <a:avLst/>
          </a:prstGeom>
        </p:spPr>
      </p:pic>
      <p:pic>
        <p:nvPicPr>
          <p:cNvPr id="608" name="Picture 607"/>
          <p:cNvPicPr>
            <a:picLocks noChangeAspect="1"/>
          </p:cNvPicPr>
          <p:nvPr/>
        </p:nvPicPr>
        <p:blipFill>
          <a:blip r:embed="rId10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49" y="4189631"/>
            <a:ext cx="308405" cy="308405"/>
          </a:xfrm>
          <a:prstGeom prst="rect">
            <a:avLst/>
          </a:prstGeom>
        </p:spPr>
      </p:pic>
      <p:pic>
        <p:nvPicPr>
          <p:cNvPr id="609" name="Picture 608"/>
          <p:cNvPicPr>
            <a:picLocks noChangeAspect="1"/>
          </p:cNvPicPr>
          <p:nvPr/>
        </p:nvPicPr>
        <p:blipFill>
          <a:blip r:embed="rId1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97" y="4174356"/>
            <a:ext cx="380641" cy="380641"/>
          </a:xfrm>
          <a:prstGeom prst="rect">
            <a:avLst/>
          </a:prstGeom>
        </p:spPr>
      </p:pic>
      <p:pic>
        <p:nvPicPr>
          <p:cNvPr id="611" name="Picture 610"/>
          <p:cNvPicPr>
            <a:picLocks noChangeAspect="1"/>
          </p:cNvPicPr>
          <p:nvPr/>
        </p:nvPicPr>
        <p:blipFill>
          <a:blip r:embed="rId1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71" y="1921410"/>
            <a:ext cx="334460" cy="334460"/>
          </a:xfrm>
          <a:prstGeom prst="rect">
            <a:avLst/>
          </a:prstGeom>
        </p:spPr>
      </p:pic>
      <p:pic>
        <p:nvPicPr>
          <p:cNvPr id="612" name="Picture 611"/>
          <p:cNvPicPr>
            <a:picLocks noChangeAspect="1"/>
          </p:cNvPicPr>
          <p:nvPr/>
        </p:nvPicPr>
        <p:blipFill>
          <a:blip r:embed="rId1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40" y="2538506"/>
            <a:ext cx="299250" cy="299250"/>
          </a:xfrm>
          <a:prstGeom prst="rect">
            <a:avLst/>
          </a:prstGeom>
        </p:spPr>
      </p:pic>
      <p:pic>
        <p:nvPicPr>
          <p:cNvPr id="613" name="Picture 612"/>
          <p:cNvPicPr>
            <a:picLocks noChangeAspect="1"/>
          </p:cNvPicPr>
          <p:nvPr/>
        </p:nvPicPr>
        <p:blipFill>
          <a:blip r:embed="rId1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1" y="3622602"/>
            <a:ext cx="359242" cy="359242"/>
          </a:xfrm>
          <a:prstGeom prst="rect">
            <a:avLst/>
          </a:prstGeom>
        </p:spPr>
      </p:pic>
      <p:pic>
        <p:nvPicPr>
          <p:cNvPr id="614" name="Picture 613"/>
          <p:cNvPicPr>
            <a:picLocks noChangeAspect="1"/>
          </p:cNvPicPr>
          <p:nvPr/>
        </p:nvPicPr>
        <p:blipFill>
          <a:blip r:embed="rId1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91" y="1905257"/>
            <a:ext cx="351411" cy="351411"/>
          </a:xfrm>
          <a:prstGeom prst="rect">
            <a:avLst/>
          </a:prstGeom>
        </p:spPr>
      </p:pic>
      <p:pic>
        <p:nvPicPr>
          <p:cNvPr id="615" name="Picture 614"/>
          <p:cNvPicPr>
            <a:picLocks noChangeAspect="1"/>
          </p:cNvPicPr>
          <p:nvPr/>
        </p:nvPicPr>
        <p:blipFill>
          <a:blip r:embed="rId1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86" y="2451100"/>
            <a:ext cx="364473" cy="364473"/>
          </a:xfrm>
          <a:prstGeom prst="rect">
            <a:avLst/>
          </a:prstGeom>
        </p:spPr>
      </p:pic>
      <p:pic>
        <p:nvPicPr>
          <p:cNvPr id="616" name="Picture 615"/>
          <p:cNvPicPr>
            <a:picLocks noChangeAspect="1"/>
          </p:cNvPicPr>
          <p:nvPr/>
        </p:nvPicPr>
        <p:blipFill>
          <a:blip r:embed="rId1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898" y="3035965"/>
            <a:ext cx="353583" cy="353583"/>
          </a:xfrm>
          <a:prstGeom prst="rect">
            <a:avLst/>
          </a:prstGeom>
        </p:spPr>
      </p:pic>
      <p:pic>
        <p:nvPicPr>
          <p:cNvPr id="617" name="Picture 616"/>
          <p:cNvPicPr>
            <a:picLocks noChangeAspect="1"/>
          </p:cNvPicPr>
          <p:nvPr/>
        </p:nvPicPr>
        <p:blipFill>
          <a:blip r:embed="rId1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531" y="5367613"/>
            <a:ext cx="345074" cy="345074"/>
          </a:xfrm>
          <a:prstGeom prst="rect">
            <a:avLst/>
          </a:prstGeom>
        </p:spPr>
      </p:pic>
      <p:pic>
        <p:nvPicPr>
          <p:cNvPr id="618" name="Picture 617"/>
          <p:cNvPicPr>
            <a:picLocks noChangeAspect="1"/>
          </p:cNvPicPr>
          <p:nvPr/>
        </p:nvPicPr>
        <p:blipFill>
          <a:blip r:embed="rId1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36" y="3622472"/>
            <a:ext cx="334425" cy="334425"/>
          </a:xfrm>
          <a:prstGeom prst="rect">
            <a:avLst/>
          </a:prstGeom>
        </p:spPr>
      </p:pic>
      <p:pic>
        <p:nvPicPr>
          <p:cNvPr id="619" name="Picture 618"/>
          <p:cNvPicPr>
            <a:picLocks noChangeAspect="1"/>
          </p:cNvPicPr>
          <p:nvPr/>
        </p:nvPicPr>
        <p:blipFill>
          <a:blip r:embed="rId1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40" y="4174356"/>
            <a:ext cx="323981" cy="323981"/>
          </a:xfrm>
          <a:prstGeom prst="rect">
            <a:avLst/>
          </a:prstGeom>
        </p:spPr>
      </p:pic>
      <p:pic>
        <p:nvPicPr>
          <p:cNvPr id="620" name="Picture 619"/>
          <p:cNvPicPr>
            <a:picLocks noChangeAspect="1"/>
          </p:cNvPicPr>
          <p:nvPr/>
        </p:nvPicPr>
        <p:blipFill>
          <a:blip r:embed="rId1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05" y="4723858"/>
            <a:ext cx="356060" cy="356060"/>
          </a:xfrm>
          <a:prstGeom prst="rect">
            <a:avLst/>
          </a:prstGeom>
        </p:spPr>
      </p:pic>
      <p:pic>
        <p:nvPicPr>
          <p:cNvPr id="621" name="Picture 620"/>
          <p:cNvPicPr>
            <a:picLocks noChangeAspect="1"/>
          </p:cNvPicPr>
          <p:nvPr/>
        </p:nvPicPr>
        <p:blipFill>
          <a:blip r:embed="rId1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85" y="3058904"/>
            <a:ext cx="342018" cy="342018"/>
          </a:xfrm>
          <a:prstGeom prst="rect">
            <a:avLst/>
          </a:prstGeom>
        </p:spPr>
      </p:pic>
      <p:pic>
        <p:nvPicPr>
          <p:cNvPr id="622" name="Picture 621"/>
          <p:cNvPicPr>
            <a:picLocks noChangeAspect="1"/>
          </p:cNvPicPr>
          <p:nvPr/>
        </p:nvPicPr>
        <p:blipFill>
          <a:blip r:embed="rId1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95" y="1876701"/>
            <a:ext cx="396387" cy="396387"/>
          </a:xfrm>
          <a:prstGeom prst="rect">
            <a:avLst/>
          </a:prstGeom>
        </p:spPr>
      </p:pic>
      <p:pic>
        <p:nvPicPr>
          <p:cNvPr id="625" name="Picture 624"/>
          <p:cNvPicPr>
            <a:picLocks noChangeAspect="1"/>
          </p:cNvPicPr>
          <p:nvPr/>
        </p:nvPicPr>
        <p:blipFill>
          <a:blip r:embed="rId1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48" y="1906008"/>
            <a:ext cx="353583" cy="353583"/>
          </a:xfrm>
          <a:prstGeom prst="rect">
            <a:avLst/>
          </a:prstGeom>
        </p:spPr>
      </p:pic>
      <p:pic>
        <p:nvPicPr>
          <p:cNvPr id="626" name="Picture 625"/>
          <p:cNvPicPr>
            <a:picLocks noChangeAspect="1"/>
          </p:cNvPicPr>
          <p:nvPr/>
        </p:nvPicPr>
        <p:blipFill>
          <a:blip r:embed="rId1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19" y="2462157"/>
            <a:ext cx="353583" cy="353583"/>
          </a:xfrm>
          <a:prstGeom prst="rect">
            <a:avLst/>
          </a:prstGeom>
        </p:spPr>
      </p:pic>
      <p:pic>
        <p:nvPicPr>
          <p:cNvPr id="627" name="Picture 626"/>
          <p:cNvPicPr>
            <a:picLocks noChangeAspect="1"/>
          </p:cNvPicPr>
          <p:nvPr/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22" y="3037033"/>
            <a:ext cx="342877" cy="342877"/>
          </a:xfrm>
          <a:prstGeom prst="rect">
            <a:avLst/>
          </a:prstGeom>
        </p:spPr>
      </p:pic>
      <p:pic>
        <p:nvPicPr>
          <p:cNvPr id="628" name="Picture 627"/>
          <p:cNvPicPr>
            <a:picLocks noChangeAspect="1"/>
          </p:cNvPicPr>
          <p:nvPr/>
        </p:nvPicPr>
        <p:blipFill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30" y="2531584"/>
            <a:ext cx="296937" cy="296937"/>
          </a:xfrm>
          <a:prstGeom prst="rect">
            <a:avLst/>
          </a:prstGeom>
        </p:spPr>
      </p:pic>
      <p:pic>
        <p:nvPicPr>
          <p:cNvPr id="629" name="Picture 628"/>
          <p:cNvPicPr>
            <a:picLocks noChangeAspect="1"/>
          </p:cNvPicPr>
          <p:nvPr/>
        </p:nvPicPr>
        <p:blipFill>
          <a:blip r:embed="rId1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06" y="3037544"/>
            <a:ext cx="334015" cy="334015"/>
          </a:xfrm>
          <a:prstGeom prst="rect">
            <a:avLst/>
          </a:prstGeom>
        </p:spPr>
      </p:pic>
      <p:pic>
        <p:nvPicPr>
          <p:cNvPr id="630" name="Picture 629"/>
          <p:cNvPicPr>
            <a:picLocks noChangeAspect="1"/>
          </p:cNvPicPr>
          <p:nvPr/>
        </p:nvPicPr>
        <p:blipFill>
          <a:blip r:embed="rId1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64" y="1913515"/>
            <a:ext cx="343533" cy="343533"/>
          </a:xfrm>
          <a:prstGeom prst="rect">
            <a:avLst/>
          </a:prstGeom>
        </p:spPr>
      </p:pic>
      <p:pic>
        <p:nvPicPr>
          <p:cNvPr id="631" name="Picture 630"/>
          <p:cNvPicPr>
            <a:picLocks noChangeAspect="1"/>
          </p:cNvPicPr>
          <p:nvPr/>
        </p:nvPicPr>
        <p:blipFill>
          <a:blip r:embed="rId1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18" y="3602720"/>
            <a:ext cx="373673" cy="373673"/>
          </a:xfrm>
          <a:prstGeom prst="rect">
            <a:avLst/>
          </a:prstGeom>
        </p:spPr>
      </p:pic>
      <p:pic>
        <p:nvPicPr>
          <p:cNvPr id="632" name="Picture 631"/>
          <p:cNvPicPr>
            <a:picLocks noChangeAspect="1"/>
          </p:cNvPicPr>
          <p:nvPr/>
        </p:nvPicPr>
        <p:blipFill>
          <a:blip r:embed="rId1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36" y="3639157"/>
            <a:ext cx="329879" cy="329879"/>
          </a:xfrm>
          <a:prstGeom prst="rect">
            <a:avLst/>
          </a:prstGeom>
        </p:spPr>
      </p:pic>
      <p:pic>
        <p:nvPicPr>
          <p:cNvPr id="633" name="Picture 632"/>
          <p:cNvPicPr>
            <a:picLocks noChangeAspect="1"/>
          </p:cNvPicPr>
          <p:nvPr/>
        </p:nvPicPr>
        <p:blipFill>
          <a:blip r:embed="rId1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36" y="3608551"/>
            <a:ext cx="363823" cy="363823"/>
          </a:xfrm>
          <a:prstGeom prst="rect">
            <a:avLst/>
          </a:prstGeom>
        </p:spPr>
      </p:pic>
      <p:pic>
        <p:nvPicPr>
          <p:cNvPr id="634" name="Picture 633"/>
          <p:cNvPicPr>
            <a:picLocks noChangeAspect="1"/>
          </p:cNvPicPr>
          <p:nvPr/>
        </p:nvPicPr>
        <p:blipFill>
          <a:blip r:embed="rId1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91" y="4174965"/>
            <a:ext cx="362479" cy="362479"/>
          </a:xfrm>
          <a:prstGeom prst="rect">
            <a:avLst/>
          </a:prstGeom>
        </p:spPr>
      </p:pic>
      <p:pic>
        <p:nvPicPr>
          <p:cNvPr id="636" name="Picture 635"/>
          <p:cNvPicPr>
            <a:picLocks noChangeAspect="1"/>
          </p:cNvPicPr>
          <p:nvPr/>
        </p:nvPicPr>
        <p:blipFill>
          <a:blip r:embed="rId1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80" y="4784503"/>
            <a:ext cx="331403" cy="331403"/>
          </a:xfrm>
          <a:prstGeom prst="rect">
            <a:avLst/>
          </a:prstGeom>
        </p:spPr>
      </p:pic>
      <p:pic>
        <p:nvPicPr>
          <p:cNvPr id="637" name="Picture 636"/>
          <p:cNvPicPr>
            <a:picLocks noChangeAspect="1"/>
          </p:cNvPicPr>
          <p:nvPr/>
        </p:nvPicPr>
        <p:blipFill>
          <a:blip r:embed="rId1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868" y="4183532"/>
            <a:ext cx="348779" cy="348779"/>
          </a:xfrm>
          <a:prstGeom prst="rect">
            <a:avLst/>
          </a:prstGeom>
        </p:spPr>
      </p:pic>
      <p:pic>
        <p:nvPicPr>
          <p:cNvPr id="638" name="Picture 637"/>
          <p:cNvPicPr>
            <a:picLocks noChangeAspect="1"/>
          </p:cNvPicPr>
          <p:nvPr/>
        </p:nvPicPr>
        <p:blipFill>
          <a:blip r:embed="rId1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46" y="4196226"/>
            <a:ext cx="335434" cy="335434"/>
          </a:xfrm>
          <a:prstGeom prst="rect">
            <a:avLst/>
          </a:prstGeom>
        </p:spPr>
      </p:pic>
      <p:pic>
        <p:nvPicPr>
          <p:cNvPr id="639" name="Picture 638"/>
          <p:cNvPicPr>
            <a:picLocks noChangeAspect="1"/>
          </p:cNvPicPr>
          <p:nvPr/>
        </p:nvPicPr>
        <p:blipFill>
          <a:blip r:embed="rId1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164" y="4188496"/>
            <a:ext cx="333328" cy="333328"/>
          </a:xfrm>
          <a:prstGeom prst="rect">
            <a:avLst/>
          </a:prstGeom>
        </p:spPr>
      </p:pic>
      <p:pic>
        <p:nvPicPr>
          <p:cNvPr id="640" name="Picture 639"/>
          <p:cNvPicPr>
            <a:picLocks noChangeAspect="1"/>
          </p:cNvPicPr>
          <p:nvPr/>
        </p:nvPicPr>
        <p:blipFill>
          <a:blip r:embed="rId1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26" y="4730304"/>
            <a:ext cx="363037" cy="363037"/>
          </a:xfrm>
          <a:prstGeom prst="rect">
            <a:avLst/>
          </a:prstGeom>
        </p:spPr>
      </p:pic>
      <p:pic>
        <p:nvPicPr>
          <p:cNvPr id="641" name="Picture 640"/>
          <p:cNvPicPr>
            <a:picLocks noChangeAspect="1"/>
          </p:cNvPicPr>
          <p:nvPr/>
        </p:nvPicPr>
        <p:blipFill>
          <a:blip r:embed="rId1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94" y="4730206"/>
            <a:ext cx="378620" cy="378620"/>
          </a:xfrm>
          <a:prstGeom prst="rect">
            <a:avLst/>
          </a:prstGeom>
        </p:spPr>
      </p:pic>
      <p:pic>
        <p:nvPicPr>
          <p:cNvPr id="643" name="Picture 642"/>
          <p:cNvPicPr>
            <a:picLocks noChangeAspect="1"/>
          </p:cNvPicPr>
          <p:nvPr/>
        </p:nvPicPr>
        <p:blipFill>
          <a:blip r:embed="rId1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630" y="4749629"/>
            <a:ext cx="339774" cy="339774"/>
          </a:xfrm>
          <a:prstGeom prst="rect">
            <a:avLst/>
          </a:prstGeom>
        </p:spPr>
      </p:pic>
      <p:pic>
        <p:nvPicPr>
          <p:cNvPr id="645" name="Picture 644"/>
          <p:cNvPicPr>
            <a:picLocks noChangeAspect="1"/>
          </p:cNvPicPr>
          <p:nvPr/>
        </p:nvPicPr>
        <p:blipFill>
          <a:blip r:embed="rId1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983" y="5325995"/>
            <a:ext cx="378408" cy="378408"/>
          </a:xfrm>
          <a:prstGeom prst="rect">
            <a:avLst/>
          </a:prstGeom>
        </p:spPr>
      </p:pic>
      <p:pic>
        <p:nvPicPr>
          <p:cNvPr id="646" name="Picture 645"/>
          <p:cNvPicPr>
            <a:picLocks noChangeAspect="1"/>
          </p:cNvPicPr>
          <p:nvPr/>
        </p:nvPicPr>
        <p:blipFill>
          <a:blip r:embed="rId1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99" y="5333817"/>
            <a:ext cx="369173" cy="369173"/>
          </a:xfrm>
          <a:prstGeom prst="rect">
            <a:avLst/>
          </a:prstGeom>
        </p:spPr>
      </p:pic>
      <p:pic>
        <p:nvPicPr>
          <p:cNvPr id="648" name="Picture 647"/>
          <p:cNvPicPr>
            <a:picLocks noChangeAspect="1"/>
          </p:cNvPicPr>
          <p:nvPr/>
        </p:nvPicPr>
        <p:blipFill>
          <a:blip r:embed="rId1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19" y="5332479"/>
            <a:ext cx="362479" cy="362479"/>
          </a:xfrm>
          <a:prstGeom prst="rect">
            <a:avLst/>
          </a:prstGeom>
        </p:spPr>
      </p:pic>
      <p:pic>
        <p:nvPicPr>
          <p:cNvPr id="649" name="Picture 648"/>
          <p:cNvPicPr>
            <a:picLocks noChangeAspect="1"/>
          </p:cNvPicPr>
          <p:nvPr/>
        </p:nvPicPr>
        <p:blipFill>
          <a:blip r:embed="rId1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607" y="5345345"/>
            <a:ext cx="345511" cy="345511"/>
          </a:xfrm>
          <a:prstGeom prst="rect">
            <a:avLst/>
          </a:prstGeom>
        </p:spPr>
      </p:pic>
      <p:pic>
        <p:nvPicPr>
          <p:cNvPr id="650" name="Picture 649"/>
          <p:cNvPicPr>
            <a:picLocks noChangeAspect="1"/>
          </p:cNvPicPr>
          <p:nvPr/>
        </p:nvPicPr>
        <p:blipFill>
          <a:blip r:embed="rId1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105" y="2473109"/>
            <a:ext cx="358879" cy="358879"/>
          </a:xfrm>
          <a:prstGeom prst="rect">
            <a:avLst/>
          </a:prstGeom>
        </p:spPr>
      </p:pic>
      <p:pic>
        <p:nvPicPr>
          <p:cNvPr id="651" name="Picture 650"/>
          <p:cNvPicPr>
            <a:picLocks noChangeAspect="1"/>
          </p:cNvPicPr>
          <p:nvPr/>
        </p:nvPicPr>
        <p:blipFill>
          <a:blip r:embed="rId1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693" y="5918984"/>
            <a:ext cx="331768" cy="331768"/>
          </a:xfrm>
          <a:prstGeom prst="rect">
            <a:avLst/>
          </a:prstGeom>
        </p:spPr>
      </p:pic>
      <p:pic>
        <p:nvPicPr>
          <p:cNvPr id="653" name="Picture 652"/>
          <p:cNvPicPr>
            <a:picLocks noChangeAspect="1"/>
          </p:cNvPicPr>
          <p:nvPr/>
        </p:nvPicPr>
        <p:blipFill>
          <a:blip r:embed="rId1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05" y="5903837"/>
            <a:ext cx="365659" cy="365659"/>
          </a:xfrm>
          <a:prstGeom prst="rect">
            <a:avLst/>
          </a:prstGeom>
        </p:spPr>
      </p:pic>
      <p:pic>
        <p:nvPicPr>
          <p:cNvPr id="654" name="Picture 653"/>
          <p:cNvPicPr>
            <a:picLocks noChangeAspect="1"/>
          </p:cNvPicPr>
          <p:nvPr/>
        </p:nvPicPr>
        <p:blipFill>
          <a:blip r:embed="rId1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37" y="5976699"/>
            <a:ext cx="279565" cy="279565"/>
          </a:xfrm>
          <a:prstGeom prst="rect">
            <a:avLst/>
          </a:prstGeom>
        </p:spPr>
      </p:pic>
      <p:pic>
        <p:nvPicPr>
          <p:cNvPr id="655" name="Picture 654"/>
          <p:cNvPicPr>
            <a:picLocks noChangeAspect="1"/>
          </p:cNvPicPr>
          <p:nvPr/>
        </p:nvPicPr>
        <p:blipFill>
          <a:blip r:embed="rId1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46" y="5880697"/>
            <a:ext cx="358879" cy="358879"/>
          </a:xfrm>
          <a:prstGeom prst="rect">
            <a:avLst/>
          </a:prstGeom>
        </p:spPr>
      </p:pic>
      <p:pic>
        <p:nvPicPr>
          <p:cNvPr id="656" name="Picture 655"/>
          <p:cNvPicPr>
            <a:picLocks noChangeAspect="1"/>
          </p:cNvPicPr>
          <p:nvPr/>
        </p:nvPicPr>
        <p:blipFill>
          <a:blip r:embed="rId1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871" y="5879613"/>
            <a:ext cx="353733" cy="353733"/>
          </a:xfrm>
          <a:prstGeom prst="rect">
            <a:avLst/>
          </a:prstGeom>
        </p:spPr>
      </p:pic>
      <p:pic>
        <p:nvPicPr>
          <p:cNvPr id="657" name="Picture 656"/>
          <p:cNvPicPr>
            <a:picLocks noChangeAspect="1"/>
          </p:cNvPicPr>
          <p:nvPr/>
        </p:nvPicPr>
        <p:blipFill>
          <a:blip r:embed="rId1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92" y="6450034"/>
            <a:ext cx="375935" cy="375935"/>
          </a:xfrm>
          <a:prstGeom prst="rect">
            <a:avLst/>
          </a:prstGeom>
        </p:spPr>
      </p:pic>
      <p:pic>
        <p:nvPicPr>
          <p:cNvPr id="658" name="Picture 657"/>
          <p:cNvPicPr>
            <a:picLocks noChangeAspect="1"/>
          </p:cNvPicPr>
          <p:nvPr/>
        </p:nvPicPr>
        <p:blipFill>
          <a:blip r:embed="rId1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954" y="6501432"/>
            <a:ext cx="325133" cy="325133"/>
          </a:xfrm>
          <a:prstGeom prst="rect">
            <a:avLst/>
          </a:prstGeom>
        </p:spPr>
      </p:pic>
      <p:pic>
        <p:nvPicPr>
          <p:cNvPr id="659" name="Picture 658"/>
          <p:cNvPicPr>
            <a:picLocks noChangeAspect="1"/>
          </p:cNvPicPr>
          <p:nvPr/>
        </p:nvPicPr>
        <p:blipFill>
          <a:blip r:embed="rId1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014" y="6478174"/>
            <a:ext cx="358879" cy="358879"/>
          </a:xfrm>
          <a:prstGeom prst="rect">
            <a:avLst/>
          </a:prstGeom>
        </p:spPr>
      </p:pic>
      <p:pic>
        <p:nvPicPr>
          <p:cNvPr id="660" name="Picture 659"/>
          <p:cNvPicPr>
            <a:picLocks noChangeAspect="1"/>
          </p:cNvPicPr>
          <p:nvPr/>
        </p:nvPicPr>
        <p:blipFill>
          <a:blip r:embed="rId1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371" y="6463462"/>
            <a:ext cx="372228" cy="372228"/>
          </a:xfrm>
          <a:prstGeom prst="rect">
            <a:avLst/>
          </a:prstGeom>
        </p:spPr>
      </p:pic>
      <p:pic>
        <p:nvPicPr>
          <p:cNvPr id="661" name="Picture 660"/>
          <p:cNvPicPr>
            <a:picLocks noChangeAspect="1"/>
          </p:cNvPicPr>
          <p:nvPr/>
        </p:nvPicPr>
        <p:blipFill>
          <a:blip r:embed="rId1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36" y="6463462"/>
            <a:ext cx="368854" cy="368854"/>
          </a:xfrm>
          <a:prstGeom prst="rect">
            <a:avLst/>
          </a:prstGeom>
        </p:spPr>
      </p:pic>
      <p:pic>
        <p:nvPicPr>
          <p:cNvPr id="662" name="Picture 661"/>
          <p:cNvPicPr>
            <a:picLocks noChangeAspect="1"/>
          </p:cNvPicPr>
          <p:nvPr/>
        </p:nvPicPr>
        <p:blipFill>
          <a:blip r:embed="rId1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0" y="5346602"/>
            <a:ext cx="332938" cy="332938"/>
          </a:xfrm>
          <a:prstGeom prst="rect">
            <a:avLst/>
          </a:prstGeom>
        </p:spPr>
      </p:pic>
      <p:pic>
        <p:nvPicPr>
          <p:cNvPr id="663" name="Picture 662"/>
          <p:cNvPicPr>
            <a:picLocks noChangeAspect="1"/>
          </p:cNvPicPr>
          <p:nvPr/>
        </p:nvPicPr>
        <p:blipFill>
          <a:blip r:embed="rId1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09" y="5306895"/>
            <a:ext cx="396387" cy="396387"/>
          </a:xfrm>
          <a:prstGeom prst="rect">
            <a:avLst/>
          </a:prstGeom>
        </p:spPr>
      </p:pic>
      <p:pic>
        <p:nvPicPr>
          <p:cNvPr id="664" name="Picture 663"/>
          <p:cNvPicPr>
            <a:picLocks noChangeAspect="1"/>
          </p:cNvPicPr>
          <p:nvPr/>
        </p:nvPicPr>
        <p:blipFill>
          <a:blip r:embed="rId1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75" y="5340325"/>
            <a:ext cx="361743" cy="361743"/>
          </a:xfrm>
          <a:prstGeom prst="rect">
            <a:avLst/>
          </a:prstGeom>
        </p:spPr>
      </p:pic>
      <p:pic>
        <p:nvPicPr>
          <p:cNvPr id="665" name="Picture 664"/>
          <p:cNvPicPr>
            <a:picLocks noChangeAspect="1"/>
          </p:cNvPicPr>
          <p:nvPr/>
        </p:nvPicPr>
        <p:blipFill>
          <a:blip r:embed="rId1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43" y="5373771"/>
            <a:ext cx="301628" cy="301628"/>
          </a:xfrm>
          <a:prstGeom prst="rect">
            <a:avLst/>
          </a:prstGeom>
        </p:spPr>
      </p:pic>
      <p:pic>
        <p:nvPicPr>
          <p:cNvPr id="666" name="Picture 665"/>
          <p:cNvPicPr>
            <a:picLocks noChangeAspect="1"/>
          </p:cNvPicPr>
          <p:nvPr/>
        </p:nvPicPr>
        <p:blipFill>
          <a:blip r:embed="rId1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47" y="5344322"/>
            <a:ext cx="352347" cy="352347"/>
          </a:xfrm>
          <a:prstGeom prst="rect">
            <a:avLst/>
          </a:prstGeom>
        </p:spPr>
      </p:pic>
      <p:pic>
        <p:nvPicPr>
          <p:cNvPr id="668" name="Picture 667"/>
          <p:cNvPicPr>
            <a:picLocks noChangeAspect="1"/>
          </p:cNvPicPr>
          <p:nvPr/>
        </p:nvPicPr>
        <p:blipFill>
          <a:blip r:embed="rId1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02" y="6002683"/>
            <a:ext cx="237466" cy="237466"/>
          </a:xfrm>
          <a:prstGeom prst="rect">
            <a:avLst/>
          </a:prstGeom>
        </p:spPr>
      </p:pic>
      <p:pic>
        <p:nvPicPr>
          <p:cNvPr id="669" name="Picture 668"/>
          <p:cNvPicPr>
            <a:picLocks noChangeAspect="1"/>
          </p:cNvPicPr>
          <p:nvPr/>
        </p:nvPicPr>
        <p:blipFill>
          <a:blip r:embed="rId1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11" y="5871395"/>
            <a:ext cx="383732" cy="383732"/>
          </a:xfrm>
          <a:prstGeom prst="rect">
            <a:avLst/>
          </a:prstGeom>
        </p:spPr>
      </p:pic>
      <p:pic>
        <p:nvPicPr>
          <p:cNvPr id="670" name="Picture 669"/>
          <p:cNvPicPr>
            <a:picLocks noChangeAspect="1"/>
          </p:cNvPicPr>
          <p:nvPr/>
        </p:nvPicPr>
        <p:blipFill>
          <a:blip r:embed="rId1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84" y="5883802"/>
            <a:ext cx="353583" cy="353583"/>
          </a:xfrm>
          <a:prstGeom prst="rect">
            <a:avLst/>
          </a:prstGeom>
        </p:spPr>
      </p:pic>
      <p:pic>
        <p:nvPicPr>
          <p:cNvPr id="671" name="Picture 670"/>
          <p:cNvPicPr>
            <a:picLocks noChangeAspect="1"/>
          </p:cNvPicPr>
          <p:nvPr/>
        </p:nvPicPr>
        <p:blipFill>
          <a:blip r:embed="rId1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38" y="5901975"/>
            <a:ext cx="354344" cy="354344"/>
          </a:xfrm>
          <a:prstGeom prst="rect">
            <a:avLst/>
          </a:prstGeom>
        </p:spPr>
      </p:pic>
      <p:pic>
        <p:nvPicPr>
          <p:cNvPr id="672" name="Picture 671"/>
          <p:cNvPicPr>
            <a:picLocks noChangeAspect="1"/>
          </p:cNvPicPr>
          <p:nvPr/>
        </p:nvPicPr>
        <p:blipFill>
          <a:blip r:embed="rId1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01" y="6463462"/>
            <a:ext cx="353343" cy="353343"/>
          </a:xfrm>
          <a:prstGeom prst="rect">
            <a:avLst/>
          </a:prstGeom>
        </p:spPr>
      </p:pic>
      <p:pic>
        <p:nvPicPr>
          <p:cNvPr id="673" name="Picture 672"/>
          <p:cNvPicPr>
            <a:picLocks noChangeAspect="1"/>
          </p:cNvPicPr>
          <p:nvPr/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17" y="6487591"/>
            <a:ext cx="330286" cy="330286"/>
          </a:xfrm>
          <a:prstGeom prst="rect">
            <a:avLst/>
          </a:prstGeom>
        </p:spPr>
      </p:pic>
      <p:pic>
        <p:nvPicPr>
          <p:cNvPr id="674" name="Picture 673"/>
          <p:cNvPicPr>
            <a:picLocks noChangeAspect="1"/>
          </p:cNvPicPr>
          <p:nvPr/>
        </p:nvPicPr>
        <p:blipFill>
          <a:blip r:embed="rId1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22" y="6478016"/>
            <a:ext cx="335084" cy="335084"/>
          </a:xfrm>
          <a:prstGeom prst="rect">
            <a:avLst/>
          </a:prstGeom>
        </p:spPr>
      </p:pic>
      <p:pic>
        <p:nvPicPr>
          <p:cNvPr id="676" name="Picture 675"/>
          <p:cNvPicPr>
            <a:picLocks noChangeAspect="1"/>
          </p:cNvPicPr>
          <p:nvPr/>
        </p:nvPicPr>
        <p:blipFill>
          <a:blip r:embed="rId1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61" y="6484213"/>
            <a:ext cx="321094" cy="321094"/>
          </a:xfrm>
          <a:prstGeom prst="rect">
            <a:avLst/>
          </a:prstGeom>
        </p:spPr>
      </p:pic>
      <p:pic>
        <p:nvPicPr>
          <p:cNvPr id="677" name="Picture 676"/>
          <p:cNvPicPr>
            <a:picLocks noChangeAspect="1"/>
          </p:cNvPicPr>
          <p:nvPr/>
        </p:nvPicPr>
        <p:blipFill>
          <a:blip r:embed="rId1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57" y="6466364"/>
            <a:ext cx="338944" cy="338944"/>
          </a:xfrm>
          <a:prstGeom prst="rect">
            <a:avLst/>
          </a:prstGeom>
        </p:spPr>
      </p:pic>
      <p:sp>
        <p:nvSpPr>
          <p:cNvPr id="548" name="TextBox 547"/>
          <p:cNvSpPr txBox="1"/>
          <p:nvPr/>
        </p:nvSpPr>
        <p:spPr>
          <a:xfrm>
            <a:off x="4257828" y="743850"/>
            <a:ext cx="507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/>
                <a:cs typeface="Century Gothic"/>
              </a:rPr>
              <a:t>Edit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5350195" y="750935"/>
            <a:ext cx="507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/>
                <a:cs typeface="Century Gothic"/>
              </a:rPr>
              <a:t>Edit</a:t>
            </a:r>
          </a:p>
        </p:txBody>
      </p:sp>
      <p:sp>
        <p:nvSpPr>
          <p:cNvPr id="551" name="TextBox 550"/>
          <p:cNvSpPr txBox="1"/>
          <p:nvPr/>
        </p:nvSpPr>
        <p:spPr>
          <a:xfrm>
            <a:off x="5877433" y="752857"/>
            <a:ext cx="507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/>
                <a:cs typeface="Century Gothic"/>
              </a:rPr>
              <a:t>Edit</a:t>
            </a:r>
          </a:p>
        </p:txBody>
      </p:sp>
      <p:sp>
        <p:nvSpPr>
          <p:cNvPr id="552" name="TextBox 551"/>
          <p:cNvSpPr txBox="1"/>
          <p:nvPr/>
        </p:nvSpPr>
        <p:spPr>
          <a:xfrm>
            <a:off x="4274391" y="1325693"/>
            <a:ext cx="507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/>
                <a:cs typeface="Century Gothic"/>
              </a:rPr>
              <a:t>Edit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4816813" y="1317070"/>
            <a:ext cx="507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/>
                <a:cs typeface="Century Gothic"/>
              </a:rPr>
              <a:t>Edit</a:t>
            </a:r>
          </a:p>
        </p:txBody>
      </p:sp>
      <p:sp>
        <p:nvSpPr>
          <p:cNvPr id="554" name="TextBox 553"/>
          <p:cNvSpPr txBox="1"/>
          <p:nvPr/>
        </p:nvSpPr>
        <p:spPr>
          <a:xfrm>
            <a:off x="5344084" y="1310387"/>
            <a:ext cx="507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/>
                <a:cs typeface="Century Gothic"/>
              </a:rPr>
              <a:t>Edit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5893207" y="1326381"/>
            <a:ext cx="507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entury Gothic"/>
                <a:cs typeface="Century Gothic"/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9700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49596" y="52221"/>
            <a:ext cx="3086099" cy="196532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42595" y="18620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883112" y="2769725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22862" y="2773612"/>
            <a:ext cx="526090" cy="55083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83112" y="3338050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422" y="741963"/>
            <a:ext cx="2701544" cy="57002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625" y="1311875"/>
            <a:ext cx="2701544" cy="567629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8" name="Picture 7" descr="tal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3" y="781388"/>
            <a:ext cx="488031" cy="488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9161" y="756910"/>
            <a:ext cx="1994588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Century Gothic" panose="020B0502020202020204" pitchFamily="34" charset="0"/>
              </a:rPr>
              <a:t>How I communicate</a:t>
            </a:r>
            <a:r>
              <a:rPr lang="en-GB" sz="1000" b="1" dirty="0" smtClean="0">
                <a:latin typeface="Century Gothic" panose="020B0502020202020204" pitchFamily="34" charset="0"/>
              </a:rPr>
              <a:t>….</a:t>
            </a:r>
            <a:endParaRPr lang="en-GB" sz="1000" b="1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224" y="1327445"/>
            <a:ext cx="2178696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Century Gothic" panose="020B0502020202020204" pitchFamily="34" charset="0"/>
              </a:rPr>
              <a:t>You</a:t>
            </a:r>
            <a:r>
              <a:rPr lang="en-GB" sz="1100" dirty="0" smtClean="0">
                <a:latin typeface="Century Gothic" panose="020B0502020202020204" pitchFamily="34" charset="0"/>
              </a:rPr>
              <a:t> can help me </a:t>
            </a:r>
            <a:r>
              <a:rPr lang="en-GB" sz="1000" dirty="0" smtClean="0">
                <a:latin typeface="Century Gothic" panose="020B0502020202020204" pitchFamily="34" charset="0"/>
              </a:rPr>
              <a:t>communicate by….. </a:t>
            </a:r>
            <a:endParaRPr lang="en-GB" sz="11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 descr="augmentative communic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6" y="1364045"/>
            <a:ext cx="485664" cy="48566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6" y="202848"/>
            <a:ext cx="407195" cy="4071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19779" y="186204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496" y="531595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Hello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6191" y="511675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bye</a:t>
            </a:r>
            <a:endParaRPr lang="en-US" sz="10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63" y="204337"/>
            <a:ext cx="389590" cy="38959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69298" y="186204"/>
            <a:ext cx="1650473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rgbClr r="0" g="0" b="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" t="5782" r="62913" b="45174"/>
          <a:stretch/>
        </p:blipFill>
        <p:spPr>
          <a:xfrm>
            <a:off x="813341" y="227926"/>
            <a:ext cx="458072" cy="4629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92606" y="239729"/>
            <a:ext cx="1011388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entury Gothic" panose="020B0502020202020204" pitchFamily="34" charset="0"/>
              </a:rPr>
              <a:t>My name is 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3862" y="2203171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3612" y="2204575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3862" y="2768321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862" y="3336646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3612" y="2771496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3612" y="3336646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43362" y="2204575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83112" y="2204575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22862" y="2205552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43362" y="2769725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43362" y="3338050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22862" y="3336646"/>
            <a:ext cx="526090" cy="553854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0651" y="2509617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yes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59543" y="2533220"/>
            <a:ext cx="4937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ok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69452" y="2511164"/>
            <a:ext cx="5531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I’m don’t feel well</a:t>
            </a:r>
            <a:endParaRPr lang="en-US" sz="6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352921" y="2521787"/>
            <a:ext cx="6558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No/not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5429" y="3080812"/>
            <a:ext cx="6310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I’m lost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6700" y="3023000"/>
            <a:ext cx="6125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 don’t know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37739" y="3052962"/>
            <a:ext cx="7350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 don’t understand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09495" y="3077316"/>
            <a:ext cx="6733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Can’t find what I need to say</a:t>
            </a:r>
            <a:endParaRPr lang="en-US" sz="5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77774" y="3083105"/>
            <a:ext cx="6343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don’t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1233" y="3652038"/>
            <a:ext cx="7085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I’m sorry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1370" y="3648995"/>
            <a:ext cx="6285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please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14929" y="3670467"/>
            <a:ext cx="78898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Thank you </a:t>
            </a:r>
            <a:endParaRPr lang="en-US" sz="8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05535" y="3673098"/>
            <a:ext cx="67687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excuse me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318" y="3616066"/>
            <a:ext cx="652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 want </a:t>
            </a:r>
          </a:p>
          <a:p>
            <a:pPr algn="ctr"/>
            <a:r>
              <a:rPr lang="en-US" sz="7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to talk</a:t>
            </a:r>
            <a:endParaRPr lang="en-US" sz="7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4" y="2222648"/>
            <a:ext cx="380340" cy="38034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96" y="2236454"/>
            <a:ext cx="354671" cy="35467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17" y="2785067"/>
            <a:ext cx="332654" cy="33265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84" y="2793569"/>
            <a:ext cx="296281" cy="29628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605" y="3350543"/>
            <a:ext cx="324686" cy="32468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92" y="3357642"/>
            <a:ext cx="345664" cy="34566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9" y="2237331"/>
            <a:ext cx="356393" cy="35639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74" y="2239710"/>
            <a:ext cx="375737" cy="3757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81" y="2236454"/>
            <a:ext cx="322415" cy="32241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40" y="2781954"/>
            <a:ext cx="330762" cy="33076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9" y="2793572"/>
            <a:ext cx="361494" cy="36149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" y="3353858"/>
            <a:ext cx="371766" cy="37176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2" y="3367256"/>
            <a:ext cx="358368" cy="35836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87" y="3367256"/>
            <a:ext cx="367894" cy="36789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84" y="2812392"/>
            <a:ext cx="344821" cy="344821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60136" y="2070299"/>
            <a:ext cx="3075560" cy="196532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718014" y="2543119"/>
            <a:ext cx="6785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rgbClr val="000000"/>
                </a:solidFill>
                <a:latin typeface="Century Gothic" panose="020B0502020202020204" pitchFamily="34" charset="0"/>
                <a:cs typeface="Century Gothic"/>
              </a:rPr>
              <a:t>I’m fine</a:t>
            </a:r>
            <a:endParaRPr lang="en-US" sz="1000" dirty="0">
              <a:solidFill>
                <a:srgbClr val="000000"/>
              </a:solidFill>
              <a:latin typeface="Century Gothic" panose="020B0502020202020204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654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8001</TotalTime>
  <Words>471</Words>
  <Application>Microsoft Office PowerPoint</Application>
  <PresentationFormat>On-screen Show (4:3)</PresentationFormat>
  <Paragraphs>342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>Beaumont College - Scope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McCallum</dc:creator>
  <cp:lastModifiedBy>Kate McCallum</cp:lastModifiedBy>
  <cp:revision>80</cp:revision>
  <cp:lastPrinted>2016-10-17T11:02:39Z</cp:lastPrinted>
  <dcterms:created xsi:type="dcterms:W3CDTF">2016-10-07T13:44:52Z</dcterms:created>
  <dcterms:modified xsi:type="dcterms:W3CDTF">2017-05-15T10:29:10Z</dcterms:modified>
</cp:coreProperties>
</file>