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0C3"/>
    <a:srgbClr val="892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6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0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9A9FE-AFB2-184E-9F5D-DC5FC7BE3556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A5D3-FDFE-B445-9277-EC0CFA3A3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21" Type="http://schemas.openxmlformats.org/officeDocument/2006/relationships/image" Target="../media/image83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47" Type="http://schemas.openxmlformats.org/officeDocument/2006/relationships/image" Target="../media/image107.png"/><Relationship Id="rId50" Type="http://schemas.openxmlformats.org/officeDocument/2006/relationships/image" Target="../media/image110.png"/><Relationship Id="rId55" Type="http://schemas.openxmlformats.org/officeDocument/2006/relationships/image" Target="../media/image4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6.png"/><Relationship Id="rId2" Type="http://schemas.openxmlformats.org/officeDocument/2006/relationships/image" Target="../media/image2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0.png"/><Relationship Id="rId41" Type="http://schemas.openxmlformats.org/officeDocument/2006/relationships/image" Target="../media/image102.png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23.png"/><Relationship Id="rId53" Type="http://schemas.openxmlformats.org/officeDocument/2006/relationships/image" Target="../media/image44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29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49" Type="http://schemas.openxmlformats.org/officeDocument/2006/relationships/image" Target="../media/image109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52" Type="http://schemas.openxmlformats.org/officeDocument/2006/relationships/image" Target="../media/image11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Relationship Id="rId48" Type="http://schemas.openxmlformats.org/officeDocument/2006/relationships/image" Target="../media/image108.png"/><Relationship Id="rId8" Type="http://schemas.openxmlformats.org/officeDocument/2006/relationships/image" Target="../media/image70.png"/><Relationship Id="rId51" Type="http://schemas.openxmlformats.org/officeDocument/2006/relationships/image" Target="../media/image111.png"/><Relationship Id="rId3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60273"/>
              </p:ext>
            </p:extLst>
          </p:nvPr>
        </p:nvGraphicFramePr>
        <p:xfrm>
          <a:off x="-2" y="-3"/>
          <a:ext cx="6858005" cy="91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15"/>
                <a:gridCol w="979715"/>
                <a:gridCol w="979715"/>
                <a:gridCol w="979715"/>
                <a:gridCol w="979715"/>
                <a:gridCol w="979715"/>
                <a:gridCol w="979715"/>
              </a:tblGrid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Yes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 like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hello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lang="en-US" sz="1200" baseline="0" dirty="0" smtClean="0">
                          <a:latin typeface="Century Gothic"/>
                          <a:cs typeface="Century Gothic"/>
                        </a:rPr>
                        <a:t> want to talk to you</a:t>
                      </a:r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I’m fine</a:t>
                      </a:r>
                    </a:p>
                    <a:p>
                      <a:pPr algn="ctr"/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I’m not so good</a:t>
                      </a:r>
                    </a:p>
                    <a:p>
                      <a:pPr algn="ctr"/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cool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My name</a:t>
                      </a:r>
                    </a:p>
                    <a:p>
                      <a:pPr algn="ctr"/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--------------- 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I/me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you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get</a:t>
                      </a:r>
                      <a:r>
                        <a:rPr lang="en-US" sz="1200" baseline="0" dirty="0" smtClean="0">
                          <a:latin typeface="Century Gothic"/>
                          <a:cs typeface="Century Gothic"/>
                        </a:rPr>
                        <a:t> well soon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 love you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Happy Birthday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question</a:t>
                      </a:r>
                    </a:p>
                    <a:p>
                      <a:pPr algn="ctr"/>
                      <a:r>
                        <a:rPr lang="en-US" sz="4400" b="1" dirty="0" smtClean="0">
                          <a:latin typeface="Century Gothic"/>
                          <a:cs typeface="Century Gothic"/>
                        </a:rPr>
                        <a:t>?</a:t>
                      </a:r>
                      <a:endParaRPr lang="en-US" sz="4400" b="1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 live</a:t>
                      </a:r>
                    </a:p>
                    <a:p>
                      <a:pPr algn="ctr"/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---------------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Support</a:t>
                      </a:r>
                      <a:r>
                        <a:rPr lang="en-US" sz="1200" baseline="0" dirty="0" smtClean="0">
                          <a:latin typeface="Century Gothic"/>
                          <a:cs typeface="Century Gothic"/>
                        </a:rPr>
                        <a:t> staff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more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idea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different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same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feeling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My</a:t>
                      </a:r>
                      <a:r>
                        <a:rPr lang="en-US" sz="1200" baseline="0" dirty="0" smtClean="0">
                          <a:latin typeface="Century Gothic"/>
                          <a:cs typeface="Century Gothic"/>
                        </a:rPr>
                        <a:t> age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class/work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Ed staff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shape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latin typeface="Century Gothic"/>
                          <a:cs typeface="Century Gothic"/>
                        </a:rPr>
                        <a:t>colour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hot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cold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School/work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Dad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Mum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 want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go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call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eat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drink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brother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sister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have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watch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listen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do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food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family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friend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toilet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I need help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change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time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thing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man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woman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do hair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wash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pain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later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stuff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battery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tablet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camera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book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bag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furniture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256x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1" y="6299201"/>
            <a:ext cx="812800" cy="812800"/>
          </a:xfrm>
          <a:prstGeom prst="rect">
            <a:avLst/>
          </a:prstGeom>
        </p:spPr>
      </p:pic>
      <p:pic>
        <p:nvPicPr>
          <p:cNvPr id="6" name="Picture 5" descr="256x256.png"/>
          <p:cNvPicPr>
            <a:picLocks noChangeAspect="1"/>
          </p:cNvPicPr>
          <p:nvPr/>
        </p:nvPicPr>
        <p:blipFill>
          <a:blip r:embed="rId3"/>
          <a:srcRect l="16490" t="49353" b="7067"/>
          <a:stretch>
            <a:fillRect/>
          </a:stretch>
        </p:blipFill>
        <p:spPr>
          <a:xfrm>
            <a:off x="5969001" y="7531100"/>
            <a:ext cx="827437" cy="43180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6200000" flipH="1">
            <a:off x="6293811" y="7618412"/>
            <a:ext cx="469900" cy="219075"/>
          </a:xfrm>
          <a:prstGeom prst="curvedConnector3">
            <a:avLst>
              <a:gd name="adj1" fmla="val 405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5-08-31 at 20.48.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8" y="7461250"/>
            <a:ext cx="820894" cy="431800"/>
          </a:xfrm>
          <a:prstGeom prst="rect">
            <a:avLst/>
          </a:prstGeom>
        </p:spPr>
      </p:pic>
      <p:pic>
        <p:nvPicPr>
          <p:cNvPr id="13" name="Picture 12" descr="Screen Shot 2015-08-31 at 20.47.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950" y="8461374"/>
            <a:ext cx="879647" cy="485775"/>
          </a:xfrm>
          <a:prstGeom prst="rect">
            <a:avLst/>
          </a:prstGeom>
        </p:spPr>
      </p:pic>
      <p:pic>
        <p:nvPicPr>
          <p:cNvPr id="14" name="Picture 13" descr="Screen Shot 2015-08-31 at 20.46.0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150" y="8461374"/>
            <a:ext cx="800100" cy="467172"/>
          </a:xfrm>
          <a:prstGeom prst="rect">
            <a:avLst/>
          </a:prstGeom>
        </p:spPr>
      </p:pic>
      <p:pic>
        <p:nvPicPr>
          <p:cNvPr id="15" name="Picture 14" descr="stu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0" y="8413750"/>
            <a:ext cx="840999" cy="441945"/>
          </a:xfrm>
          <a:prstGeom prst="rect">
            <a:avLst/>
          </a:prstGeom>
        </p:spPr>
      </p:pic>
      <p:pic>
        <p:nvPicPr>
          <p:cNvPr id="16" name="Picture 15" descr="book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461" y="8421065"/>
            <a:ext cx="768892" cy="526084"/>
          </a:xfrm>
          <a:prstGeom prst="rect">
            <a:avLst/>
          </a:prstGeom>
        </p:spPr>
      </p:pic>
      <p:pic>
        <p:nvPicPr>
          <p:cNvPr id="17" name="Picture 16" descr="ba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7150" y="8416924"/>
            <a:ext cx="517735" cy="630991"/>
          </a:xfrm>
          <a:prstGeom prst="rect">
            <a:avLst/>
          </a:prstGeom>
        </p:spPr>
      </p:pic>
      <p:pic>
        <p:nvPicPr>
          <p:cNvPr id="18" name="Picture 17" descr="camera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4351" y="8423274"/>
            <a:ext cx="765316" cy="628652"/>
          </a:xfrm>
          <a:prstGeom prst="rect">
            <a:avLst/>
          </a:prstGeom>
        </p:spPr>
      </p:pic>
      <p:pic>
        <p:nvPicPr>
          <p:cNvPr id="19" name="Picture 18" descr="Drink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102" y="5346700"/>
            <a:ext cx="615948" cy="675174"/>
          </a:xfrm>
          <a:prstGeom prst="rect">
            <a:avLst/>
          </a:prstGeom>
        </p:spPr>
      </p:pic>
      <p:pic>
        <p:nvPicPr>
          <p:cNvPr id="22" name="Picture 21" descr="Fooddrink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02" y="6383873"/>
            <a:ext cx="725640" cy="652412"/>
          </a:xfrm>
          <a:prstGeom prst="rect">
            <a:avLst/>
          </a:prstGeom>
        </p:spPr>
      </p:pic>
      <p:pic>
        <p:nvPicPr>
          <p:cNvPr id="23" name="Picture 22" descr="Furnitur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37568" y="8404224"/>
            <a:ext cx="663602" cy="669922"/>
          </a:xfrm>
          <a:prstGeom prst="rect">
            <a:avLst/>
          </a:prstGeom>
        </p:spPr>
      </p:pic>
      <p:pic>
        <p:nvPicPr>
          <p:cNvPr id="24" name="Picture 23" descr="mor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8200" y="2280804"/>
            <a:ext cx="685800" cy="713509"/>
          </a:xfrm>
          <a:prstGeom prst="rect">
            <a:avLst/>
          </a:prstGeom>
        </p:spPr>
      </p:pic>
      <p:pic>
        <p:nvPicPr>
          <p:cNvPr id="25" name="Picture 24" descr="idea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32150" y="2249361"/>
            <a:ext cx="425450" cy="761693"/>
          </a:xfrm>
          <a:prstGeom prst="rect">
            <a:avLst/>
          </a:prstGeom>
        </p:spPr>
      </p:pic>
      <p:pic>
        <p:nvPicPr>
          <p:cNvPr id="26" name="Picture 25" descr="differen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0461" y="2414153"/>
            <a:ext cx="768892" cy="510199"/>
          </a:xfrm>
          <a:prstGeom prst="rect">
            <a:avLst/>
          </a:prstGeom>
        </p:spPr>
      </p:pic>
      <p:pic>
        <p:nvPicPr>
          <p:cNvPr id="27" name="Picture 26" descr="sam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31184" y="2280804"/>
            <a:ext cx="904465" cy="710047"/>
          </a:xfrm>
          <a:prstGeom prst="rect">
            <a:avLst/>
          </a:prstGeom>
        </p:spPr>
      </p:pic>
      <p:pic>
        <p:nvPicPr>
          <p:cNvPr id="28" name="Picture 27" descr="shap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79750" y="3335055"/>
            <a:ext cx="685799" cy="660161"/>
          </a:xfrm>
          <a:prstGeom prst="rect">
            <a:avLst/>
          </a:prstGeom>
        </p:spPr>
      </p:pic>
      <p:pic>
        <p:nvPicPr>
          <p:cNvPr id="29" name="Picture 28" descr="colour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45505" y="3340100"/>
            <a:ext cx="702098" cy="679450"/>
          </a:xfrm>
          <a:prstGeom prst="rect">
            <a:avLst/>
          </a:prstGeom>
        </p:spPr>
      </p:pic>
      <p:pic>
        <p:nvPicPr>
          <p:cNvPr id="30" name="Picture 29" descr="hot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13535" y="3271554"/>
            <a:ext cx="726864" cy="740579"/>
          </a:xfrm>
          <a:prstGeom prst="rect">
            <a:avLst/>
          </a:prstGeom>
        </p:spPr>
      </p:pic>
      <p:pic>
        <p:nvPicPr>
          <p:cNvPr id="31" name="Picture 30" descr="cold.png"/>
          <p:cNvPicPr>
            <a:picLocks noChangeAspect="1"/>
          </p:cNvPicPr>
          <p:nvPr/>
        </p:nvPicPr>
        <p:blipFill>
          <a:blip r:embed="rId21"/>
          <a:srcRect l="6270"/>
          <a:stretch>
            <a:fillRect/>
          </a:stretch>
        </p:blipFill>
        <p:spPr>
          <a:xfrm>
            <a:off x="6005818" y="3271554"/>
            <a:ext cx="744233" cy="684495"/>
          </a:xfrm>
          <a:prstGeom prst="rect">
            <a:avLst/>
          </a:prstGeom>
        </p:spPr>
      </p:pic>
      <p:pic>
        <p:nvPicPr>
          <p:cNvPr id="32" name="Picture 31" descr="feeling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8051" y="2400767"/>
            <a:ext cx="781050" cy="394694"/>
          </a:xfrm>
          <a:prstGeom prst="rect">
            <a:avLst/>
          </a:prstGeom>
        </p:spPr>
      </p:pic>
      <p:pic>
        <p:nvPicPr>
          <p:cNvPr id="34" name="Picture 33" descr="want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24328" y="4360333"/>
            <a:ext cx="466544" cy="520170"/>
          </a:xfrm>
          <a:prstGeom prst="rect">
            <a:avLst/>
          </a:prstGeom>
        </p:spPr>
      </p:pic>
      <p:pic>
        <p:nvPicPr>
          <p:cNvPr id="35" name="Picture 34" descr="128x128.png"/>
          <p:cNvPicPr>
            <a:picLocks noChangeAspect="1"/>
          </p:cNvPicPr>
          <p:nvPr/>
        </p:nvPicPr>
        <p:blipFill>
          <a:blip r:embed="rId24"/>
          <a:srcRect l="11458" t="9343" r="47016" b="6803"/>
          <a:stretch>
            <a:fillRect/>
          </a:stretch>
        </p:blipFill>
        <p:spPr>
          <a:xfrm>
            <a:off x="1289033" y="1295402"/>
            <a:ext cx="315383" cy="636857"/>
          </a:xfrm>
          <a:prstGeom prst="rect">
            <a:avLst/>
          </a:prstGeom>
        </p:spPr>
      </p:pic>
      <p:pic>
        <p:nvPicPr>
          <p:cNvPr id="36" name="Picture 35" descr="128x128.png"/>
          <p:cNvPicPr>
            <a:picLocks noChangeAspect="1"/>
          </p:cNvPicPr>
          <p:nvPr/>
        </p:nvPicPr>
        <p:blipFill>
          <a:blip r:embed="rId24"/>
          <a:srcRect l="11458" t="9343" r="47016" b="6803"/>
          <a:stretch>
            <a:fillRect/>
          </a:stretch>
        </p:blipFill>
        <p:spPr>
          <a:xfrm>
            <a:off x="3060686" y="4292604"/>
            <a:ext cx="351377" cy="709541"/>
          </a:xfrm>
          <a:prstGeom prst="rect">
            <a:avLst/>
          </a:prstGeom>
        </p:spPr>
      </p:pic>
      <p:pic>
        <p:nvPicPr>
          <p:cNvPr id="37" name="Picture 36" descr="go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61605" y="4261838"/>
            <a:ext cx="856721" cy="856721"/>
          </a:xfrm>
          <a:prstGeom prst="rect">
            <a:avLst/>
          </a:prstGeom>
        </p:spPr>
      </p:pic>
      <p:pic>
        <p:nvPicPr>
          <p:cNvPr id="39" name="Picture 38" descr="mobil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02054" y="4306288"/>
            <a:ext cx="348900" cy="727145"/>
          </a:xfrm>
          <a:prstGeom prst="rect">
            <a:avLst/>
          </a:prstGeom>
        </p:spPr>
      </p:pic>
      <p:pic>
        <p:nvPicPr>
          <p:cNvPr id="40" name="Picture 39" descr="hav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11744238">
            <a:off x="3041031" y="5365750"/>
            <a:ext cx="749781" cy="558800"/>
          </a:xfrm>
          <a:prstGeom prst="rect">
            <a:avLst/>
          </a:prstGeom>
        </p:spPr>
      </p:pic>
      <p:pic>
        <p:nvPicPr>
          <p:cNvPr id="41" name="Picture 40" descr="listen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115135" y="5314950"/>
            <a:ext cx="586181" cy="742950"/>
          </a:xfrm>
          <a:prstGeom prst="rect">
            <a:avLst/>
          </a:prstGeom>
        </p:spPr>
      </p:pic>
      <p:pic>
        <p:nvPicPr>
          <p:cNvPr id="42" name="Picture 41" descr="eat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123471" y="4261838"/>
            <a:ext cx="591503" cy="730250"/>
          </a:xfrm>
          <a:prstGeom prst="rect">
            <a:avLst/>
          </a:prstGeom>
        </p:spPr>
      </p:pic>
      <p:pic>
        <p:nvPicPr>
          <p:cNvPr id="43" name="Picture 42" descr="tell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010461" y="5385329"/>
            <a:ext cx="419924" cy="539221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4250267" y="5638800"/>
            <a:ext cx="497336" cy="160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do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925174" y="5385329"/>
            <a:ext cx="860861" cy="539221"/>
          </a:xfrm>
          <a:prstGeom prst="rect">
            <a:avLst/>
          </a:prstGeom>
        </p:spPr>
      </p:pic>
      <p:pic>
        <p:nvPicPr>
          <p:cNvPr id="38" name="Picture 37" descr="128x128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76026" y="6352520"/>
            <a:ext cx="734080" cy="734080"/>
          </a:xfrm>
          <a:prstGeom prst="rect">
            <a:avLst/>
          </a:prstGeom>
        </p:spPr>
      </p:pic>
      <p:pic>
        <p:nvPicPr>
          <p:cNvPr id="44" name="Picture 43" descr="256x256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48931" y="4272420"/>
            <a:ext cx="784397" cy="784397"/>
          </a:xfrm>
          <a:prstGeom prst="rect">
            <a:avLst/>
          </a:prstGeom>
        </p:spPr>
      </p:pic>
      <p:pic>
        <p:nvPicPr>
          <p:cNvPr id="47" name="Picture 46" descr="256x256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04475" y="4323376"/>
            <a:ext cx="733441" cy="733441"/>
          </a:xfrm>
          <a:prstGeom prst="rect">
            <a:avLst/>
          </a:prstGeom>
        </p:spPr>
      </p:pic>
      <p:pic>
        <p:nvPicPr>
          <p:cNvPr id="48" name="Picture 47" descr="frien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024576" y="6352601"/>
            <a:ext cx="842620" cy="692152"/>
          </a:xfrm>
          <a:prstGeom prst="rect">
            <a:avLst/>
          </a:prstGeom>
        </p:spPr>
      </p:pic>
      <p:pic>
        <p:nvPicPr>
          <p:cNvPr id="49" name="Picture 48" descr="you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006596" y="1295402"/>
            <a:ext cx="857308" cy="636857"/>
          </a:xfrm>
          <a:prstGeom prst="rect">
            <a:avLst/>
          </a:prstGeom>
        </p:spPr>
      </p:pic>
      <p:pic>
        <p:nvPicPr>
          <p:cNvPr id="51" name="Picture 50" descr="256x256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200664" y="2449384"/>
            <a:ext cx="609442" cy="609442"/>
          </a:xfrm>
          <a:prstGeom prst="rect">
            <a:avLst/>
          </a:prstGeom>
        </p:spPr>
      </p:pic>
      <p:pic>
        <p:nvPicPr>
          <p:cNvPr id="52" name="Picture 51" descr="256x256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044698" y="3231035"/>
            <a:ext cx="818265" cy="818265"/>
          </a:xfrm>
          <a:prstGeom prst="rect">
            <a:avLst/>
          </a:prstGeom>
        </p:spPr>
      </p:pic>
      <p:pic>
        <p:nvPicPr>
          <p:cNvPr id="53" name="Picture 52" descr="256x256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026441" y="3184472"/>
            <a:ext cx="899726" cy="899726"/>
          </a:xfrm>
          <a:prstGeom prst="rect">
            <a:avLst/>
          </a:prstGeom>
        </p:spPr>
      </p:pic>
      <p:pic>
        <p:nvPicPr>
          <p:cNvPr id="54" name="Picture 53" descr="brother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91577" y="5334000"/>
            <a:ext cx="753070" cy="718525"/>
          </a:xfrm>
          <a:prstGeom prst="rect">
            <a:avLst/>
          </a:prstGeom>
        </p:spPr>
      </p:pic>
      <p:pic>
        <p:nvPicPr>
          <p:cNvPr id="55" name="Picture 54" descr="256x256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960038" y="5208307"/>
            <a:ext cx="992100" cy="992100"/>
          </a:xfrm>
          <a:prstGeom prst="rect">
            <a:avLst/>
          </a:prstGeom>
        </p:spPr>
      </p:pic>
      <p:pic>
        <p:nvPicPr>
          <p:cNvPr id="56" name="Picture 55" descr="256x256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59198" y="7305927"/>
            <a:ext cx="826306" cy="826306"/>
          </a:xfrm>
          <a:prstGeom prst="rect">
            <a:avLst/>
          </a:prstGeom>
        </p:spPr>
      </p:pic>
      <p:pic>
        <p:nvPicPr>
          <p:cNvPr id="57" name="Picture 56" descr="256x256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070103" y="7336907"/>
            <a:ext cx="784397" cy="784397"/>
          </a:xfrm>
          <a:prstGeom prst="rect">
            <a:avLst/>
          </a:prstGeom>
        </p:spPr>
      </p:pic>
      <p:pic>
        <p:nvPicPr>
          <p:cNvPr id="58" name="Picture 57" descr="Yes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6564" y="321722"/>
            <a:ext cx="878638" cy="592667"/>
          </a:xfrm>
          <a:prstGeom prst="rect">
            <a:avLst/>
          </a:prstGeom>
        </p:spPr>
      </p:pic>
      <p:pic>
        <p:nvPicPr>
          <p:cNvPr id="50" name="Picture 49" descr="128x128.png"/>
          <p:cNvPicPr>
            <a:picLocks noChangeAspect="1"/>
          </p:cNvPicPr>
          <p:nvPr/>
        </p:nvPicPr>
        <p:blipFill>
          <a:blip r:embed="rId24"/>
          <a:srcRect r="45584" b="35538"/>
          <a:stretch>
            <a:fillRect/>
          </a:stretch>
        </p:blipFill>
        <p:spPr>
          <a:xfrm>
            <a:off x="-161362" y="1168402"/>
            <a:ext cx="1001304" cy="625303"/>
          </a:xfrm>
          <a:prstGeom prst="rect">
            <a:avLst/>
          </a:prstGeom>
        </p:spPr>
      </p:pic>
      <p:pic>
        <p:nvPicPr>
          <p:cNvPr id="59" name="Picture 58" descr="old person 3_128x128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5953" y="3262860"/>
            <a:ext cx="786439" cy="786439"/>
          </a:xfrm>
          <a:prstGeom prst="rect">
            <a:avLst/>
          </a:prstGeom>
        </p:spPr>
      </p:pic>
      <p:pic>
        <p:nvPicPr>
          <p:cNvPr id="60" name="Picture 59" descr="outside_128x128.png"/>
          <p:cNvPicPr>
            <a:picLocks noChangeAspect="1"/>
          </p:cNvPicPr>
          <p:nvPr/>
        </p:nvPicPr>
        <p:blipFill>
          <a:blip r:embed="rId46"/>
          <a:srcRect r="31944"/>
          <a:stretch>
            <a:fillRect/>
          </a:stretch>
        </p:blipFill>
        <p:spPr>
          <a:xfrm>
            <a:off x="214598" y="2205673"/>
            <a:ext cx="532317" cy="782180"/>
          </a:xfrm>
          <a:prstGeom prst="rect">
            <a:avLst/>
          </a:prstGeom>
        </p:spPr>
      </p:pic>
      <p:pic>
        <p:nvPicPr>
          <p:cNvPr id="61" name="Picture 60" descr="school_128x128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4080" y="4323376"/>
            <a:ext cx="830377" cy="830377"/>
          </a:xfrm>
          <a:prstGeom prst="rect">
            <a:avLst/>
          </a:prstGeom>
        </p:spPr>
      </p:pic>
      <p:pic>
        <p:nvPicPr>
          <p:cNvPr id="62" name="Picture 61" descr="128x128.png"/>
          <p:cNvPicPr>
            <a:picLocks noChangeAspect="1"/>
          </p:cNvPicPr>
          <p:nvPr/>
        </p:nvPicPr>
        <p:blipFill>
          <a:blip r:embed="rId48"/>
          <a:srcRect r="48438" b="63281"/>
          <a:stretch>
            <a:fillRect/>
          </a:stretch>
        </p:blipFill>
        <p:spPr>
          <a:xfrm>
            <a:off x="3015811" y="364402"/>
            <a:ext cx="869166" cy="618951"/>
          </a:xfrm>
          <a:prstGeom prst="rect">
            <a:avLst/>
          </a:prstGeom>
        </p:spPr>
      </p:pic>
      <p:pic>
        <p:nvPicPr>
          <p:cNvPr id="63" name="Picture 62" descr="128x128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flipH="1">
            <a:off x="2914650" y="390704"/>
            <a:ext cx="618375" cy="618375"/>
          </a:xfrm>
          <a:prstGeom prst="rect">
            <a:avLst/>
          </a:prstGeom>
        </p:spPr>
      </p:pic>
      <p:pic>
        <p:nvPicPr>
          <p:cNvPr id="64" name="Picture 63" descr="128x128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60450" y="215616"/>
            <a:ext cx="800100" cy="800100"/>
          </a:xfrm>
          <a:prstGeom prst="rect">
            <a:avLst/>
          </a:prstGeom>
        </p:spPr>
      </p:pic>
      <p:pic>
        <p:nvPicPr>
          <p:cNvPr id="65" name="Picture 64" descr="stomach ache_128x128.png"/>
          <p:cNvPicPr>
            <a:picLocks noChangeAspect="1"/>
          </p:cNvPicPr>
          <p:nvPr/>
        </p:nvPicPr>
        <p:blipFill>
          <a:blip r:embed="rId51"/>
          <a:srcRect b="39668"/>
          <a:stretch>
            <a:fillRect/>
          </a:stretch>
        </p:blipFill>
        <p:spPr>
          <a:xfrm>
            <a:off x="4931307" y="390703"/>
            <a:ext cx="950058" cy="573191"/>
          </a:xfrm>
          <a:prstGeom prst="rect">
            <a:avLst/>
          </a:prstGeom>
        </p:spPr>
      </p:pic>
      <p:pic>
        <p:nvPicPr>
          <p:cNvPr id="66" name="Picture 65" descr="HelloIuseAAC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46300" y="254060"/>
            <a:ext cx="584200" cy="709835"/>
          </a:xfrm>
          <a:prstGeom prst="rect">
            <a:avLst/>
          </a:prstGeom>
        </p:spPr>
      </p:pic>
      <p:pic>
        <p:nvPicPr>
          <p:cNvPr id="67" name="Picture 66" descr="256x256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4056591" y="321721"/>
            <a:ext cx="691011" cy="691011"/>
          </a:xfrm>
          <a:prstGeom prst="rect">
            <a:avLst/>
          </a:prstGeom>
        </p:spPr>
      </p:pic>
      <p:pic>
        <p:nvPicPr>
          <p:cNvPr id="68" name="Picture 67" descr="candy hearts_128x128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3948905" y="1168402"/>
            <a:ext cx="941172" cy="941172"/>
          </a:xfrm>
          <a:prstGeom prst="rect">
            <a:avLst/>
          </a:prstGeom>
        </p:spPr>
      </p:pic>
      <p:pic>
        <p:nvPicPr>
          <p:cNvPr id="69" name="Picture 68" descr="sunglasses_128x128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5873794" y="100245"/>
            <a:ext cx="771579" cy="771579"/>
          </a:xfrm>
          <a:prstGeom prst="rect">
            <a:avLst/>
          </a:prstGeom>
        </p:spPr>
      </p:pic>
      <p:pic>
        <p:nvPicPr>
          <p:cNvPr id="70" name="Picture 69" descr="128x128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flipH="1">
            <a:off x="6285609" y="422351"/>
            <a:ext cx="559691" cy="559691"/>
          </a:xfrm>
          <a:prstGeom prst="rect">
            <a:avLst/>
          </a:prstGeom>
        </p:spPr>
      </p:pic>
      <p:pic>
        <p:nvPicPr>
          <p:cNvPr id="71" name="Picture 70" descr="128x128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5058893" y="1376441"/>
            <a:ext cx="722992" cy="722992"/>
          </a:xfrm>
          <a:prstGeom prst="rect">
            <a:avLst/>
          </a:prstGeom>
        </p:spPr>
      </p:pic>
      <p:pic>
        <p:nvPicPr>
          <p:cNvPr id="72" name="Picture 71" descr="stomach ache_128x128.png"/>
          <p:cNvPicPr>
            <a:picLocks noChangeAspect="1"/>
          </p:cNvPicPr>
          <p:nvPr/>
        </p:nvPicPr>
        <p:blipFill>
          <a:blip r:embed="rId51"/>
          <a:srcRect b="39668"/>
          <a:stretch>
            <a:fillRect/>
          </a:stretch>
        </p:blipFill>
        <p:spPr>
          <a:xfrm>
            <a:off x="2653167" y="1269134"/>
            <a:ext cx="1042906" cy="629209"/>
          </a:xfrm>
          <a:prstGeom prst="rect">
            <a:avLst/>
          </a:prstGeom>
        </p:spPr>
      </p:pic>
      <p:pic>
        <p:nvPicPr>
          <p:cNvPr id="73" name="Picture 72" descr="bless , to_128x128.png"/>
          <p:cNvPicPr>
            <a:picLocks noChangeAspect="1"/>
          </p:cNvPicPr>
          <p:nvPr/>
        </p:nvPicPr>
        <p:blipFill>
          <a:blip r:embed="rId58"/>
          <a:srcRect t="16992" r="37988" b="35317"/>
          <a:stretch>
            <a:fillRect/>
          </a:stretch>
        </p:blipFill>
        <p:spPr>
          <a:xfrm>
            <a:off x="3174323" y="1411700"/>
            <a:ext cx="645344" cy="496306"/>
          </a:xfrm>
          <a:prstGeom prst="rect">
            <a:avLst/>
          </a:prstGeom>
        </p:spPr>
      </p:pic>
      <p:pic>
        <p:nvPicPr>
          <p:cNvPr id="74" name="Picture 73" descr="128x128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3079750" y="6299201"/>
            <a:ext cx="833764" cy="833764"/>
          </a:xfrm>
          <a:prstGeom prst="rect">
            <a:avLst/>
          </a:prstGeom>
        </p:spPr>
      </p:pic>
      <p:pic>
        <p:nvPicPr>
          <p:cNvPr id="75" name="Picture 74" descr="care assistant 2b_128x128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4100078" y="6472271"/>
            <a:ext cx="642047" cy="642047"/>
          </a:xfrm>
          <a:prstGeom prst="rect">
            <a:avLst/>
          </a:prstGeom>
        </p:spPr>
      </p:pic>
      <p:pic>
        <p:nvPicPr>
          <p:cNvPr id="76" name="Picture 75" descr="128x128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058893" y="7259983"/>
            <a:ext cx="910108" cy="910108"/>
          </a:xfrm>
          <a:prstGeom prst="rect">
            <a:avLst/>
          </a:prstGeom>
        </p:spPr>
      </p:pic>
      <p:sp>
        <p:nvSpPr>
          <p:cNvPr id="77" name="Freeform 76"/>
          <p:cNvSpPr/>
          <p:nvPr/>
        </p:nvSpPr>
        <p:spPr>
          <a:xfrm>
            <a:off x="5032391" y="7359766"/>
            <a:ext cx="592020" cy="533284"/>
          </a:xfrm>
          <a:custGeom>
            <a:avLst/>
            <a:gdLst>
              <a:gd name="connsiteX0" fmla="*/ 918006 w 1207542"/>
              <a:gd name="connsiteY0" fmla="*/ 165669 h 897742"/>
              <a:gd name="connsiteX1" fmla="*/ 117323 w 1207542"/>
              <a:gd name="connsiteY1" fmla="*/ 331338 h 897742"/>
              <a:gd name="connsiteX2" fmla="*/ 158738 w 1207542"/>
              <a:gd name="connsiteY2" fmla="*/ 386561 h 897742"/>
              <a:gd name="connsiteX3" fmla="*/ 213957 w 1207542"/>
              <a:gd name="connsiteY3" fmla="*/ 427978 h 897742"/>
              <a:gd name="connsiteX4" fmla="*/ 324396 w 1207542"/>
              <a:gd name="connsiteY4" fmla="*/ 455589 h 897742"/>
              <a:gd name="connsiteX5" fmla="*/ 421030 w 1207542"/>
              <a:gd name="connsiteY5" fmla="*/ 441784 h 897742"/>
              <a:gd name="connsiteX6" fmla="*/ 448640 w 1207542"/>
              <a:gd name="connsiteY6" fmla="*/ 414172 h 897742"/>
              <a:gd name="connsiteX7" fmla="*/ 490055 w 1207542"/>
              <a:gd name="connsiteY7" fmla="*/ 358949 h 897742"/>
              <a:gd name="connsiteX8" fmla="*/ 545274 w 1207542"/>
              <a:gd name="connsiteY8" fmla="*/ 331338 h 897742"/>
              <a:gd name="connsiteX9" fmla="*/ 655713 w 1207542"/>
              <a:gd name="connsiteY9" fmla="*/ 276115 h 897742"/>
              <a:gd name="connsiteX10" fmla="*/ 821372 w 1207542"/>
              <a:gd name="connsiteY10" fmla="*/ 234698 h 897742"/>
              <a:gd name="connsiteX11" fmla="*/ 1028445 w 1207542"/>
              <a:gd name="connsiteY11" fmla="*/ 234698 h 897742"/>
              <a:gd name="connsiteX12" fmla="*/ 1042249 w 1207542"/>
              <a:gd name="connsiteY12" fmla="*/ 276115 h 897742"/>
              <a:gd name="connsiteX13" fmla="*/ 1056054 w 1207542"/>
              <a:gd name="connsiteY13" fmla="*/ 331338 h 897742"/>
              <a:gd name="connsiteX14" fmla="*/ 1000835 w 1207542"/>
              <a:gd name="connsiteY14" fmla="*/ 497007 h 897742"/>
              <a:gd name="connsiteX15" fmla="*/ 931810 w 1207542"/>
              <a:gd name="connsiteY15" fmla="*/ 510812 h 897742"/>
              <a:gd name="connsiteX16" fmla="*/ 213957 w 1207542"/>
              <a:gd name="connsiteY16" fmla="*/ 510812 h 897742"/>
              <a:gd name="connsiteX17" fmla="*/ 241567 w 1207542"/>
              <a:gd name="connsiteY17" fmla="*/ 607453 h 897742"/>
              <a:gd name="connsiteX18" fmla="*/ 324396 w 1207542"/>
              <a:gd name="connsiteY18" fmla="*/ 690287 h 897742"/>
              <a:gd name="connsiteX19" fmla="*/ 365811 w 1207542"/>
              <a:gd name="connsiteY19" fmla="*/ 704093 h 897742"/>
              <a:gd name="connsiteX20" fmla="*/ 545274 w 1207542"/>
              <a:gd name="connsiteY20" fmla="*/ 690287 h 897742"/>
              <a:gd name="connsiteX21" fmla="*/ 586689 w 1207542"/>
              <a:gd name="connsiteY21" fmla="*/ 676481 h 897742"/>
              <a:gd name="connsiteX22" fmla="*/ 655713 w 1207542"/>
              <a:gd name="connsiteY22" fmla="*/ 648870 h 897742"/>
              <a:gd name="connsiteX23" fmla="*/ 710933 w 1207542"/>
              <a:gd name="connsiteY23" fmla="*/ 607453 h 897742"/>
              <a:gd name="connsiteX24" fmla="*/ 862786 w 1207542"/>
              <a:gd name="connsiteY24" fmla="*/ 552230 h 897742"/>
              <a:gd name="connsiteX25" fmla="*/ 918006 w 1207542"/>
              <a:gd name="connsiteY25" fmla="*/ 524618 h 897742"/>
              <a:gd name="connsiteX26" fmla="*/ 973225 w 1207542"/>
              <a:gd name="connsiteY26" fmla="*/ 510812 h 897742"/>
              <a:gd name="connsiteX27" fmla="*/ 1014640 w 1207542"/>
              <a:gd name="connsiteY27" fmla="*/ 483201 h 897742"/>
              <a:gd name="connsiteX28" fmla="*/ 1125079 w 1207542"/>
              <a:gd name="connsiteY28" fmla="*/ 441784 h 897742"/>
              <a:gd name="connsiteX29" fmla="*/ 1138884 w 1207542"/>
              <a:gd name="connsiteY29" fmla="*/ 483201 h 897742"/>
              <a:gd name="connsiteX30" fmla="*/ 1097469 w 1207542"/>
              <a:gd name="connsiteY30" fmla="*/ 593647 h 897742"/>
              <a:gd name="connsiteX31" fmla="*/ 1056054 w 1207542"/>
              <a:gd name="connsiteY31" fmla="*/ 607453 h 897742"/>
              <a:gd name="connsiteX32" fmla="*/ 945615 w 1207542"/>
              <a:gd name="connsiteY32" fmla="*/ 676481 h 897742"/>
              <a:gd name="connsiteX33" fmla="*/ 862786 w 1207542"/>
              <a:gd name="connsiteY33" fmla="*/ 704093 h 897742"/>
              <a:gd name="connsiteX34" fmla="*/ 752347 w 1207542"/>
              <a:gd name="connsiteY34" fmla="*/ 731704 h 897742"/>
              <a:gd name="connsiteX35" fmla="*/ 683323 w 1207542"/>
              <a:gd name="connsiteY35" fmla="*/ 773121 h 897742"/>
              <a:gd name="connsiteX36" fmla="*/ 655713 w 1207542"/>
              <a:gd name="connsiteY36" fmla="*/ 800733 h 897742"/>
              <a:gd name="connsiteX37" fmla="*/ 559079 w 1207542"/>
              <a:gd name="connsiteY37" fmla="*/ 828344 h 897742"/>
              <a:gd name="connsiteX38" fmla="*/ 407225 w 1207542"/>
              <a:gd name="connsiteY38" fmla="*/ 883567 h 897742"/>
              <a:gd name="connsiteX39" fmla="*/ 186348 w 1207542"/>
              <a:gd name="connsiteY39" fmla="*/ 855956 h 897742"/>
              <a:gd name="connsiteX40" fmla="*/ 144933 w 1207542"/>
              <a:gd name="connsiteY40" fmla="*/ 814539 h 897742"/>
              <a:gd name="connsiteX41" fmla="*/ 89713 w 1207542"/>
              <a:gd name="connsiteY41" fmla="*/ 704093 h 897742"/>
              <a:gd name="connsiteX42" fmla="*/ 75909 w 1207542"/>
              <a:gd name="connsiteY42" fmla="*/ 648870 h 897742"/>
              <a:gd name="connsiteX43" fmla="*/ 34494 w 1207542"/>
              <a:gd name="connsiteY43" fmla="*/ 593647 h 897742"/>
              <a:gd name="connsiteX44" fmla="*/ 34494 w 1207542"/>
              <a:gd name="connsiteY44" fmla="*/ 400367 h 897742"/>
              <a:gd name="connsiteX45" fmla="*/ 255372 w 1207542"/>
              <a:gd name="connsiteY45" fmla="*/ 386561 h 897742"/>
              <a:gd name="connsiteX46" fmla="*/ 310591 w 1207542"/>
              <a:gd name="connsiteY46" fmla="*/ 372755 h 897742"/>
              <a:gd name="connsiteX47" fmla="*/ 352006 w 1207542"/>
              <a:gd name="connsiteY47" fmla="*/ 358949 h 897742"/>
              <a:gd name="connsiteX48" fmla="*/ 476250 w 1207542"/>
              <a:gd name="connsiteY48" fmla="*/ 345144 h 897742"/>
              <a:gd name="connsiteX49" fmla="*/ 586689 w 1207542"/>
              <a:gd name="connsiteY49" fmla="*/ 331338 h 897742"/>
              <a:gd name="connsiteX50" fmla="*/ 738542 w 1207542"/>
              <a:gd name="connsiteY50" fmla="*/ 303726 h 897742"/>
              <a:gd name="connsiteX51" fmla="*/ 821372 w 1207542"/>
              <a:gd name="connsiteY51" fmla="*/ 289921 h 897742"/>
              <a:gd name="connsiteX52" fmla="*/ 904201 w 1207542"/>
              <a:gd name="connsiteY52" fmla="*/ 262309 h 897742"/>
              <a:gd name="connsiteX53" fmla="*/ 945615 w 1207542"/>
              <a:gd name="connsiteY53" fmla="*/ 248503 h 897742"/>
              <a:gd name="connsiteX54" fmla="*/ 987030 w 1207542"/>
              <a:gd name="connsiteY54" fmla="*/ 220892 h 897742"/>
              <a:gd name="connsiteX55" fmla="*/ 987030 w 1207542"/>
              <a:gd name="connsiteY55" fmla="*/ 124252 h 897742"/>
              <a:gd name="connsiteX56" fmla="*/ 945615 w 1207542"/>
              <a:gd name="connsiteY56" fmla="*/ 110446 h 897742"/>
              <a:gd name="connsiteX57" fmla="*/ 683323 w 1207542"/>
              <a:gd name="connsiteY57" fmla="*/ 124252 h 897742"/>
              <a:gd name="connsiteX58" fmla="*/ 614298 w 1207542"/>
              <a:gd name="connsiteY58" fmla="*/ 165669 h 897742"/>
              <a:gd name="connsiteX59" fmla="*/ 559079 w 1207542"/>
              <a:gd name="connsiteY59" fmla="*/ 179475 h 897742"/>
              <a:gd name="connsiteX60" fmla="*/ 434835 w 1207542"/>
              <a:gd name="connsiteY60" fmla="*/ 220892 h 897742"/>
              <a:gd name="connsiteX61" fmla="*/ 393421 w 1207542"/>
              <a:gd name="connsiteY61" fmla="*/ 234698 h 897742"/>
              <a:gd name="connsiteX62" fmla="*/ 338201 w 1207542"/>
              <a:gd name="connsiteY62" fmla="*/ 248503 h 897742"/>
              <a:gd name="connsiteX63" fmla="*/ 213957 w 1207542"/>
              <a:gd name="connsiteY63" fmla="*/ 276115 h 897742"/>
              <a:gd name="connsiteX64" fmla="*/ 227762 w 1207542"/>
              <a:gd name="connsiteY64" fmla="*/ 317532 h 897742"/>
              <a:gd name="connsiteX65" fmla="*/ 241567 w 1207542"/>
              <a:gd name="connsiteY65" fmla="*/ 552230 h 897742"/>
              <a:gd name="connsiteX66" fmla="*/ 282982 w 1207542"/>
              <a:gd name="connsiteY66" fmla="*/ 579841 h 897742"/>
              <a:gd name="connsiteX67" fmla="*/ 352006 w 1207542"/>
              <a:gd name="connsiteY67" fmla="*/ 648870 h 897742"/>
              <a:gd name="connsiteX68" fmla="*/ 393421 w 1207542"/>
              <a:gd name="connsiteY68" fmla="*/ 635064 h 897742"/>
              <a:gd name="connsiteX69" fmla="*/ 448640 w 1207542"/>
              <a:gd name="connsiteY69" fmla="*/ 510812 h 897742"/>
              <a:gd name="connsiteX70" fmla="*/ 462445 w 1207542"/>
              <a:gd name="connsiteY70" fmla="*/ 469395 h 897742"/>
              <a:gd name="connsiteX71" fmla="*/ 517664 w 1207542"/>
              <a:gd name="connsiteY71" fmla="*/ 331338 h 897742"/>
              <a:gd name="connsiteX72" fmla="*/ 531469 w 1207542"/>
              <a:gd name="connsiteY72" fmla="*/ 276115 h 897742"/>
              <a:gd name="connsiteX73" fmla="*/ 600494 w 1207542"/>
              <a:gd name="connsiteY73" fmla="*/ 220892 h 897742"/>
              <a:gd name="connsiteX74" fmla="*/ 862786 w 1207542"/>
              <a:gd name="connsiteY74" fmla="*/ 262309 h 897742"/>
              <a:gd name="connsiteX75" fmla="*/ 904201 w 1207542"/>
              <a:gd name="connsiteY75" fmla="*/ 289921 h 897742"/>
              <a:gd name="connsiteX76" fmla="*/ 931810 w 1207542"/>
              <a:gd name="connsiteY76" fmla="*/ 386561 h 897742"/>
              <a:gd name="connsiteX77" fmla="*/ 890396 w 1207542"/>
              <a:gd name="connsiteY77" fmla="*/ 510812 h 897742"/>
              <a:gd name="connsiteX78" fmla="*/ 835176 w 1207542"/>
              <a:gd name="connsiteY78" fmla="*/ 552230 h 897742"/>
              <a:gd name="connsiteX79" fmla="*/ 724737 w 1207542"/>
              <a:gd name="connsiteY79" fmla="*/ 621258 h 897742"/>
              <a:gd name="connsiteX80" fmla="*/ 545274 w 1207542"/>
              <a:gd name="connsiteY80" fmla="*/ 745510 h 897742"/>
              <a:gd name="connsiteX81" fmla="*/ 476250 w 1207542"/>
              <a:gd name="connsiteY81" fmla="*/ 786927 h 897742"/>
              <a:gd name="connsiteX82" fmla="*/ 434835 w 1207542"/>
              <a:gd name="connsiteY82" fmla="*/ 814539 h 897742"/>
              <a:gd name="connsiteX83" fmla="*/ 324396 w 1207542"/>
              <a:gd name="connsiteY83" fmla="*/ 842150 h 897742"/>
              <a:gd name="connsiteX84" fmla="*/ 282982 w 1207542"/>
              <a:gd name="connsiteY84" fmla="*/ 855956 h 897742"/>
              <a:gd name="connsiteX85" fmla="*/ 200152 w 1207542"/>
              <a:gd name="connsiteY85" fmla="*/ 842150 h 897742"/>
              <a:gd name="connsiteX86" fmla="*/ 131128 w 1207542"/>
              <a:gd name="connsiteY86" fmla="*/ 745510 h 897742"/>
              <a:gd name="connsiteX87" fmla="*/ 117323 w 1207542"/>
              <a:gd name="connsiteY87" fmla="*/ 676481 h 897742"/>
              <a:gd name="connsiteX88" fmla="*/ 103518 w 1207542"/>
              <a:gd name="connsiteY88" fmla="*/ 621258 h 897742"/>
              <a:gd name="connsiteX89" fmla="*/ 117323 w 1207542"/>
              <a:gd name="connsiteY89" fmla="*/ 483201 h 897742"/>
              <a:gd name="connsiteX90" fmla="*/ 476250 w 1207542"/>
              <a:gd name="connsiteY90" fmla="*/ 497007 h 897742"/>
              <a:gd name="connsiteX91" fmla="*/ 600494 w 1207542"/>
              <a:gd name="connsiteY91" fmla="*/ 524618 h 897742"/>
              <a:gd name="connsiteX92" fmla="*/ 683323 w 1207542"/>
              <a:gd name="connsiteY92" fmla="*/ 538424 h 897742"/>
              <a:gd name="connsiteX93" fmla="*/ 904201 w 1207542"/>
              <a:gd name="connsiteY93" fmla="*/ 566035 h 897742"/>
              <a:gd name="connsiteX94" fmla="*/ 876591 w 1207542"/>
              <a:gd name="connsiteY94" fmla="*/ 621258 h 897742"/>
              <a:gd name="connsiteX95" fmla="*/ 862786 w 1207542"/>
              <a:gd name="connsiteY95" fmla="*/ 676481 h 897742"/>
              <a:gd name="connsiteX96" fmla="*/ 821372 w 1207542"/>
              <a:gd name="connsiteY96" fmla="*/ 690287 h 897742"/>
              <a:gd name="connsiteX97" fmla="*/ 697128 w 1207542"/>
              <a:gd name="connsiteY97" fmla="*/ 745510 h 897742"/>
              <a:gd name="connsiteX98" fmla="*/ 586689 w 1207542"/>
              <a:gd name="connsiteY98" fmla="*/ 786927 h 897742"/>
              <a:gd name="connsiteX99" fmla="*/ 448640 w 1207542"/>
              <a:gd name="connsiteY99" fmla="*/ 773121 h 897742"/>
              <a:gd name="connsiteX100" fmla="*/ 434835 w 1207542"/>
              <a:gd name="connsiteY100" fmla="*/ 731704 h 897742"/>
              <a:gd name="connsiteX101" fmla="*/ 448640 w 1207542"/>
              <a:gd name="connsiteY101" fmla="*/ 497007 h 897742"/>
              <a:gd name="connsiteX102" fmla="*/ 669518 w 1207542"/>
              <a:gd name="connsiteY102" fmla="*/ 524618 h 897742"/>
              <a:gd name="connsiteX103" fmla="*/ 710933 w 1207542"/>
              <a:gd name="connsiteY103" fmla="*/ 441784 h 897742"/>
              <a:gd name="connsiteX104" fmla="*/ 724737 w 1207542"/>
              <a:gd name="connsiteY104" fmla="*/ 55223 h 897742"/>
              <a:gd name="connsiteX105" fmla="*/ 779957 w 1207542"/>
              <a:gd name="connsiteY105" fmla="*/ 13806 h 897742"/>
              <a:gd name="connsiteX106" fmla="*/ 848981 w 1207542"/>
              <a:gd name="connsiteY106" fmla="*/ 27612 h 897742"/>
              <a:gd name="connsiteX107" fmla="*/ 862786 w 1207542"/>
              <a:gd name="connsiteY107" fmla="*/ 138058 h 897742"/>
              <a:gd name="connsiteX108" fmla="*/ 1042249 w 1207542"/>
              <a:gd name="connsiteY108" fmla="*/ 469395 h 897742"/>
              <a:gd name="connsiteX109" fmla="*/ 1069859 w 1207542"/>
              <a:gd name="connsiteY109" fmla="*/ 538424 h 897742"/>
              <a:gd name="connsiteX110" fmla="*/ 1056054 w 1207542"/>
              <a:gd name="connsiteY110" fmla="*/ 579841 h 897742"/>
              <a:gd name="connsiteX111" fmla="*/ 918006 w 1207542"/>
              <a:gd name="connsiteY111" fmla="*/ 552230 h 897742"/>
              <a:gd name="connsiteX112" fmla="*/ 669518 w 1207542"/>
              <a:gd name="connsiteY112" fmla="*/ 524618 h 897742"/>
              <a:gd name="connsiteX113" fmla="*/ 476250 w 1207542"/>
              <a:gd name="connsiteY113" fmla="*/ 497007 h 897742"/>
              <a:gd name="connsiteX114" fmla="*/ 766152 w 1207542"/>
              <a:gd name="connsiteY114" fmla="*/ 469395 h 897742"/>
              <a:gd name="connsiteX115" fmla="*/ 890396 w 1207542"/>
              <a:gd name="connsiteY115" fmla="*/ 427978 h 897742"/>
              <a:gd name="connsiteX116" fmla="*/ 1014640 w 1207542"/>
              <a:gd name="connsiteY116" fmla="*/ 358949 h 897742"/>
              <a:gd name="connsiteX117" fmla="*/ 807567 w 1207542"/>
              <a:gd name="connsiteY117" fmla="*/ 358949 h 897742"/>
              <a:gd name="connsiteX118" fmla="*/ 517664 w 1207542"/>
              <a:gd name="connsiteY118" fmla="*/ 414172 h 897742"/>
              <a:gd name="connsiteX119" fmla="*/ 448640 w 1207542"/>
              <a:gd name="connsiteY119" fmla="*/ 441784 h 897742"/>
              <a:gd name="connsiteX120" fmla="*/ 365811 w 1207542"/>
              <a:gd name="connsiteY120" fmla="*/ 469395 h 897742"/>
              <a:gd name="connsiteX121" fmla="*/ 310591 w 1207542"/>
              <a:gd name="connsiteY121" fmla="*/ 483201 h 897742"/>
              <a:gd name="connsiteX122" fmla="*/ 255372 w 1207542"/>
              <a:gd name="connsiteY122" fmla="*/ 510812 h 897742"/>
              <a:gd name="connsiteX123" fmla="*/ 158738 w 1207542"/>
              <a:gd name="connsiteY123" fmla="*/ 497007 h 897742"/>
              <a:gd name="connsiteX124" fmla="*/ 172543 w 1207542"/>
              <a:gd name="connsiteY124" fmla="*/ 441784 h 897742"/>
              <a:gd name="connsiteX125" fmla="*/ 213957 w 1207542"/>
              <a:gd name="connsiteY125" fmla="*/ 414172 h 897742"/>
              <a:gd name="connsiteX126" fmla="*/ 269177 w 1207542"/>
              <a:gd name="connsiteY126" fmla="*/ 386561 h 897742"/>
              <a:gd name="connsiteX127" fmla="*/ 338201 w 1207542"/>
              <a:gd name="connsiteY127" fmla="*/ 345144 h 897742"/>
              <a:gd name="connsiteX128" fmla="*/ 365811 w 1207542"/>
              <a:gd name="connsiteY128" fmla="*/ 303726 h 897742"/>
              <a:gd name="connsiteX129" fmla="*/ 365811 w 1207542"/>
              <a:gd name="connsiteY129" fmla="*/ 248503 h 897742"/>
              <a:gd name="connsiteX130" fmla="*/ 282982 w 1207542"/>
              <a:gd name="connsiteY130" fmla="*/ 289921 h 897742"/>
              <a:gd name="connsiteX131" fmla="*/ 269177 w 1207542"/>
              <a:gd name="connsiteY131" fmla="*/ 331338 h 897742"/>
              <a:gd name="connsiteX132" fmla="*/ 586689 w 1207542"/>
              <a:gd name="connsiteY132" fmla="*/ 124252 h 897742"/>
              <a:gd name="connsiteX133" fmla="*/ 669518 w 1207542"/>
              <a:gd name="connsiteY133" fmla="*/ 82835 h 897742"/>
              <a:gd name="connsiteX134" fmla="*/ 738542 w 1207542"/>
              <a:gd name="connsiteY134" fmla="*/ 13806 h 897742"/>
              <a:gd name="connsiteX135" fmla="*/ 779957 w 1207542"/>
              <a:gd name="connsiteY135" fmla="*/ 0 h 897742"/>
              <a:gd name="connsiteX136" fmla="*/ 683323 w 1207542"/>
              <a:gd name="connsiteY136" fmla="*/ 13806 h 897742"/>
              <a:gd name="connsiteX137" fmla="*/ 586689 w 1207542"/>
              <a:gd name="connsiteY137" fmla="*/ 96640 h 897742"/>
              <a:gd name="connsiteX138" fmla="*/ 490055 w 1207542"/>
              <a:gd name="connsiteY138" fmla="*/ 179475 h 897742"/>
              <a:gd name="connsiteX139" fmla="*/ 379616 w 1207542"/>
              <a:gd name="connsiteY139" fmla="*/ 262309 h 897742"/>
              <a:gd name="connsiteX140" fmla="*/ 310591 w 1207542"/>
              <a:gd name="connsiteY140" fmla="*/ 358949 h 897742"/>
              <a:gd name="connsiteX141" fmla="*/ 200152 w 1207542"/>
              <a:gd name="connsiteY141" fmla="*/ 455589 h 897742"/>
              <a:gd name="connsiteX142" fmla="*/ 158738 w 1207542"/>
              <a:gd name="connsiteY142" fmla="*/ 552230 h 897742"/>
              <a:gd name="connsiteX143" fmla="*/ 131128 w 1207542"/>
              <a:gd name="connsiteY143" fmla="*/ 593647 h 897742"/>
              <a:gd name="connsiteX144" fmla="*/ 117323 w 1207542"/>
              <a:gd name="connsiteY144" fmla="*/ 676481 h 897742"/>
              <a:gd name="connsiteX145" fmla="*/ 158738 w 1207542"/>
              <a:gd name="connsiteY145" fmla="*/ 704093 h 897742"/>
              <a:gd name="connsiteX146" fmla="*/ 352006 w 1207542"/>
              <a:gd name="connsiteY146" fmla="*/ 648870 h 897742"/>
              <a:gd name="connsiteX147" fmla="*/ 434835 w 1207542"/>
              <a:gd name="connsiteY147" fmla="*/ 579841 h 897742"/>
              <a:gd name="connsiteX148" fmla="*/ 531469 w 1207542"/>
              <a:gd name="connsiteY148" fmla="*/ 469395 h 897742"/>
              <a:gd name="connsiteX149" fmla="*/ 572884 w 1207542"/>
              <a:gd name="connsiteY149" fmla="*/ 441784 h 897742"/>
              <a:gd name="connsiteX150" fmla="*/ 614298 w 1207542"/>
              <a:gd name="connsiteY150" fmla="*/ 400367 h 897742"/>
              <a:gd name="connsiteX151" fmla="*/ 793762 w 1207542"/>
              <a:gd name="connsiteY151" fmla="*/ 317532 h 897742"/>
              <a:gd name="connsiteX152" fmla="*/ 862786 w 1207542"/>
              <a:gd name="connsiteY152" fmla="*/ 303726 h 897742"/>
              <a:gd name="connsiteX153" fmla="*/ 918006 w 1207542"/>
              <a:gd name="connsiteY153" fmla="*/ 289921 h 897742"/>
              <a:gd name="connsiteX154" fmla="*/ 1000835 w 1207542"/>
              <a:gd name="connsiteY154" fmla="*/ 303726 h 897742"/>
              <a:gd name="connsiteX155" fmla="*/ 959420 w 1207542"/>
              <a:gd name="connsiteY155" fmla="*/ 331338 h 897742"/>
              <a:gd name="connsiteX156" fmla="*/ 752347 w 1207542"/>
              <a:gd name="connsiteY156" fmla="*/ 455589 h 897742"/>
              <a:gd name="connsiteX157" fmla="*/ 697128 w 1207542"/>
              <a:gd name="connsiteY157" fmla="*/ 497007 h 897742"/>
              <a:gd name="connsiteX158" fmla="*/ 655713 w 1207542"/>
              <a:gd name="connsiteY158" fmla="*/ 510812 h 897742"/>
              <a:gd name="connsiteX159" fmla="*/ 641908 w 1207542"/>
              <a:gd name="connsiteY159" fmla="*/ 552230 h 897742"/>
              <a:gd name="connsiteX160" fmla="*/ 669518 w 1207542"/>
              <a:gd name="connsiteY160" fmla="*/ 717898 h 897742"/>
              <a:gd name="connsiteX161" fmla="*/ 710933 w 1207542"/>
              <a:gd name="connsiteY161" fmla="*/ 731704 h 897742"/>
              <a:gd name="connsiteX162" fmla="*/ 807567 w 1207542"/>
              <a:gd name="connsiteY162" fmla="*/ 759316 h 897742"/>
              <a:gd name="connsiteX163" fmla="*/ 793762 w 1207542"/>
              <a:gd name="connsiteY163" fmla="*/ 800733 h 897742"/>
              <a:gd name="connsiteX164" fmla="*/ 641908 w 1207542"/>
              <a:gd name="connsiteY164" fmla="*/ 855956 h 897742"/>
              <a:gd name="connsiteX165" fmla="*/ 572884 w 1207542"/>
              <a:gd name="connsiteY165" fmla="*/ 883567 h 897742"/>
              <a:gd name="connsiteX166" fmla="*/ 393421 w 1207542"/>
              <a:gd name="connsiteY166" fmla="*/ 855956 h 897742"/>
              <a:gd name="connsiteX167" fmla="*/ 393421 w 1207542"/>
              <a:gd name="connsiteY167" fmla="*/ 745510 h 897742"/>
              <a:gd name="connsiteX168" fmla="*/ 462445 w 1207542"/>
              <a:gd name="connsiteY168" fmla="*/ 690287 h 897742"/>
              <a:gd name="connsiteX169" fmla="*/ 641908 w 1207542"/>
              <a:gd name="connsiteY169" fmla="*/ 593647 h 897742"/>
              <a:gd name="connsiteX170" fmla="*/ 697128 w 1207542"/>
              <a:gd name="connsiteY170" fmla="*/ 566035 h 897742"/>
              <a:gd name="connsiteX171" fmla="*/ 752347 w 1207542"/>
              <a:gd name="connsiteY171" fmla="*/ 552230 h 897742"/>
              <a:gd name="connsiteX172" fmla="*/ 793762 w 1207542"/>
              <a:gd name="connsiteY172" fmla="*/ 538424 h 897742"/>
              <a:gd name="connsiteX173" fmla="*/ 1152688 w 1207542"/>
              <a:gd name="connsiteY173" fmla="*/ 552230 h 897742"/>
              <a:gd name="connsiteX174" fmla="*/ 987030 w 1207542"/>
              <a:gd name="connsiteY174" fmla="*/ 566035 h 897742"/>
              <a:gd name="connsiteX175" fmla="*/ 600494 w 1207542"/>
              <a:gd name="connsiteY175" fmla="*/ 552230 h 897742"/>
              <a:gd name="connsiteX176" fmla="*/ 614298 w 1207542"/>
              <a:gd name="connsiteY176" fmla="*/ 455589 h 897742"/>
              <a:gd name="connsiteX177" fmla="*/ 669518 w 1207542"/>
              <a:gd name="connsiteY177" fmla="*/ 441784 h 897742"/>
              <a:gd name="connsiteX178" fmla="*/ 890396 w 1207542"/>
              <a:gd name="connsiteY178" fmla="*/ 469395 h 897742"/>
              <a:gd name="connsiteX179" fmla="*/ 973225 w 1207542"/>
              <a:gd name="connsiteY179" fmla="*/ 552230 h 897742"/>
              <a:gd name="connsiteX180" fmla="*/ 918006 w 1207542"/>
              <a:gd name="connsiteY180" fmla="*/ 621258 h 897742"/>
              <a:gd name="connsiteX181" fmla="*/ 876591 w 1207542"/>
              <a:gd name="connsiteY181" fmla="*/ 635064 h 897742"/>
              <a:gd name="connsiteX182" fmla="*/ 752347 w 1207542"/>
              <a:gd name="connsiteY182" fmla="*/ 676481 h 897742"/>
              <a:gd name="connsiteX183" fmla="*/ 641908 w 1207542"/>
              <a:gd name="connsiteY183" fmla="*/ 704093 h 897742"/>
              <a:gd name="connsiteX184" fmla="*/ 600494 w 1207542"/>
              <a:gd name="connsiteY184" fmla="*/ 717898 h 897742"/>
              <a:gd name="connsiteX185" fmla="*/ 531469 w 1207542"/>
              <a:gd name="connsiteY185" fmla="*/ 731704 h 897742"/>
              <a:gd name="connsiteX186" fmla="*/ 365811 w 1207542"/>
              <a:gd name="connsiteY186" fmla="*/ 731704 h 897742"/>
              <a:gd name="connsiteX187" fmla="*/ 352006 w 1207542"/>
              <a:gd name="connsiteY187" fmla="*/ 635064 h 897742"/>
              <a:gd name="connsiteX188" fmla="*/ 365811 w 1207542"/>
              <a:gd name="connsiteY188" fmla="*/ 400367 h 897742"/>
              <a:gd name="connsiteX189" fmla="*/ 338201 w 1207542"/>
              <a:gd name="connsiteY189" fmla="*/ 524618 h 897742"/>
              <a:gd name="connsiteX190" fmla="*/ 310591 w 1207542"/>
              <a:gd name="connsiteY190" fmla="*/ 579841 h 897742"/>
              <a:gd name="connsiteX191" fmla="*/ 241567 w 1207542"/>
              <a:gd name="connsiteY191" fmla="*/ 662676 h 897742"/>
              <a:gd name="connsiteX192" fmla="*/ 200152 w 1207542"/>
              <a:gd name="connsiteY192" fmla="*/ 690287 h 897742"/>
              <a:gd name="connsiteX193" fmla="*/ 186348 w 1207542"/>
              <a:gd name="connsiteY193" fmla="*/ 607453 h 897742"/>
              <a:gd name="connsiteX194" fmla="*/ 158738 w 1207542"/>
              <a:gd name="connsiteY194" fmla="*/ 455589 h 897742"/>
              <a:gd name="connsiteX195" fmla="*/ 131128 w 1207542"/>
              <a:gd name="connsiteY195" fmla="*/ 248503 h 897742"/>
              <a:gd name="connsiteX196" fmla="*/ 213957 w 1207542"/>
              <a:gd name="connsiteY196" fmla="*/ 138058 h 897742"/>
              <a:gd name="connsiteX197" fmla="*/ 517664 w 1207542"/>
              <a:gd name="connsiteY197" fmla="*/ 138058 h 897742"/>
              <a:gd name="connsiteX198" fmla="*/ 531469 w 1207542"/>
              <a:gd name="connsiteY198" fmla="*/ 179475 h 897742"/>
              <a:gd name="connsiteX199" fmla="*/ 421030 w 1207542"/>
              <a:gd name="connsiteY199" fmla="*/ 289921 h 897742"/>
              <a:gd name="connsiteX200" fmla="*/ 365811 w 1207542"/>
              <a:gd name="connsiteY200" fmla="*/ 317532 h 897742"/>
              <a:gd name="connsiteX201" fmla="*/ 324396 w 1207542"/>
              <a:gd name="connsiteY201" fmla="*/ 345144 h 897742"/>
              <a:gd name="connsiteX202" fmla="*/ 200152 w 1207542"/>
              <a:gd name="connsiteY202" fmla="*/ 386561 h 897742"/>
              <a:gd name="connsiteX203" fmla="*/ 62104 w 1207542"/>
              <a:gd name="connsiteY203" fmla="*/ 372755 h 897742"/>
              <a:gd name="connsiteX204" fmla="*/ 34494 w 1207542"/>
              <a:gd name="connsiteY204" fmla="*/ 400367 h 897742"/>
              <a:gd name="connsiteX205" fmla="*/ 48299 w 1207542"/>
              <a:gd name="connsiteY205" fmla="*/ 566035 h 897742"/>
              <a:gd name="connsiteX206" fmla="*/ 172543 w 1207542"/>
              <a:gd name="connsiteY206" fmla="*/ 538424 h 897742"/>
              <a:gd name="connsiteX207" fmla="*/ 310591 w 1207542"/>
              <a:gd name="connsiteY207" fmla="*/ 469395 h 897742"/>
              <a:gd name="connsiteX208" fmla="*/ 490055 w 1207542"/>
              <a:gd name="connsiteY208" fmla="*/ 372755 h 897742"/>
              <a:gd name="connsiteX209" fmla="*/ 545274 w 1207542"/>
              <a:gd name="connsiteY209" fmla="*/ 331338 h 897742"/>
              <a:gd name="connsiteX210" fmla="*/ 600494 w 1207542"/>
              <a:gd name="connsiteY210" fmla="*/ 276115 h 897742"/>
              <a:gd name="connsiteX211" fmla="*/ 669518 w 1207542"/>
              <a:gd name="connsiteY211" fmla="*/ 179475 h 897742"/>
              <a:gd name="connsiteX212" fmla="*/ 614298 w 1207542"/>
              <a:gd name="connsiteY212" fmla="*/ 165669 h 897742"/>
              <a:gd name="connsiteX213" fmla="*/ 572884 w 1207542"/>
              <a:gd name="connsiteY213" fmla="*/ 179475 h 897742"/>
              <a:gd name="connsiteX214" fmla="*/ 476250 w 1207542"/>
              <a:gd name="connsiteY214" fmla="*/ 317532 h 897742"/>
              <a:gd name="connsiteX215" fmla="*/ 407225 w 1207542"/>
              <a:gd name="connsiteY215" fmla="*/ 400367 h 897742"/>
              <a:gd name="connsiteX216" fmla="*/ 393421 w 1207542"/>
              <a:gd name="connsiteY216" fmla="*/ 455589 h 897742"/>
              <a:gd name="connsiteX217" fmla="*/ 365811 w 1207542"/>
              <a:gd name="connsiteY217" fmla="*/ 524618 h 897742"/>
              <a:gd name="connsiteX218" fmla="*/ 352006 w 1207542"/>
              <a:gd name="connsiteY218" fmla="*/ 607453 h 897742"/>
              <a:gd name="connsiteX219" fmla="*/ 531469 w 1207542"/>
              <a:gd name="connsiteY219" fmla="*/ 731704 h 897742"/>
              <a:gd name="connsiteX220" fmla="*/ 614298 w 1207542"/>
              <a:gd name="connsiteY220" fmla="*/ 593647 h 897742"/>
              <a:gd name="connsiteX221" fmla="*/ 669518 w 1207542"/>
              <a:gd name="connsiteY221" fmla="*/ 427978 h 897742"/>
              <a:gd name="connsiteX222" fmla="*/ 710933 w 1207542"/>
              <a:gd name="connsiteY222" fmla="*/ 372755 h 897742"/>
              <a:gd name="connsiteX223" fmla="*/ 876591 w 1207542"/>
              <a:gd name="connsiteY223" fmla="*/ 303726 h 897742"/>
              <a:gd name="connsiteX224" fmla="*/ 973225 w 1207542"/>
              <a:gd name="connsiteY224" fmla="*/ 276115 h 897742"/>
              <a:gd name="connsiteX225" fmla="*/ 890396 w 1207542"/>
              <a:gd name="connsiteY225" fmla="*/ 234698 h 897742"/>
              <a:gd name="connsiteX226" fmla="*/ 835176 w 1207542"/>
              <a:gd name="connsiteY226" fmla="*/ 248503 h 897742"/>
              <a:gd name="connsiteX227" fmla="*/ 807567 w 1207542"/>
              <a:gd name="connsiteY227" fmla="*/ 303726 h 897742"/>
              <a:gd name="connsiteX228" fmla="*/ 766152 w 1207542"/>
              <a:gd name="connsiteY228" fmla="*/ 345144 h 897742"/>
              <a:gd name="connsiteX229" fmla="*/ 779957 w 1207542"/>
              <a:gd name="connsiteY229" fmla="*/ 483201 h 897742"/>
              <a:gd name="connsiteX230" fmla="*/ 766152 w 1207542"/>
              <a:gd name="connsiteY230" fmla="*/ 524618 h 897742"/>
              <a:gd name="connsiteX231" fmla="*/ 296787 w 1207542"/>
              <a:gd name="connsiteY231" fmla="*/ 483201 h 897742"/>
              <a:gd name="connsiteX232" fmla="*/ 255372 w 1207542"/>
              <a:gd name="connsiteY232" fmla="*/ 441784 h 897742"/>
              <a:gd name="connsiteX233" fmla="*/ 324396 w 1207542"/>
              <a:gd name="connsiteY233" fmla="*/ 248503 h 897742"/>
              <a:gd name="connsiteX234" fmla="*/ 352006 w 1207542"/>
              <a:gd name="connsiteY234" fmla="*/ 207086 h 897742"/>
              <a:gd name="connsiteX235" fmla="*/ 393421 w 1207542"/>
              <a:gd name="connsiteY235" fmla="*/ 151863 h 897742"/>
              <a:gd name="connsiteX236" fmla="*/ 324396 w 1207542"/>
              <a:gd name="connsiteY236" fmla="*/ 179475 h 897742"/>
              <a:gd name="connsiteX237" fmla="*/ 117323 w 1207542"/>
              <a:gd name="connsiteY237" fmla="*/ 165669 h 897742"/>
              <a:gd name="connsiteX238" fmla="*/ 75909 w 1207542"/>
              <a:gd name="connsiteY238" fmla="*/ 179475 h 897742"/>
              <a:gd name="connsiteX239" fmla="*/ 89713 w 1207542"/>
              <a:gd name="connsiteY239" fmla="*/ 220892 h 897742"/>
              <a:gd name="connsiteX240" fmla="*/ 117323 w 1207542"/>
              <a:gd name="connsiteY240" fmla="*/ 331338 h 897742"/>
              <a:gd name="connsiteX241" fmla="*/ 158738 w 1207542"/>
              <a:gd name="connsiteY241" fmla="*/ 400367 h 897742"/>
              <a:gd name="connsiteX242" fmla="*/ 186348 w 1207542"/>
              <a:gd name="connsiteY242" fmla="*/ 786927 h 897742"/>
              <a:gd name="connsiteX243" fmla="*/ 241567 w 1207542"/>
              <a:gd name="connsiteY243" fmla="*/ 842150 h 897742"/>
              <a:gd name="connsiteX244" fmla="*/ 586689 w 1207542"/>
              <a:gd name="connsiteY244" fmla="*/ 786927 h 897742"/>
              <a:gd name="connsiteX245" fmla="*/ 600494 w 1207542"/>
              <a:gd name="connsiteY245" fmla="*/ 731704 h 897742"/>
              <a:gd name="connsiteX246" fmla="*/ 628103 w 1207542"/>
              <a:gd name="connsiteY246" fmla="*/ 690287 h 897742"/>
              <a:gd name="connsiteX247" fmla="*/ 793762 w 1207542"/>
              <a:gd name="connsiteY247" fmla="*/ 704093 h 897742"/>
              <a:gd name="connsiteX248" fmla="*/ 862786 w 1207542"/>
              <a:gd name="connsiteY248" fmla="*/ 745510 h 897742"/>
              <a:gd name="connsiteX249" fmla="*/ 904201 w 1207542"/>
              <a:gd name="connsiteY249" fmla="*/ 759316 h 897742"/>
              <a:gd name="connsiteX250" fmla="*/ 959420 w 1207542"/>
              <a:gd name="connsiteY250" fmla="*/ 745510 h 897742"/>
              <a:gd name="connsiteX251" fmla="*/ 973225 w 1207542"/>
              <a:gd name="connsiteY251" fmla="*/ 704093 h 897742"/>
              <a:gd name="connsiteX252" fmla="*/ 1042249 w 1207542"/>
              <a:gd name="connsiteY252" fmla="*/ 635064 h 897742"/>
              <a:gd name="connsiteX253" fmla="*/ 1042249 w 1207542"/>
              <a:gd name="connsiteY253" fmla="*/ 635064 h 897742"/>
              <a:gd name="connsiteX254" fmla="*/ 1083664 w 1207542"/>
              <a:gd name="connsiteY254" fmla="*/ 621258 h 89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07542" h="897742">
                <a:moveTo>
                  <a:pt x="918006" y="165669"/>
                </a:moveTo>
                <a:cubicBezTo>
                  <a:pt x="651112" y="220892"/>
                  <a:pt x="379021" y="255203"/>
                  <a:pt x="117323" y="331338"/>
                </a:cubicBezTo>
                <a:cubicBezTo>
                  <a:pt x="95230" y="337766"/>
                  <a:pt x="142469" y="370291"/>
                  <a:pt x="158738" y="386561"/>
                </a:cubicBezTo>
                <a:cubicBezTo>
                  <a:pt x="175007" y="402831"/>
                  <a:pt x="192719" y="419128"/>
                  <a:pt x="213957" y="427978"/>
                </a:cubicBezTo>
                <a:cubicBezTo>
                  <a:pt x="248984" y="442573"/>
                  <a:pt x="324396" y="455589"/>
                  <a:pt x="324396" y="455589"/>
                </a:cubicBezTo>
                <a:cubicBezTo>
                  <a:pt x="356607" y="450987"/>
                  <a:pt x="390162" y="452074"/>
                  <a:pt x="421030" y="441784"/>
                </a:cubicBezTo>
                <a:cubicBezTo>
                  <a:pt x="433378" y="437668"/>
                  <a:pt x="440308" y="424171"/>
                  <a:pt x="448640" y="414172"/>
                </a:cubicBezTo>
                <a:cubicBezTo>
                  <a:pt x="463370" y="396495"/>
                  <a:pt x="472586" y="373924"/>
                  <a:pt x="490055" y="358949"/>
                </a:cubicBezTo>
                <a:cubicBezTo>
                  <a:pt x="505679" y="345556"/>
                  <a:pt x="526868" y="340542"/>
                  <a:pt x="545274" y="331338"/>
                </a:cubicBezTo>
                <a:cubicBezTo>
                  <a:pt x="598193" y="278415"/>
                  <a:pt x="549959" y="318420"/>
                  <a:pt x="655713" y="276115"/>
                </a:cubicBezTo>
                <a:cubicBezTo>
                  <a:pt x="754948" y="236418"/>
                  <a:pt x="700205" y="252008"/>
                  <a:pt x="821372" y="234698"/>
                </a:cubicBezTo>
                <a:cubicBezTo>
                  <a:pt x="898794" y="208888"/>
                  <a:pt x="911340" y="198663"/>
                  <a:pt x="1028445" y="234698"/>
                </a:cubicBezTo>
                <a:cubicBezTo>
                  <a:pt x="1042354" y="238978"/>
                  <a:pt x="1038252" y="262123"/>
                  <a:pt x="1042249" y="276115"/>
                </a:cubicBezTo>
                <a:cubicBezTo>
                  <a:pt x="1047461" y="294359"/>
                  <a:pt x="1051452" y="312930"/>
                  <a:pt x="1056054" y="331338"/>
                </a:cubicBezTo>
                <a:cubicBezTo>
                  <a:pt x="1047347" y="418409"/>
                  <a:pt x="1078308" y="467953"/>
                  <a:pt x="1000835" y="497007"/>
                </a:cubicBezTo>
                <a:cubicBezTo>
                  <a:pt x="978865" y="505246"/>
                  <a:pt x="954818" y="506210"/>
                  <a:pt x="931810" y="510812"/>
                </a:cubicBezTo>
                <a:cubicBezTo>
                  <a:pt x="803401" y="505462"/>
                  <a:pt x="324035" y="476940"/>
                  <a:pt x="213957" y="510812"/>
                </a:cubicBezTo>
                <a:cubicBezTo>
                  <a:pt x="181936" y="520665"/>
                  <a:pt x="227704" y="576953"/>
                  <a:pt x="241567" y="607453"/>
                </a:cubicBezTo>
                <a:cubicBezTo>
                  <a:pt x="258514" y="644739"/>
                  <a:pt x="288659" y="672417"/>
                  <a:pt x="324396" y="690287"/>
                </a:cubicBezTo>
                <a:cubicBezTo>
                  <a:pt x="337411" y="696795"/>
                  <a:pt x="352006" y="699491"/>
                  <a:pt x="365811" y="704093"/>
                </a:cubicBezTo>
                <a:cubicBezTo>
                  <a:pt x="425632" y="699491"/>
                  <a:pt x="485740" y="697729"/>
                  <a:pt x="545274" y="690287"/>
                </a:cubicBezTo>
                <a:cubicBezTo>
                  <a:pt x="559713" y="688482"/>
                  <a:pt x="573064" y="681591"/>
                  <a:pt x="586689" y="676481"/>
                </a:cubicBezTo>
                <a:cubicBezTo>
                  <a:pt x="609892" y="667780"/>
                  <a:pt x="634051" y="660905"/>
                  <a:pt x="655713" y="648870"/>
                </a:cubicBezTo>
                <a:cubicBezTo>
                  <a:pt x="675826" y="637696"/>
                  <a:pt x="690734" y="618471"/>
                  <a:pt x="710933" y="607453"/>
                </a:cubicBezTo>
                <a:cubicBezTo>
                  <a:pt x="779882" y="569842"/>
                  <a:pt x="797997" y="568428"/>
                  <a:pt x="862786" y="552230"/>
                </a:cubicBezTo>
                <a:cubicBezTo>
                  <a:pt x="881193" y="543026"/>
                  <a:pt x="898737" y="531844"/>
                  <a:pt x="918006" y="524618"/>
                </a:cubicBezTo>
                <a:cubicBezTo>
                  <a:pt x="935771" y="517956"/>
                  <a:pt x="955786" y="518286"/>
                  <a:pt x="973225" y="510812"/>
                </a:cubicBezTo>
                <a:cubicBezTo>
                  <a:pt x="988475" y="504276"/>
                  <a:pt x="999800" y="490621"/>
                  <a:pt x="1014640" y="483201"/>
                </a:cubicBezTo>
                <a:cubicBezTo>
                  <a:pt x="1047665" y="466688"/>
                  <a:pt x="1089228" y="453734"/>
                  <a:pt x="1125079" y="441784"/>
                </a:cubicBezTo>
                <a:cubicBezTo>
                  <a:pt x="1129681" y="455590"/>
                  <a:pt x="1138884" y="468649"/>
                  <a:pt x="1138884" y="483201"/>
                </a:cubicBezTo>
                <a:cubicBezTo>
                  <a:pt x="1138884" y="528526"/>
                  <a:pt x="1137458" y="569652"/>
                  <a:pt x="1097469" y="593647"/>
                </a:cubicBezTo>
                <a:cubicBezTo>
                  <a:pt x="1084991" y="601134"/>
                  <a:pt x="1069069" y="600945"/>
                  <a:pt x="1056054" y="607453"/>
                </a:cubicBezTo>
                <a:cubicBezTo>
                  <a:pt x="923318" y="673825"/>
                  <a:pt x="1140451" y="587913"/>
                  <a:pt x="945615" y="676481"/>
                </a:cubicBezTo>
                <a:cubicBezTo>
                  <a:pt x="919121" y="688525"/>
                  <a:pt x="891020" y="697034"/>
                  <a:pt x="862786" y="704093"/>
                </a:cubicBezTo>
                <a:lnTo>
                  <a:pt x="752347" y="731704"/>
                </a:lnTo>
                <a:cubicBezTo>
                  <a:pt x="682388" y="801668"/>
                  <a:pt x="772927" y="719355"/>
                  <a:pt x="683323" y="773121"/>
                </a:cubicBezTo>
                <a:cubicBezTo>
                  <a:pt x="672162" y="779818"/>
                  <a:pt x="666874" y="794036"/>
                  <a:pt x="655713" y="800733"/>
                </a:cubicBezTo>
                <a:cubicBezTo>
                  <a:pt x="640246" y="810014"/>
                  <a:pt x="571117" y="824732"/>
                  <a:pt x="559079" y="828344"/>
                </a:cubicBezTo>
                <a:cubicBezTo>
                  <a:pt x="488198" y="849609"/>
                  <a:pt x="473080" y="857224"/>
                  <a:pt x="407225" y="883567"/>
                </a:cubicBezTo>
                <a:cubicBezTo>
                  <a:pt x="333599" y="874363"/>
                  <a:pt x="258103" y="874840"/>
                  <a:pt x="186348" y="855956"/>
                </a:cubicBezTo>
                <a:cubicBezTo>
                  <a:pt x="167467" y="850987"/>
                  <a:pt x="156647" y="830158"/>
                  <a:pt x="144933" y="814539"/>
                </a:cubicBezTo>
                <a:cubicBezTo>
                  <a:pt x="113041" y="772014"/>
                  <a:pt x="102778" y="749825"/>
                  <a:pt x="89713" y="704093"/>
                </a:cubicBezTo>
                <a:cubicBezTo>
                  <a:pt x="84501" y="685849"/>
                  <a:pt x="84394" y="665841"/>
                  <a:pt x="75909" y="648870"/>
                </a:cubicBezTo>
                <a:cubicBezTo>
                  <a:pt x="65620" y="628290"/>
                  <a:pt x="48299" y="612055"/>
                  <a:pt x="34494" y="593647"/>
                </a:cubicBezTo>
                <a:cubicBezTo>
                  <a:pt x="32175" y="577413"/>
                  <a:pt x="0" y="416601"/>
                  <a:pt x="34494" y="400367"/>
                </a:cubicBezTo>
                <a:cubicBezTo>
                  <a:pt x="101241" y="368954"/>
                  <a:pt x="181746" y="391163"/>
                  <a:pt x="255372" y="386561"/>
                </a:cubicBezTo>
                <a:cubicBezTo>
                  <a:pt x="273778" y="381959"/>
                  <a:pt x="292348" y="377968"/>
                  <a:pt x="310591" y="372755"/>
                </a:cubicBezTo>
                <a:cubicBezTo>
                  <a:pt x="324583" y="368757"/>
                  <a:pt x="337652" y="361341"/>
                  <a:pt x="352006" y="358949"/>
                </a:cubicBezTo>
                <a:cubicBezTo>
                  <a:pt x="393109" y="352098"/>
                  <a:pt x="434866" y="350013"/>
                  <a:pt x="476250" y="345144"/>
                </a:cubicBezTo>
                <a:lnTo>
                  <a:pt x="586689" y="331338"/>
                </a:lnTo>
                <a:cubicBezTo>
                  <a:pt x="681627" y="317774"/>
                  <a:pt x="651321" y="319585"/>
                  <a:pt x="738542" y="303726"/>
                </a:cubicBezTo>
                <a:cubicBezTo>
                  <a:pt x="766081" y="298719"/>
                  <a:pt x="793762" y="294523"/>
                  <a:pt x="821372" y="289921"/>
                </a:cubicBezTo>
                <a:lnTo>
                  <a:pt x="904201" y="262309"/>
                </a:lnTo>
                <a:cubicBezTo>
                  <a:pt x="918006" y="257707"/>
                  <a:pt x="933508" y="256575"/>
                  <a:pt x="945615" y="248503"/>
                </a:cubicBezTo>
                <a:lnTo>
                  <a:pt x="987030" y="220892"/>
                </a:lnTo>
                <a:cubicBezTo>
                  <a:pt x="998232" y="187283"/>
                  <a:pt x="1015581" y="159942"/>
                  <a:pt x="987030" y="124252"/>
                </a:cubicBezTo>
                <a:cubicBezTo>
                  <a:pt x="977940" y="112889"/>
                  <a:pt x="959420" y="115048"/>
                  <a:pt x="945615" y="110446"/>
                </a:cubicBezTo>
                <a:cubicBezTo>
                  <a:pt x="858184" y="115048"/>
                  <a:pt x="769683" y="109858"/>
                  <a:pt x="683323" y="124252"/>
                </a:cubicBezTo>
                <a:cubicBezTo>
                  <a:pt x="656856" y="128663"/>
                  <a:pt x="638818" y="154771"/>
                  <a:pt x="614298" y="165669"/>
                </a:cubicBezTo>
                <a:cubicBezTo>
                  <a:pt x="596961" y="173375"/>
                  <a:pt x="577252" y="174023"/>
                  <a:pt x="559079" y="179475"/>
                </a:cubicBezTo>
                <a:cubicBezTo>
                  <a:pt x="559061" y="179480"/>
                  <a:pt x="455551" y="213986"/>
                  <a:pt x="434835" y="220892"/>
                </a:cubicBezTo>
                <a:cubicBezTo>
                  <a:pt x="421030" y="225494"/>
                  <a:pt x="407538" y="231169"/>
                  <a:pt x="393421" y="234698"/>
                </a:cubicBezTo>
                <a:lnTo>
                  <a:pt x="338201" y="248503"/>
                </a:lnTo>
                <a:cubicBezTo>
                  <a:pt x="125057" y="229126"/>
                  <a:pt x="172770" y="193735"/>
                  <a:pt x="213957" y="276115"/>
                </a:cubicBezTo>
                <a:cubicBezTo>
                  <a:pt x="220465" y="289131"/>
                  <a:pt x="223160" y="303726"/>
                  <a:pt x="227762" y="317532"/>
                </a:cubicBezTo>
                <a:cubicBezTo>
                  <a:pt x="232364" y="395765"/>
                  <a:pt x="225423" y="475543"/>
                  <a:pt x="241567" y="552230"/>
                </a:cubicBezTo>
                <a:cubicBezTo>
                  <a:pt x="244985" y="568466"/>
                  <a:pt x="270496" y="568915"/>
                  <a:pt x="282982" y="579841"/>
                </a:cubicBezTo>
                <a:cubicBezTo>
                  <a:pt x="307470" y="601269"/>
                  <a:pt x="352006" y="648870"/>
                  <a:pt x="352006" y="648870"/>
                </a:cubicBezTo>
                <a:cubicBezTo>
                  <a:pt x="365811" y="644268"/>
                  <a:pt x="383132" y="645354"/>
                  <a:pt x="393421" y="635064"/>
                </a:cubicBezTo>
                <a:cubicBezTo>
                  <a:pt x="405968" y="622516"/>
                  <a:pt x="444869" y="520870"/>
                  <a:pt x="448640" y="510812"/>
                </a:cubicBezTo>
                <a:cubicBezTo>
                  <a:pt x="453749" y="497186"/>
                  <a:pt x="457221" y="482978"/>
                  <a:pt x="462445" y="469395"/>
                </a:cubicBezTo>
                <a:cubicBezTo>
                  <a:pt x="480236" y="423135"/>
                  <a:pt x="505644" y="379422"/>
                  <a:pt x="517664" y="331338"/>
                </a:cubicBezTo>
                <a:cubicBezTo>
                  <a:pt x="522266" y="312930"/>
                  <a:pt x="522984" y="293086"/>
                  <a:pt x="531469" y="276115"/>
                </a:cubicBezTo>
                <a:cubicBezTo>
                  <a:pt x="541305" y="256442"/>
                  <a:pt x="585861" y="230648"/>
                  <a:pt x="600494" y="220892"/>
                </a:cubicBezTo>
                <a:cubicBezTo>
                  <a:pt x="772397" y="232353"/>
                  <a:pt x="762264" y="204864"/>
                  <a:pt x="862786" y="262309"/>
                </a:cubicBezTo>
                <a:cubicBezTo>
                  <a:pt x="877192" y="270541"/>
                  <a:pt x="890396" y="280717"/>
                  <a:pt x="904201" y="289921"/>
                </a:cubicBezTo>
                <a:cubicBezTo>
                  <a:pt x="910712" y="309455"/>
                  <a:pt x="931810" y="369222"/>
                  <a:pt x="931810" y="386561"/>
                </a:cubicBezTo>
                <a:cubicBezTo>
                  <a:pt x="931810" y="418750"/>
                  <a:pt x="912853" y="484611"/>
                  <a:pt x="890396" y="510812"/>
                </a:cubicBezTo>
                <a:cubicBezTo>
                  <a:pt x="875423" y="528282"/>
                  <a:pt x="853899" y="538856"/>
                  <a:pt x="835176" y="552230"/>
                </a:cubicBezTo>
                <a:cubicBezTo>
                  <a:pt x="763106" y="603712"/>
                  <a:pt x="821461" y="556772"/>
                  <a:pt x="724737" y="621258"/>
                </a:cubicBezTo>
                <a:cubicBezTo>
                  <a:pt x="664199" y="661619"/>
                  <a:pt x="607664" y="708074"/>
                  <a:pt x="545274" y="745510"/>
                </a:cubicBezTo>
                <a:cubicBezTo>
                  <a:pt x="522266" y="759316"/>
                  <a:pt x="499003" y="772705"/>
                  <a:pt x="476250" y="786927"/>
                </a:cubicBezTo>
                <a:cubicBezTo>
                  <a:pt x="462180" y="795721"/>
                  <a:pt x="450428" y="808869"/>
                  <a:pt x="434835" y="814539"/>
                </a:cubicBezTo>
                <a:cubicBezTo>
                  <a:pt x="399174" y="827508"/>
                  <a:pt x="360394" y="830149"/>
                  <a:pt x="324396" y="842150"/>
                </a:cubicBezTo>
                <a:lnTo>
                  <a:pt x="282982" y="855956"/>
                </a:lnTo>
                <a:cubicBezTo>
                  <a:pt x="255372" y="851354"/>
                  <a:pt x="225730" y="853519"/>
                  <a:pt x="200152" y="842150"/>
                </a:cubicBezTo>
                <a:cubicBezTo>
                  <a:pt x="164175" y="826159"/>
                  <a:pt x="146399" y="776053"/>
                  <a:pt x="131128" y="745510"/>
                </a:cubicBezTo>
                <a:cubicBezTo>
                  <a:pt x="126526" y="722500"/>
                  <a:pt x="122413" y="699388"/>
                  <a:pt x="117323" y="676481"/>
                </a:cubicBezTo>
                <a:cubicBezTo>
                  <a:pt x="113207" y="657959"/>
                  <a:pt x="103518" y="640232"/>
                  <a:pt x="103518" y="621258"/>
                </a:cubicBezTo>
                <a:cubicBezTo>
                  <a:pt x="103518" y="575010"/>
                  <a:pt x="112721" y="529220"/>
                  <a:pt x="117323" y="483201"/>
                </a:cubicBezTo>
                <a:cubicBezTo>
                  <a:pt x="236965" y="487803"/>
                  <a:pt x="356752" y="489538"/>
                  <a:pt x="476250" y="497007"/>
                </a:cubicBezTo>
                <a:cubicBezTo>
                  <a:pt x="601004" y="504804"/>
                  <a:pt x="518191" y="506327"/>
                  <a:pt x="600494" y="524618"/>
                </a:cubicBezTo>
                <a:cubicBezTo>
                  <a:pt x="627818" y="530690"/>
                  <a:pt x="655658" y="534167"/>
                  <a:pt x="683323" y="538424"/>
                </a:cubicBezTo>
                <a:cubicBezTo>
                  <a:pt x="785758" y="554185"/>
                  <a:pt x="793015" y="553681"/>
                  <a:pt x="904201" y="566035"/>
                </a:cubicBezTo>
                <a:cubicBezTo>
                  <a:pt x="894998" y="584443"/>
                  <a:pt x="883817" y="601988"/>
                  <a:pt x="876591" y="621258"/>
                </a:cubicBezTo>
                <a:cubicBezTo>
                  <a:pt x="869929" y="639024"/>
                  <a:pt x="874638" y="661664"/>
                  <a:pt x="862786" y="676481"/>
                </a:cubicBezTo>
                <a:cubicBezTo>
                  <a:pt x="853696" y="687844"/>
                  <a:pt x="834747" y="684555"/>
                  <a:pt x="821372" y="690287"/>
                </a:cubicBezTo>
                <a:cubicBezTo>
                  <a:pt x="737194" y="726365"/>
                  <a:pt x="793440" y="713403"/>
                  <a:pt x="697128" y="745510"/>
                </a:cubicBezTo>
                <a:cubicBezTo>
                  <a:pt x="584347" y="783107"/>
                  <a:pt x="699656" y="730440"/>
                  <a:pt x="586689" y="786927"/>
                </a:cubicBezTo>
                <a:cubicBezTo>
                  <a:pt x="540673" y="782325"/>
                  <a:pt x="492101" y="788926"/>
                  <a:pt x="448640" y="773121"/>
                </a:cubicBezTo>
                <a:cubicBezTo>
                  <a:pt x="434964" y="768148"/>
                  <a:pt x="434835" y="746256"/>
                  <a:pt x="434835" y="731704"/>
                </a:cubicBezTo>
                <a:cubicBezTo>
                  <a:pt x="434835" y="653336"/>
                  <a:pt x="444038" y="575239"/>
                  <a:pt x="448640" y="497007"/>
                </a:cubicBezTo>
                <a:cubicBezTo>
                  <a:pt x="481890" y="596763"/>
                  <a:pt x="459475" y="574043"/>
                  <a:pt x="669518" y="524618"/>
                </a:cubicBezTo>
                <a:cubicBezTo>
                  <a:pt x="688877" y="520063"/>
                  <a:pt x="706197" y="455992"/>
                  <a:pt x="710933" y="441784"/>
                </a:cubicBezTo>
                <a:cubicBezTo>
                  <a:pt x="664338" y="301994"/>
                  <a:pt x="666571" y="326680"/>
                  <a:pt x="724737" y="55223"/>
                </a:cubicBezTo>
                <a:cubicBezTo>
                  <a:pt x="729558" y="32725"/>
                  <a:pt x="761550" y="27612"/>
                  <a:pt x="779957" y="13806"/>
                </a:cubicBezTo>
                <a:cubicBezTo>
                  <a:pt x="802965" y="18408"/>
                  <a:pt x="835966" y="8089"/>
                  <a:pt x="848981" y="27612"/>
                </a:cubicBezTo>
                <a:cubicBezTo>
                  <a:pt x="869560" y="58483"/>
                  <a:pt x="850530" y="103039"/>
                  <a:pt x="862786" y="138058"/>
                </a:cubicBezTo>
                <a:cubicBezTo>
                  <a:pt x="978196" y="467821"/>
                  <a:pt x="910374" y="139689"/>
                  <a:pt x="1042249" y="469395"/>
                </a:cubicBezTo>
                <a:lnTo>
                  <a:pt x="1069859" y="538424"/>
                </a:lnTo>
                <a:cubicBezTo>
                  <a:pt x="1065257" y="552230"/>
                  <a:pt x="1070172" y="576311"/>
                  <a:pt x="1056054" y="579841"/>
                </a:cubicBezTo>
                <a:cubicBezTo>
                  <a:pt x="994067" y="595338"/>
                  <a:pt x="968352" y="562300"/>
                  <a:pt x="918006" y="552230"/>
                </a:cubicBezTo>
                <a:cubicBezTo>
                  <a:pt x="841815" y="536991"/>
                  <a:pt x="743248" y="532380"/>
                  <a:pt x="669518" y="524618"/>
                </a:cubicBezTo>
                <a:cubicBezTo>
                  <a:pt x="575739" y="514746"/>
                  <a:pt x="562149" y="511324"/>
                  <a:pt x="476250" y="497007"/>
                </a:cubicBezTo>
                <a:cubicBezTo>
                  <a:pt x="572884" y="487803"/>
                  <a:pt x="670402" y="485354"/>
                  <a:pt x="766152" y="469395"/>
                </a:cubicBezTo>
                <a:cubicBezTo>
                  <a:pt x="809213" y="462218"/>
                  <a:pt x="851350" y="447502"/>
                  <a:pt x="890396" y="427978"/>
                </a:cubicBezTo>
                <a:cubicBezTo>
                  <a:pt x="1074845" y="335748"/>
                  <a:pt x="866050" y="396099"/>
                  <a:pt x="1014640" y="358949"/>
                </a:cubicBezTo>
                <a:cubicBezTo>
                  <a:pt x="915123" y="334070"/>
                  <a:pt x="964888" y="340069"/>
                  <a:pt x="807567" y="358949"/>
                </a:cubicBezTo>
                <a:cubicBezTo>
                  <a:pt x="674440" y="374925"/>
                  <a:pt x="628839" y="377111"/>
                  <a:pt x="517664" y="414172"/>
                </a:cubicBezTo>
                <a:cubicBezTo>
                  <a:pt x="494155" y="422009"/>
                  <a:pt x="471929" y="433315"/>
                  <a:pt x="448640" y="441784"/>
                </a:cubicBezTo>
                <a:cubicBezTo>
                  <a:pt x="421289" y="451730"/>
                  <a:pt x="393687" y="461032"/>
                  <a:pt x="365811" y="469395"/>
                </a:cubicBezTo>
                <a:cubicBezTo>
                  <a:pt x="347638" y="474847"/>
                  <a:pt x="328356" y="476539"/>
                  <a:pt x="310591" y="483201"/>
                </a:cubicBezTo>
                <a:cubicBezTo>
                  <a:pt x="291322" y="490427"/>
                  <a:pt x="273778" y="501608"/>
                  <a:pt x="255372" y="510812"/>
                </a:cubicBezTo>
                <a:cubicBezTo>
                  <a:pt x="223161" y="506210"/>
                  <a:pt x="183734" y="517838"/>
                  <a:pt x="158738" y="497007"/>
                </a:cubicBezTo>
                <a:cubicBezTo>
                  <a:pt x="144162" y="484860"/>
                  <a:pt x="162019" y="457572"/>
                  <a:pt x="172543" y="441784"/>
                </a:cubicBezTo>
                <a:cubicBezTo>
                  <a:pt x="181746" y="427979"/>
                  <a:pt x="199552" y="422404"/>
                  <a:pt x="213957" y="414172"/>
                </a:cubicBezTo>
                <a:cubicBezTo>
                  <a:pt x="231825" y="403961"/>
                  <a:pt x="251188" y="396556"/>
                  <a:pt x="269177" y="386561"/>
                </a:cubicBezTo>
                <a:cubicBezTo>
                  <a:pt x="292632" y="373530"/>
                  <a:pt x="315193" y="358950"/>
                  <a:pt x="338201" y="345144"/>
                </a:cubicBezTo>
                <a:cubicBezTo>
                  <a:pt x="347404" y="331338"/>
                  <a:pt x="354079" y="315459"/>
                  <a:pt x="365811" y="303726"/>
                </a:cubicBezTo>
                <a:cubicBezTo>
                  <a:pt x="409986" y="259548"/>
                  <a:pt x="432074" y="292682"/>
                  <a:pt x="365811" y="248503"/>
                </a:cubicBezTo>
                <a:cubicBezTo>
                  <a:pt x="326105" y="258430"/>
                  <a:pt x="304702" y="253719"/>
                  <a:pt x="282982" y="289921"/>
                </a:cubicBezTo>
                <a:cubicBezTo>
                  <a:pt x="275495" y="302400"/>
                  <a:pt x="255501" y="336311"/>
                  <a:pt x="269177" y="331338"/>
                </a:cubicBezTo>
                <a:cubicBezTo>
                  <a:pt x="377421" y="291974"/>
                  <a:pt x="492278" y="185345"/>
                  <a:pt x="586689" y="124252"/>
                </a:cubicBezTo>
                <a:cubicBezTo>
                  <a:pt x="612605" y="107482"/>
                  <a:pt x="641908" y="96641"/>
                  <a:pt x="669518" y="82835"/>
                </a:cubicBezTo>
                <a:cubicBezTo>
                  <a:pt x="692526" y="59825"/>
                  <a:pt x="712511" y="33331"/>
                  <a:pt x="738542" y="13806"/>
                </a:cubicBezTo>
                <a:cubicBezTo>
                  <a:pt x="750183" y="5075"/>
                  <a:pt x="794509" y="0"/>
                  <a:pt x="779957" y="0"/>
                </a:cubicBezTo>
                <a:cubicBezTo>
                  <a:pt x="747419" y="0"/>
                  <a:pt x="715534" y="9204"/>
                  <a:pt x="683323" y="13806"/>
                </a:cubicBezTo>
                <a:cubicBezTo>
                  <a:pt x="604248" y="66525"/>
                  <a:pt x="678744" y="12948"/>
                  <a:pt x="586689" y="96640"/>
                </a:cubicBezTo>
                <a:cubicBezTo>
                  <a:pt x="555297" y="125180"/>
                  <a:pt x="523183" y="152971"/>
                  <a:pt x="490055" y="179475"/>
                </a:cubicBezTo>
                <a:cubicBezTo>
                  <a:pt x="454123" y="208223"/>
                  <a:pt x="412154" y="229769"/>
                  <a:pt x="379616" y="262309"/>
                </a:cubicBezTo>
                <a:cubicBezTo>
                  <a:pt x="351625" y="290302"/>
                  <a:pt x="335933" y="328537"/>
                  <a:pt x="310591" y="358949"/>
                </a:cubicBezTo>
                <a:cubicBezTo>
                  <a:pt x="260116" y="419523"/>
                  <a:pt x="253201" y="420222"/>
                  <a:pt x="200152" y="455589"/>
                </a:cubicBezTo>
                <a:cubicBezTo>
                  <a:pt x="130834" y="559578"/>
                  <a:pt x="212229" y="427412"/>
                  <a:pt x="158738" y="552230"/>
                </a:cubicBezTo>
                <a:cubicBezTo>
                  <a:pt x="152202" y="567481"/>
                  <a:pt x="140331" y="579841"/>
                  <a:pt x="131128" y="593647"/>
                </a:cubicBezTo>
                <a:cubicBezTo>
                  <a:pt x="126526" y="621258"/>
                  <a:pt x="110534" y="649325"/>
                  <a:pt x="117323" y="676481"/>
                </a:cubicBezTo>
                <a:cubicBezTo>
                  <a:pt x="121347" y="692578"/>
                  <a:pt x="142260" y="706032"/>
                  <a:pt x="158738" y="704093"/>
                </a:cubicBezTo>
                <a:cubicBezTo>
                  <a:pt x="225280" y="696264"/>
                  <a:pt x="287583" y="667278"/>
                  <a:pt x="352006" y="648870"/>
                </a:cubicBezTo>
                <a:cubicBezTo>
                  <a:pt x="379616" y="625860"/>
                  <a:pt x="409422" y="605256"/>
                  <a:pt x="434835" y="579841"/>
                </a:cubicBezTo>
                <a:cubicBezTo>
                  <a:pt x="509412" y="505259"/>
                  <a:pt x="464475" y="525226"/>
                  <a:pt x="531469" y="469395"/>
                </a:cubicBezTo>
                <a:cubicBezTo>
                  <a:pt x="544215" y="458773"/>
                  <a:pt x="560138" y="452406"/>
                  <a:pt x="572884" y="441784"/>
                </a:cubicBezTo>
                <a:cubicBezTo>
                  <a:pt x="587882" y="429285"/>
                  <a:pt x="597827" y="410849"/>
                  <a:pt x="614298" y="400367"/>
                </a:cubicBezTo>
                <a:cubicBezTo>
                  <a:pt x="640190" y="383889"/>
                  <a:pt x="750772" y="330430"/>
                  <a:pt x="793762" y="317532"/>
                </a:cubicBezTo>
                <a:cubicBezTo>
                  <a:pt x="816236" y="310789"/>
                  <a:pt x="839881" y="308816"/>
                  <a:pt x="862786" y="303726"/>
                </a:cubicBezTo>
                <a:cubicBezTo>
                  <a:pt x="881307" y="299610"/>
                  <a:pt x="899599" y="294523"/>
                  <a:pt x="918006" y="289921"/>
                </a:cubicBezTo>
                <a:cubicBezTo>
                  <a:pt x="945616" y="294523"/>
                  <a:pt x="981043" y="283933"/>
                  <a:pt x="1000835" y="303726"/>
                </a:cubicBezTo>
                <a:cubicBezTo>
                  <a:pt x="1012567" y="315459"/>
                  <a:pt x="972693" y="321382"/>
                  <a:pt x="959420" y="331338"/>
                </a:cubicBezTo>
                <a:cubicBezTo>
                  <a:pt x="802390" y="449118"/>
                  <a:pt x="890395" y="409571"/>
                  <a:pt x="752347" y="455589"/>
                </a:cubicBezTo>
                <a:cubicBezTo>
                  <a:pt x="733941" y="469395"/>
                  <a:pt x="717105" y="485591"/>
                  <a:pt x="697128" y="497007"/>
                </a:cubicBezTo>
                <a:cubicBezTo>
                  <a:pt x="684494" y="504227"/>
                  <a:pt x="666002" y="500522"/>
                  <a:pt x="655713" y="510812"/>
                </a:cubicBezTo>
                <a:cubicBezTo>
                  <a:pt x="645423" y="521103"/>
                  <a:pt x="646510" y="538424"/>
                  <a:pt x="641908" y="552230"/>
                </a:cubicBezTo>
                <a:cubicBezTo>
                  <a:pt x="651111" y="607453"/>
                  <a:pt x="649422" y="665645"/>
                  <a:pt x="669518" y="717898"/>
                </a:cubicBezTo>
                <a:cubicBezTo>
                  <a:pt x="674742" y="731480"/>
                  <a:pt x="696941" y="727706"/>
                  <a:pt x="710933" y="731704"/>
                </a:cubicBezTo>
                <a:cubicBezTo>
                  <a:pt x="832272" y="766375"/>
                  <a:pt x="708267" y="726214"/>
                  <a:pt x="807567" y="759316"/>
                </a:cubicBezTo>
                <a:cubicBezTo>
                  <a:pt x="802965" y="773122"/>
                  <a:pt x="804811" y="791262"/>
                  <a:pt x="793762" y="800733"/>
                </a:cubicBezTo>
                <a:cubicBezTo>
                  <a:pt x="733049" y="852776"/>
                  <a:pt x="708439" y="835996"/>
                  <a:pt x="641908" y="855956"/>
                </a:cubicBezTo>
                <a:cubicBezTo>
                  <a:pt x="618173" y="863077"/>
                  <a:pt x="595892" y="874363"/>
                  <a:pt x="572884" y="883567"/>
                </a:cubicBezTo>
                <a:cubicBezTo>
                  <a:pt x="513063" y="874363"/>
                  <a:pt x="449052" y="879799"/>
                  <a:pt x="393421" y="855956"/>
                </a:cubicBezTo>
                <a:cubicBezTo>
                  <a:pt x="363104" y="842962"/>
                  <a:pt x="386925" y="758504"/>
                  <a:pt x="393421" y="745510"/>
                </a:cubicBezTo>
                <a:cubicBezTo>
                  <a:pt x="403804" y="724742"/>
                  <a:pt x="447113" y="701438"/>
                  <a:pt x="462445" y="690287"/>
                </a:cubicBezTo>
                <a:cubicBezTo>
                  <a:pt x="597225" y="592260"/>
                  <a:pt x="524920" y="617047"/>
                  <a:pt x="641908" y="593647"/>
                </a:cubicBezTo>
                <a:cubicBezTo>
                  <a:pt x="660315" y="584443"/>
                  <a:pt x="677859" y="573261"/>
                  <a:pt x="697128" y="566035"/>
                </a:cubicBezTo>
                <a:cubicBezTo>
                  <a:pt x="714893" y="559373"/>
                  <a:pt x="734104" y="557442"/>
                  <a:pt x="752347" y="552230"/>
                </a:cubicBezTo>
                <a:cubicBezTo>
                  <a:pt x="766339" y="548232"/>
                  <a:pt x="779957" y="543026"/>
                  <a:pt x="793762" y="538424"/>
                </a:cubicBezTo>
                <a:cubicBezTo>
                  <a:pt x="913404" y="543026"/>
                  <a:pt x="1034161" y="535297"/>
                  <a:pt x="1152688" y="552230"/>
                </a:cubicBezTo>
                <a:cubicBezTo>
                  <a:pt x="1207542" y="560067"/>
                  <a:pt x="1042441" y="566035"/>
                  <a:pt x="987030" y="566035"/>
                </a:cubicBezTo>
                <a:cubicBezTo>
                  <a:pt x="858103" y="566035"/>
                  <a:pt x="729339" y="556832"/>
                  <a:pt x="600494" y="552230"/>
                </a:cubicBezTo>
                <a:cubicBezTo>
                  <a:pt x="605095" y="520016"/>
                  <a:pt x="597052" y="483184"/>
                  <a:pt x="614298" y="455589"/>
                </a:cubicBezTo>
                <a:cubicBezTo>
                  <a:pt x="624353" y="439499"/>
                  <a:pt x="650569" y="440836"/>
                  <a:pt x="669518" y="441784"/>
                </a:cubicBezTo>
                <a:cubicBezTo>
                  <a:pt x="743624" y="445490"/>
                  <a:pt x="816770" y="460191"/>
                  <a:pt x="890396" y="469395"/>
                </a:cubicBezTo>
                <a:cubicBezTo>
                  <a:pt x="918006" y="497007"/>
                  <a:pt x="997617" y="521738"/>
                  <a:pt x="973225" y="552230"/>
                </a:cubicBezTo>
                <a:cubicBezTo>
                  <a:pt x="954819" y="575239"/>
                  <a:pt x="940377" y="602081"/>
                  <a:pt x="918006" y="621258"/>
                </a:cubicBezTo>
                <a:cubicBezTo>
                  <a:pt x="906958" y="630729"/>
                  <a:pt x="889966" y="629331"/>
                  <a:pt x="876591" y="635064"/>
                </a:cubicBezTo>
                <a:cubicBezTo>
                  <a:pt x="760693" y="684739"/>
                  <a:pt x="886809" y="645450"/>
                  <a:pt x="752347" y="676481"/>
                </a:cubicBezTo>
                <a:cubicBezTo>
                  <a:pt x="715373" y="685014"/>
                  <a:pt x="677907" y="692093"/>
                  <a:pt x="641908" y="704093"/>
                </a:cubicBezTo>
                <a:cubicBezTo>
                  <a:pt x="628103" y="708695"/>
                  <a:pt x="614611" y="714369"/>
                  <a:pt x="600494" y="717898"/>
                </a:cubicBezTo>
                <a:cubicBezTo>
                  <a:pt x="577731" y="723589"/>
                  <a:pt x="554477" y="727102"/>
                  <a:pt x="531469" y="731704"/>
                </a:cubicBezTo>
                <a:cubicBezTo>
                  <a:pt x="477671" y="758606"/>
                  <a:pt x="431014" y="796911"/>
                  <a:pt x="365811" y="731704"/>
                </a:cubicBezTo>
                <a:cubicBezTo>
                  <a:pt x="342802" y="708694"/>
                  <a:pt x="356608" y="667277"/>
                  <a:pt x="352006" y="635064"/>
                </a:cubicBezTo>
                <a:cubicBezTo>
                  <a:pt x="356608" y="556832"/>
                  <a:pt x="375531" y="478129"/>
                  <a:pt x="365811" y="400367"/>
                </a:cubicBezTo>
                <a:cubicBezTo>
                  <a:pt x="360549" y="358267"/>
                  <a:pt x="350678" y="484067"/>
                  <a:pt x="338201" y="524618"/>
                </a:cubicBezTo>
                <a:cubicBezTo>
                  <a:pt x="332149" y="544288"/>
                  <a:pt x="321498" y="562389"/>
                  <a:pt x="310591" y="579841"/>
                </a:cubicBezTo>
                <a:cubicBezTo>
                  <a:pt x="297168" y="601320"/>
                  <a:pt x="265195" y="643773"/>
                  <a:pt x="241567" y="662676"/>
                </a:cubicBezTo>
                <a:cubicBezTo>
                  <a:pt x="228611" y="673041"/>
                  <a:pt x="213957" y="681083"/>
                  <a:pt x="200152" y="690287"/>
                </a:cubicBezTo>
                <a:cubicBezTo>
                  <a:pt x="195551" y="662676"/>
                  <a:pt x="191355" y="634994"/>
                  <a:pt x="186348" y="607453"/>
                </a:cubicBezTo>
                <a:cubicBezTo>
                  <a:pt x="173333" y="535864"/>
                  <a:pt x="168909" y="531879"/>
                  <a:pt x="158738" y="455589"/>
                </a:cubicBezTo>
                <a:cubicBezTo>
                  <a:pt x="124946" y="202134"/>
                  <a:pt x="163133" y="440545"/>
                  <a:pt x="131128" y="248503"/>
                </a:cubicBezTo>
                <a:cubicBezTo>
                  <a:pt x="158738" y="211688"/>
                  <a:pt x="174498" y="161735"/>
                  <a:pt x="213957" y="138058"/>
                </a:cubicBezTo>
                <a:cubicBezTo>
                  <a:pt x="265034" y="107410"/>
                  <a:pt x="487862" y="135765"/>
                  <a:pt x="517664" y="138058"/>
                </a:cubicBezTo>
                <a:cubicBezTo>
                  <a:pt x="522266" y="151864"/>
                  <a:pt x="533527" y="165069"/>
                  <a:pt x="531469" y="179475"/>
                </a:cubicBezTo>
                <a:cubicBezTo>
                  <a:pt x="522829" y="239960"/>
                  <a:pt x="466470" y="262656"/>
                  <a:pt x="421030" y="289921"/>
                </a:cubicBezTo>
                <a:cubicBezTo>
                  <a:pt x="403384" y="300509"/>
                  <a:pt x="383678" y="307321"/>
                  <a:pt x="365811" y="317532"/>
                </a:cubicBezTo>
                <a:cubicBezTo>
                  <a:pt x="351405" y="325764"/>
                  <a:pt x="339236" y="337723"/>
                  <a:pt x="324396" y="345144"/>
                </a:cubicBezTo>
                <a:cubicBezTo>
                  <a:pt x="272414" y="371137"/>
                  <a:pt x="252877" y="373379"/>
                  <a:pt x="200152" y="386561"/>
                </a:cubicBezTo>
                <a:cubicBezTo>
                  <a:pt x="154136" y="381959"/>
                  <a:pt x="108190" y="368914"/>
                  <a:pt x="62104" y="372755"/>
                </a:cubicBezTo>
                <a:cubicBezTo>
                  <a:pt x="49133" y="373836"/>
                  <a:pt x="35421" y="387384"/>
                  <a:pt x="34494" y="400367"/>
                </a:cubicBezTo>
                <a:cubicBezTo>
                  <a:pt x="30546" y="455640"/>
                  <a:pt x="43697" y="510812"/>
                  <a:pt x="48299" y="566035"/>
                </a:cubicBezTo>
                <a:cubicBezTo>
                  <a:pt x="89714" y="556831"/>
                  <a:pt x="132734" y="553091"/>
                  <a:pt x="172543" y="538424"/>
                </a:cubicBezTo>
                <a:cubicBezTo>
                  <a:pt x="220819" y="520637"/>
                  <a:pt x="264575" y="492404"/>
                  <a:pt x="310591" y="469395"/>
                </a:cubicBezTo>
                <a:cubicBezTo>
                  <a:pt x="377703" y="435837"/>
                  <a:pt x="425390" y="413908"/>
                  <a:pt x="490055" y="372755"/>
                </a:cubicBezTo>
                <a:cubicBezTo>
                  <a:pt x="509466" y="360402"/>
                  <a:pt x="527959" y="346490"/>
                  <a:pt x="545274" y="331338"/>
                </a:cubicBezTo>
                <a:cubicBezTo>
                  <a:pt x="564864" y="314195"/>
                  <a:pt x="583353" y="295706"/>
                  <a:pt x="600494" y="276115"/>
                </a:cubicBezTo>
                <a:cubicBezTo>
                  <a:pt x="624462" y="248722"/>
                  <a:pt x="648905" y="210396"/>
                  <a:pt x="669518" y="179475"/>
                </a:cubicBezTo>
                <a:cubicBezTo>
                  <a:pt x="651111" y="174873"/>
                  <a:pt x="633271" y="165669"/>
                  <a:pt x="614298" y="165669"/>
                </a:cubicBezTo>
                <a:cubicBezTo>
                  <a:pt x="599746" y="165669"/>
                  <a:pt x="583835" y="169892"/>
                  <a:pt x="572884" y="179475"/>
                </a:cubicBezTo>
                <a:cubicBezTo>
                  <a:pt x="485443" y="255991"/>
                  <a:pt x="522934" y="242833"/>
                  <a:pt x="476250" y="317532"/>
                </a:cubicBezTo>
                <a:cubicBezTo>
                  <a:pt x="448904" y="361288"/>
                  <a:pt x="438728" y="368862"/>
                  <a:pt x="407225" y="400367"/>
                </a:cubicBezTo>
                <a:cubicBezTo>
                  <a:pt x="402624" y="418774"/>
                  <a:pt x="399421" y="437589"/>
                  <a:pt x="393421" y="455589"/>
                </a:cubicBezTo>
                <a:cubicBezTo>
                  <a:pt x="385585" y="479099"/>
                  <a:pt x="372331" y="500709"/>
                  <a:pt x="365811" y="524618"/>
                </a:cubicBezTo>
                <a:cubicBezTo>
                  <a:pt x="358446" y="551624"/>
                  <a:pt x="356608" y="579841"/>
                  <a:pt x="352006" y="607453"/>
                </a:cubicBezTo>
                <a:cubicBezTo>
                  <a:pt x="362534" y="712736"/>
                  <a:pt x="330254" y="854677"/>
                  <a:pt x="531469" y="731704"/>
                </a:cubicBezTo>
                <a:cubicBezTo>
                  <a:pt x="577260" y="703719"/>
                  <a:pt x="614298" y="593647"/>
                  <a:pt x="614298" y="593647"/>
                </a:cubicBezTo>
                <a:cubicBezTo>
                  <a:pt x="629621" y="517030"/>
                  <a:pt x="626859" y="506191"/>
                  <a:pt x="669518" y="427978"/>
                </a:cubicBezTo>
                <a:cubicBezTo>
                  <a:pt x="680536" y="407778"/>
                  <a:pt x="692966" y="387129"/>
                  <a:pt x="710933" y="372755"/>
                </a:cubicBezTo>
                <a:cubicBezTo>
                  <a:pt x="794463" y="305927"/>
                  <a:pt x="792359" y="324785"/>
                  <a:pt x="876591" y="303726"/>
                </a:cubicBezTo>
                <a:cubicBezTo>
                  <a:pt x="909091" y="295600"/>
                  <a:pt x="941014" y="285319"/>
                  <a:pt x="973225" y="276115"/>
                </a:cubicBezTo>
                <a:cubicBezTo>
                  <a:pt x="952286" y="262154"/>
                  <a:pt x="918975" y="234698"/>
                  <a:pt x="890396" y="234698"/>
                </a:cubicBezTo>
                <a:cubicBezTo>
                  <a:pt x="871423" y="234698"/>
                  <a:pt x="853583" y="243901"/>
                  <a:pt x="835176" y="248503"/>
                </a:cubicBezTo>
                <a:cubicBezTo>
                  <a:pt x="825973" y="266911"/>
                  <a:pt x="819528" y="286979"/>
                  <a:pt x="807567" y="303726"/>
                </a:cubicBezTo>
                <a:cubicBezTo>
                  <a:pt x="796220" y="319614"/>
                  <a:pt x="769121" y="325847"/>
                  <a:pt x="766152" y="345144"/>
                </a:cubicBezTo>
                <a:cubicBezTo>
                  <a:pt x="759120" y="390855"/>
                  <a:pt x="775355" y="437182"/>
                  <a:pt x="779957" y="483201"/>
                </a:cubicBezTo>
                <a:cubicBezTo>
                  <a:pt x="775355" y="497007"/>
                  <a:pt x="780674" y="523681"/>
                  <a:pt x="766152" y="524618"/>
                </a:cubicBezTo>
                <a:cubicBezTo>
                  <a:pt x="716186" y="527842"/>
                  <a:pt x="418225" y="569947"/>
                  <a:pt x="296787" y="483201"/>
                </a:cubicBezTo>
                <a:cubicBezTo>
                  <a:pt x="280900" y="471853"/>
                  <a:pt x="269177" y="455590"/>
                  <a:pt x="255372" y="441784"/>
                </a:cubicBezTo>
                <a:cubicBezTo>
                  <a:pt x="274714" y="248351"/>
                  <a:pt x="234817" y="353019"/>
                  <a:pt x="324396" y="248503"/>
                </a:cubicBezTo>
                <a:cubicBezTo>
                  <a:pt x="335194" y="235905"/>
                  <a:pt x="342362" y="220588"/>
                  <a:pt x="352006" y="207086"/>
                </a:cubicBezTo>
                <a:cubicBezTo>
                  <a:pt x="365379" y="188362"/>
                  <a:pt x="409691" y="168133"/>
                  <a:pt x="393421" y="151863"/>
                </a:cubicBezTo>
                <a:cubicBezTo>
                  <a:pt x="375899" y="134340"/>
                  <a:pt x="347404" y="170271"/>
                  <a:pt x="324396" y="179475"/>
                </a:cubicBezTo>
                <a:cubicBezTo>
                  <a:pt x="255372" y="174873"/>
                  <a:pt x="186501" y="165669"/>
                  <a:pt x="117323" y="165669"/>
                </a:cubicBezTo>
                <a:cubicBezTo>
                  <a:pt x="102771" y="165669"/>
                  <a:pt x="82416" y="166460"/>
                  <a:pt x="75909" y="179475"/>
                </a:cubicBezTo>
                <a:cubicBezTo>
                  <a:pt x="69401" y="192491"/>
                  <a:pt x="85884" y="206852"/>
                  <a:pt x="89713" y="220892"/>
                </a:cubicBezTo>
                <a:cubicBezTo>
                  <a:pt x="99697" y="257503"/>
                  <a:pt x="107339" y="294727"/>
                  <a:pt x="117323" y="331338"/>
                </a:cubicBezTo>
                <a:cubicBezTo>
                  <a:pt x="130763" y="380622"/>
                  <a:pt x="124846" y="366472"/>
                  <a:pt x="158738" y="400367"/>
                </a:cubicBezTo>
                <a:cubicBezTo>
                  <a:pt x="210770" y="556470"/>
                  <a:pt x="157576" y="384085"/>
                  <a:pt x="186348" y="786927"/>
                </a:cubicBezTo>
                <a:cubicBezTo>
                  <a:pt x="189939" y="837211"/>
                  <a:pt x="201160" y="828680"/>
                  <a:pt x="241567" y="842150"/>
                </a:cubicBezTo>
                <a:cubicBezTo>
                  <a:pt x="306535" y="839197"/>
                  <a:pt x="523369" y="897742"/>
                  <a:pt x="586689" y="786927"/>
                </a:cubicBezTo>
                <a:cubicBezTo>
                  <a:pt x="596102" y="770453"/>
                  <a:pt x="593020" y="749144"/>
                  <a:pt x="600494" y="731704"/>
                </a:cubicBezTo>
                <a:cubicBezTo>
                  <a:pt x="607029" y="716453"/>
                  <a:pt x="618900" y="704093"/>
                  <a:pt x="628103" y="690287"/>
                </a:cubicBezTo>
                <a:cubicBezTo>
                  <a:pt x="683323" y="694889"/>
                  <a:pt x="738837" y="696769"/>
                  <a:pt x="793762" y="704093"/>
                </a:cubicBezTo>
                <a:cubicBezTo>
                  <a:pt x="860802" y="713032"/>
                  <a:pt x="813010" y="715642"/>
                  <a:pt x="862786" y="745510"/>
                </a:cubicBezTo>
                <a:cubicBezTo>
                  <a:pt x="875264" y="752997"/>
                  <a:pt x="890396" y="754714"/>
                  <a:pt x="904201" y="759316"/>
                </a:cubicBezTo>
                <a:cubicBezTo>
                  <a:pt x="922607" y="754714"/>
                  <a:pt x="944605" y="757363"/>
                  <a:pt x="959420" y="745510"/>
                </a:cubicBezTo>
                <a:cubicBezTo>
                  <a:pt x="970783" y="736419"/>
                  <a:pt x="964494" y="715735"/>
                  <a:pt x="973225" y="704093"/>
                </a:cubicBezTo>
                <a:cubicBezTo>
                  <a:pt x="992748" y="678061"/>
                  <a:pt x="1019241" y="658074"/>
                  <a:pt x="1042249" y="635064"/>
                </a:cubicBezTo>
                <a:lnTo>
                  <a:pt x="1042249" y="635064"/>
                </a:lnTo>
                <a:lnTo>
                  <a:pt x="1083664" y="62125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 descr="128x128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3140563" y="7385167"/>
            <a:ext cx="784924" cy="784924"/>
          </a:xfrm>
          <a:prstGeom prst="rect">
            <a:avLst/>
          </a:prstGeom>
        </p:spPr>
      </p:pic>
      <p:pic>
        <p:nvPicPr>
          <p:cNvPr id="80" name="Picture 79" descr="hairbrush_128x128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 rot="18386451">
            <a:off x="2923735" y="7340250"/>
            <a:ext cx="540569" cy="540569"/>
          </a:xfrm>
          <a:prstGeom prst="rect">
            <a:avLst/>
          </a:prstGeom>
        </p:spPr>
      </p:pic>
      <p:pic>
        <p:nvPicPr>
          <p:cNvPr id="81" name="Picture 80" descr="256x256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964791" y="6315871"/>
            <a:ext cx="817094" cy="817094"/>
          </a:xfrm>
          <a:prstGeom prst="rect">
            <a:avLst/>
          </a:prstGeom>
        </p:spPr>
      </p:pic>
      <p:pic>
        <p:nvPicPr>
          <p:cNvPr id="82" name="Picture 81" descr="wash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3948905" y="7440527"/>
            <a:ext cx="941172" cy="522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79202"/>
              </p:ext>
            </p:extLst>
          </p:nvPr>
        </p:nvGraphicFramePr>
        <p:xfrm>
          <a:off x="896219" y="-3"/>
          <a:ext cx="5878290" cy="913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9715"/>
                <a:gridCol w="979715"/>
                <a:gridCol w="979715"/>
                <a:gridCol w="979715"/>
                <a:gridCol w="979715"/>
                <a:gridCol w="979715"/>
              </a:tblGrid>
              <a:tr h="10096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leave me alone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shut</a:t>
                      </a:r>
                      <a:r>
                        <a:rPr lang="en-US" sz="1200" baseline="0" dirty="0" smtClean="0">
                          <a:latin typeface="Century Gothic"/>
                          <a:cs typeface="Century Gothic"/>
                        </a:rPr>
                        <a:t> up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no symbol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goodbye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don’t like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No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Are ignoring </a:t>
                      </a:r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me?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How are you?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when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why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where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don’t 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afraid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sad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who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what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lang="en-US" sz="1200" baseline="0" dirty="0" smtClean="0">
                          <a:latin typeface="Century Gothic"/>
                          <a:cs typeface="Century Gothic"/>
                        </a:rPr>
                        <a:t> I….? </a:t>
                      </a:r>
                      <a:endParaRPr lang="en-US" sz="12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What’s your name?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6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bored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happy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hungry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thirsty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tired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How old are you?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drink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place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shop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outside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swimming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Where do you   live?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tell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doctors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college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town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house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Your school/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work?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again</a:t>
                      </a:r>
                    </a:p>
                    <a:p>
                      <a:pPr algn="ctr"/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now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leisure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TV/DVD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entury Gothic"/>
                          <a:cs typeface="Century Gothic"/>
                        </a:rPr>
                        <a:t>body parts</a:t>
                      </a:r>
                      <a:endParaRPr lang="en-US" sz="11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animal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day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month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special day</a:t>
                      </a:r>
                    </a:p>
                    <a:p>
                      <a:pPr algn="ctr"/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phone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music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garden</a:t>
                      </a:r>
                    </a:p>
                    <a:p>
                      <a:pPr algn="ctr"/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things that help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clothes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transport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toiletries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nature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entury Gothic"/>
                          <a:cs typeface="Century Gothic"/>
                        </a:rPr>
                        <a:t>weather</a:t>
                      </a:r>
                      <a:endParaRPr lang="en-US" sz="12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5" name="Curved Connector 4"/>
          <p:cNvCxnSpPr/>
          <p:nvPr/>
        </p:nvCxnSpPr>
        <p:spPr>
          <a:xfrm rot="16200000" flipH="1">
            <a:off x="1337164" y="6569075"/>
            <a:ext cx="488950" cy="342900"/>
          </a:xfrm>
          <a:prstGeom prst="curvedConnector3">
            <a:avLst>
              <a:gd name="adj1" fmla="val -7143"/>
            </a:avLst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981564" y="6594475"/>
            <a:ext cx="488950" cy="342900"/>
          </a:xfrm>
          <a:prstGeom prst="curvedConnector3">
            <a:avLst>
              <a:gd name="adj1" fmla="val -7143"/>
            </a:avLst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256x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61" y="6286500"/>
            <a:ext cx="812800" cy="812800"/>
          </a:xfrm>
          <a:prstGeom prst="rect">
            <a:avLst/>
          </a:prstGeom>
        </p:spPr>
      </p:pic>
      <p:pic>
        <p:nvPicPr>
          <p:cNvPr id="11" name="Picture 10" descr="256x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89" y="7256078"/>
            <a:ext cx="941772" cy="941772"/>
          </a:xfrm>
          <a:prstGeom prst="rect">
            <a:avLst/>
          </a:prstGeom>
        </p:spPr>
      </p:pic>
      <p:pic>
        <p:nvPicPr>
          <p:cNvPr id="12" name="Picture 11" descr="256x256.png"/>
          <p:cNvPicPr>
            <a:picLocks noChangeAspect="1"/>
          </p:cNvPicPr>
          <p:nvPr/>
        </p:nvPicPr>
        <p:blipFill>
          <a:blip r:embed="rId4"/>
          <a:srcRect l="31836" t="47656" r="31055" b="6918"/>
          <a:stretch>
            <a:fillRect/>
          </a:stretch>
        </p:blipFill>
        <p:spPr>
          <a:xfrm>
            <a:off x="2127739" y="7410678"/>
            <a:ext cx="482600" cy="590752"/>
          </a:xfrm>
          <a:prstGeom prst="rect">
            <a:avLst/>
          </a:prstGeom>
        </p:spPr>
      </p:pic>
      <p:pic>
        <p:nvPicPr>
          <p:cNvPr id="13" name="Picture 12" descr="256x256.png"/>
          <p:cNvPicPr>
            <a:picLocks noChangeAspect="1"/>
          </p:cNvPicPr>
          <p:nvPr/>
        </p:nvPicPr>
        <p:blipFill>
          <a:blip r:embed="rId4"/>
          <a:srcRect l="31836" t="47656" r="31055" b="6918"/>
          <a:stretch>
            <a:fillRect/>
          </a:stretch>
        </p:blipFill>
        <p:spPr>
          <a:xfrm>
            <a:off x="3219939" y="7594600"/>
            <a:ext cx="342724" cy="419530"/>
          </a:xfrm>
          <a:prstGeom prst="rect">
            <a:avLst/>
          </a:prstGeom>
        </p:spPr>
      </p:pic>
      <p:pic>
        <p:nvPicPr>
          <p:cNvPr id="14" name="Picture 13" descr="256x25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5594" y="7675461"/>
            <a:ext cx="211669" cy="211669"/>
          </a:xfrm>
          <a:prstGeom prst="rect">
            <a:avLst/>
          </a:prstGeom>
        </p:spPr>
      </p:pic>
      <p:pic>
        <p:nvPicPr>
          <p:cNvPr id="15" name="Picture 14" descr="Thingsthathel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454" y="8534400"/>
            <a:ext cx="870099" cy="527049"/>
          </a:xfrm>
          <a:prstGeom prst="rect">
            <a:avLst/>
          </a:prstGeom>
        </p:spPr>
      </p:pic>
      <p:pic>
        <p:nvPicPr>
          <p:cNvPr id="16" name="Picture 15" descr="Cloth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889" y="8400222"/>
            <a:ext cx="719522" cy="680275"/>
          </a:xfrm>
          <a:prstGeom prst="rect">
            <a:avLst/>
          </a:prstGeom>
        </p:spPr>
      </p:pic>
      <p:pic>
        <p:nvPicPr>
          <p:cNvPr id="17" name="Picture 16" descr="transpor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28" y="8458199"/>
            <a:ext cx="841531" cy="546100"/>
          </a:xfrm>
          <a:prstGeom prst="rect">
            <a:avLst/>
          </a:prstGeom>
        </p:spPr>
      </p:pic>
      <p:pic>
        <p:nvPicPr>
          <p:cNvPr id="18" name="Picture 17" descr="Toiletrie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1406" y="8503721"/>
            <a:ext cx="850633" cy="500578"/>
          </a:xfrm>
          <a:prstGeom prst="rect">
            <a:avLst/>
          </a:prstGeom>
        </p:spPr>
      </p:pic>
      <p:pic>
        <p:nvPicPr>
          <p:cNvPr id="19" name="Picture 18" descr="Natur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039" y="8503721"/>
            <a:ext cx="823238" cy="500577"/>
          </a:xfrm>
          <a:prstGeom prst="rect">
            <a:avLst/>
          </a:prstGeom>
        </p:spPr>
      </p:pic>
      <p:pic>
        <p:nvPicPr>
          <p:cNvPr id="20" name="Picture 19" descr="weather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8250" y="8500050"/>
            <a:ext cx="797839" cy="402648"/>
          </a:xfrm>
          <a:prstGeom prst="rect">
            <a:avLst/>
          </a:prstGeom>
        </p:spPr>
      </p:pic>
      <p:pic>
        <p:nvPicPr>
          <p:cNvPr id="21" name="Picture 20" descr="gardening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3799" y="7418026"/>
            <a:ext cx="889705" cy="575298"/>
          </a:xfrm>
          <a:prstGeom prst="rect">
            <a:avLst/>
          </a:prstGeom>
        </p:spPr>
      </p:pic>
      <p:pic>
        <p:nvPicPr>
          <p:cNvPr id="22" name="Picture 21" descr="Screen Shot 2015-08-31 at 22.02.14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9200" y="6421966"/>
            <a:ext cx="822062" cy="505884"/>
          </a:xfrm>
          <a:prstGeom prst="rect">
            <a:avLst/>
          </a:prstGeom>
        </p:spPr>
      </p:pic>
      <p:pic>
        <p:nvPicPr>
          <p:cNvPr id="23" name="Picture 22" descr="bodypar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41188" y="6391523"/>
            <a:ext cx="585401" cy="628996"/>
          </a:xfrm>
          <a:prstGeom prst="rect">
            <a:avLst/>
          </a:prstGeom>
        </p:spPr>
      </p:pic>
      <p:pic>
        <p:nvPicPr>
          <p:cNvPr id="24" name="Picture 23" descr="afrai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5481" y="2292350"/>
            <a:ext cx="589416" cy="717550"/>
          </a:xfrm>
          <a:prstGeom prst="rect">
            <a:avLst/>
          </a:prstGeom>
        </p:spPr>
      </p:pic>
      <p:pic>
        <p:nvPicPr>
          <p:cNvPr id="25" name="Picture 24" descr="sa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7739" y="2292350"/>
            <a:ext cx="520700" cy="633896"/>
          </a:xfrm>
          <a:prstGeom prst="rect">
            <a:avLst/>
          </a:prstGeom>
        </p:spPr>
      </p:pic>
      <p:pic>
        <p:nvPicPr>
          <p:cNvPr id="27" name="Picture 26" descr="256x256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7439" y="3194050"/>
            <a:ext cx="827472" cy="827472"/>
          </a:xfrm>
          <a:prstGeom prst="rect">
            <a:avLst/>
          </a:prstGeom>
        </p:spPr>
      </p:pic>
      <p:pic>
        <p:nvPicPr>
          <p:cNvPr id="28" name="Picture 27" descr="happ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7739" y="3333846"/>
            <a:ext cx="520700" cy="668626"/>
          </a:xfrm>
          <a:prstGeom prst="rect">
            <a:avLst/>
          </a:prstGeom>
        </p:spPr>
      </p:pic>
      <p:pic>
        <p:nvPicPr>
          <p:cNvPr id="29" name="Picture 28" descr="256x256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67719" y="3259426"/>
            <a:ext cx="793846" cy="793846"/>
          </a:xfrm>
          <a:prstGeom prst="rect">
            <a:avLst/>
          </a:prstGeom>
        </p:spPr>
      </p:pic>
      <p:pic>
        <p:nvPicPr>
          <p:cNvPr id="30" name="Picture 29" descr="256x256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31406" y="3259425"/>
            <a:ext cx="850633" cy="850633"/>
          </a:xfrm>
          <a:prstGeom prst="rect">
            <a:avLst/>
          </a:prstGeom>
        </p:spPr>
      </p:pic>
      <p:pic>
        <p:nvPicPr>
          <p:cNvPr id="31" name="Picture 30" descr="tir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59839" y="3271124"/>
            <a:ext cx="717550" cy="731348"/>
          </a:xfrm>
          <a:prstGeom prst="rect">
            <a:avLst/>
          </a:prstGeom>
        </p:spPr>
      </p:pic>
      <p:pic>
        <p:nvPicPr>
          <p:cNvPr id="32" name="Picture 31" descr="drink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4589" y="4371181"/>
            <a:ext cx="698500" cy="6477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984739" y="5403537"/>
            <a:ext cx="861814" cy="530009"/>
            <a:chOff x="1066800" y="5403537"/>
            <a:chExt cx="861814" cy="530009"/>
          </a:xfrm>
        </p:grpSpPr>
        <p:pic>
          <p:nvPicPr>
            <p:cNvPr id="33" name="Picture 32" descr="tell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66800" y="5403537"/>
              <a:ext cx="412750" cy="530009"/>
            </a:xfrm>
            <a:prstGeom prst="rect">
              <a:avLst/>
            </a:prstGeom>
          </p:spPr>
        </p:pic>
        <p:sp>
          <p:nvSpPr>
            <p:cNvPr id="34" name="Oval Callout 33"/>
            <p:cNvSpPr/>
            <p:nvPr/>
          </p:nvSpPr>
          <p:spPr>
            <a:xfrm>
              <a:off x="1464733" y="5445867"/>
              <a:ext cx="463881" cy="298763"/>
            </a:xfrm>
            <a:prstGeom prst="wedgeEllipseCallou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plac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34318" y="4351513"/>
            <a:ext cx="656456" cy="650433"/>
          </a:xfrm>
          <a:prstGeom prst="rect">
            <a:avLst/>
          </a:prstGeom>
        </p:spPr>
      </p:pic>
      <p:pic>
        <p:nvPicPr>
          <p:cNvPr id="37" name="Picture 36" descr="shop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97775" y="4351513"/>
            <a:ext cx="700406" cy="667368"/>
          </a:xfrm>
          <a:prstGeom prst="rect">
            <a:avLst/>
          </a:prstGeom>
        </p:spPr>
      </p:pic>
      <p:pic>
        <p:nvPicPr>
          <p:cNvPr id="38" name="Picture 37" descr="256x256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72091" y="4320379"/>
            <a:ext cx="759146" cy="759146"/>
          </a:xfrm>
          <a:prstGeom prst="rect">
            <a:avLst/>
          </a:prstGeom>
        </p:spPr>
      </p:pic>
      <p:sp>
        <p:nvSpPr>
          <p:cNvPr id="39" name="Snip Same Side Corner Rectangle 38"/>
          <p:cNvSpPr/>
          <p:nvPr/>
        </p:nvSpPr>
        <p:spPr>
          <a:xfrm>
            <a:off x="3931406" y="4320378"/>
            <a:ext cx="850633" cy="704079"/>
          </a:xfrm>
          <a:prstGeom prst="snip2Same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pool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936452" y="4537723"/>
            <a:ext cx="800351" cy="343007"/>
          </a:xfrm>
          <a:prstGeom prst="rect">
            <a:avLst/>
          </a:prstGeom>
        </p:spPr>
      </p:pic>
      <p:sp>
        <p:nvSpPr>
          <p:cNvPr id="44" name="Snip Same Side Corner Rectangle 43"/>
          <p:cNvSpPr/>
          <p:nvPr/>
        </p:nvSpPr>
        <p:spPr>
          <a:xfrm>
            <a:off x="1945559" y="5333321"/>
            <a:ext cx="850633" cy="704079"/>
          </a:xfrm>
          <a:prstGeom prst="snip2Same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ame Side Corner Rectangle 44"/>
          <p:cNvSpPr/>
          <p:nvPr/>
        </p:nvSpPr>
        <p:spPr>
          <a:xfrm>
            <a:off x="4909039" y="4323268"/>
            <a:ext cx="850633" cy="704079"/>
          </a:xfrm>
          <a:prstGeom prst="snip2Same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nip Same Side Corner Rectangle 45"/>
          <p:cNvSpPr/>
          <p:nvPr/>
        </p:nvSpPr>
        <p:spPr>
          <a:xfrm>
            <a:off x="3931406" y="5333321"/>
            <a:ext cx="850633" cy="704079"/>
          </a:xfrm>
          <a:prstGeom prst="snip2Same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/>
          <p:cNvSpPr/>
          <p:nvPr/>
        </p:nvSpPr>
        <p:spPr>
          <a:xfrm>
            <a:off x="2942928" y="5333321"/>
            <a:ext cx="850633" cy="704079"/>
          </a:xfrm>
          <a:prstGeom prst="snip2Same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nip Same Side Corner Rectangle 47"/>
          <p:cNvSpPr/>
          <p:nvPr/>
        </p:nvSpPr>
        <p:spPr>
          <a:xfrm>
            <a:off x="4909039" y="5333321"/>
            <a:ext cx="850633" cy="704079"/>
          </a:xfrm>
          <a:prstGeom prst="snip2Same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doctor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71561" y="5403536"/>
            <a:ext cx="476877" cy="545705"/>
          </a:xfrm>
          <a:prstGeom prst="rect">
            <a:avLst/>
          </a:prstGeom>
        </p:spPr>
      </p:pic>
      <p:pic>
        <p:nvPicPr>
          <p:cNvPr id="51" name="Picture 50" descr="256x256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67719" y="5308474"/>
            <a:ext cx="772797" cy="772797"/>
          </a:xfrm>
          <a:prstGeom prst="rect">
            <a:avLst/>
          </a:prstGeom>
        </p:spPr>
      </p:pic>
      <p:pic>
        <p:nvPicPr>
          <p:cNvPr id="52" name="Picture 51" descr="town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048294" y="5403537"/>
            <a:ext cx="604714" cy="556121"/>
          </a:xfrm>
          <a:prstGeom prst="rect">
            <a:avLst/>
          </a:prstGeom>
        </p:spPr>
      </p:pic>
      <p:pic>
        <p:nvPicPr>
          <p:cNvPr id="53" name="Picture 52" descr="256x256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985247" y="5357163"/>
            <a:ext cx="706969" cy="706969"/>
          </a:xfrm>
          <a:prstGeom prst="rect">
            <a:avLst/>
          </a:prstGeom>
        </p:spPr>
      </p:pic>
      <p:pic>
        <p:nvPicPr>
          <p:cNvPr id="49" name="Picture 48" descr="mobile phone_128x128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86969" y="7355332"/>
            <a:ext cx="716840" cy="716840"/>
          </a:xfrm>
          <a:prstGeom prst="rect">
            <a:avLst/>
          </a:prstGeom>
        </p:spPr>
      </p:pic>
      <p:pic>
        <p:nvPicPr>
          <p:cNvPr id="54" name="Picture 53" descr="switch on television , to_128x128.png"/>
          <p:cNvPicPr>
            <a:picLocks noChangeAspect="1"/>
          </p:cNvPicPr>
          <p:nvPr/>
        </p:nvPicPr>
        <p:blipFill>
          <a:blip r:embed="rId33"/>
          <a:srcRect r="1563" b="41917"/>
          <a:stretch>
            <a:fillRect/>
          </a:stretch>
        </p:blipFill>
        <p:spPr>
          <a:xfrm>
            <a:off x="3786965" y="6343185"/>
            <a:ext cx="1147928" cy="677334"/>
          </a:xfrm>
          <a:prstGeom prst="rect">
            <a:avLst/>
          </a:prstGeom>
        </p:spPr>
      </p:pic>
      <p:pic>
        <p:nvPicPr>
          <p:cNvPr id="55" name="Picture 54" descr="iPod_128x128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12516" y="7301883"/>
            <a:ext cx="747156" cy="747156"/>
          </a:xfrm>
          <a:prstGeom prst="rect">
            <a:avLst/>
          </a:prstGeom>
        </p:spPr>
      </p:pic>
      <p:pic>
        <p:nvPicPr>
          <p:cNvPr id="56" name="Picture 55" descr="Leisur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968328" y="6369806"/>
            <a:ext cx="818637" cy="706876"/>
          </a:xfrm>
          <a:prstGeom prst="rect">
            <a:avLst/>
          </a:prstGeom>
        </p:spPr>
      </p:pic>
      <p:pic>
        <p:nvPicPr>
          <p:cNvPr id="57" name="Picture 56" descr="128x128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959839" y="232942"/>
            <a:ext cx="776708" cy="776708"/>
          </a:xfrm>
          <a:prstGeom prst="rect">
            <a:avLst/>
          </a:prstGeom>
        </p:spPr>
      </p:pic>
      <p:sp>
        <p:nvSpPr>
          <p:cNvPr id="58" name="Oval Callout 57"/>
          <p:cNvSpPr/>
          <p:nvPr/>
        </p:nvSpPr>
        <p:spPr>
          <a:xfrm>
            <a:off x="3024709" y="355776"/>
            <a:ext cx="715807" cy="422561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034352" y="355776"/>
            <a:ext cx="727213" cy="422561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exit door , to_128x128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931406" y="271042"/>
            <a:ext cx="644734" cy="644734"/>
          </a:xfrm>
          <a:prstGeom prst="rect">
            <a:avLst/>
          </a:prstGeom>
        </p:spPr>
      </p:pic>
      <p:pic>
        <p:nvPicPr>
          <p:cNvPr id="61" name="Picture 60" descr="right hand_128x128.png"/>
          <p:cNvPicPr>
            <a:picLocks noChangeAspect="1"/>
          </p:cNvPicPr>
          <p:nvPr/>
        </p:nvPicPr>
        <p:blipFill>
          <a:blip r:embed="rId38"/>
          <a:srcRect t="34082" r="49666"/>
          <a:stretch>
            <a:fillRect/>
          </a:stretch>
        </p:blipFill>
        <p:spPr>
          <a:xfrm>
            <a:off x="4358013" y="271042"/>
            <a:ext cx="436254" cy="571324"/>
          </a:xfrm>
          <a:prstGeom prst="rect">
            <a:avLst/>
          </a:prstGeom>
        </p:spPr>
      </p:pic>
      <p:pic>
        <p:nvPicPr>
          <p:cNvPr id="62" name="Picture 61" descr="finger_128x128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959643" y="1275564"/>
            <a:ext cx="751619" cy="751619"/>
          </a:xfrm>
          <a:prstGeom prst="rect">
            <a:avLst/>
          </a:prstGeom>
        </p:spPr>
      </p:pic>
      <p:pic>
        <p:nvPicPr>
          <p:cNvPr id="63" name="Picture 62" descr="No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959847" y="271042"/>
            <a:ext cx="689091" cy="663804"/>
          </a:xfrm>
          <a:prstGeom prst="rect">
            <a:avLst/>
          </a:prstGeom>
        </p:spPr>
      </p:pic>
      <p:pic>
        <p:nvPicPr>
          <p:cNvPr id="65" name="Picture 64" descr="finger_128x128.png"/>
          <p:cNvPicPr>
            <a:picLocks noChangeAspect="1"/>
          </p:cNvPicPr>
          <p:nvPr/>
        </p:nvPicPr>
        <p:blipFill>
          <a:blip r:embed="rId39"/>
          <a:srcRect l="51831" b="57743"/>
          <a:stretch>
            <a:fillRect/>
          </a:stretch>
        </p:blipFill>
        <p:spPr>
          <a:xfrm rot="10800000">
            <a:off x="5856143" y="1216621"/>
            <a:ext cx="367346" cy="322264"/>
          </a:xfrm>
          <a:prstGeom prst="rect">
            <a:avLst/>
          </a:prstGeom>
        </p:spPr>
      </p:pic>
      <p:pic>
        <p:nvPicPr>
          <p:cNvPr id="67" name="Picture 66" descr="exit door , to_128x128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62542" y="397322"/>
            <a:ext cx="572508" cy="572508"/>
          </a:xfrm>
          <a:prstGeom prst="rect">
            <a:avLst/>
          </a:prstGeom>
        </p:spPr>
      </p:pic>
      <p:pic>
        <p:nvPicPr>
          <p:cNvPr id="68" name="Picture 67" descr="run , to_128x128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flipH="1">
            <a:off x="1375811" y="465919"/>
            <a:ext cx="492066" cy="492066"/>
          </a:xfrm>
          <a:prstGeom prst="rect">
            <a:avLst/>
          </a:prstGeom>
        </p:spPr>
      </p:pic>
      <p:pic>
        <p:nvPicPr>
          <p:cNvPr id="69" name="Picture 68" descr="quiet_128x128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982037" y="232942"/>
            <a:ext cx="795374" cy="795374"/>
          </a:xfrm>
          <a:prstGeom prst="rect">
            <a:avLst/>
          </a:prstGeom>
        </p:spPr>
      </p:pic>
      <p:pic>
        <p:nvPicPr>
          <p:cNvPr id="86" name="Picture 85" descr="jealous lady_128x128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flipH="1">
            <a:off x="1425349" y="1420554"/>
            <a:ext cx="477675" cy="477675"/>
          </a:xfrm>
          <a:prstGeom prst="rect">
            <a:avLst/>
          </a:prstGeom>
        </p:spPr>
      </p:pic>
      <p:pic>
        <p:nvPicPr>
          <p:cNvPr id="87" name="Picture 86" descr="jealous man_128x128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04997" y="1420554"/>
            <a:ext cx="477675" cy="477675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rot="5400000">
            <a:off x="1199298" y="1647120"/>
            <a:ext cx="423955" cy="217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128x128.png"/>
          <p:cNvPicPr>
            <a:picLocks noChangeAspect="1"/>
          </p:cNvPicPr>
          <p:nvPr/>
        </p:nvPicPr>
        <p:blipFill>
          <a:blip r:embed="rId45"/>
          <a:srcRect r="45584"/>
          <a:stretch>
            <a:fillRect/>
          </a:stretch>
        </p:blipFill>
        <p:spPr>
          <a:xfrm>
            <a:off x="4755301" y="2250463"/>
            <a:ext cx="459892" cy="821869"/>
          </a:xfrm>
          <a:prstGeom prst="rect">
            <a:avLst/>
          </a:prstGeom>
        </p:spPr>
      </p:pic>
      <p:pic>
        <p:nvPicPr>
          <p:cNvPr id="90" name="Picture 89" descr="where_128x128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903025" y="1538885"/>
            <a:ext cx="488298" cy="488298"/>
          </a:xfrm>
          <a:prstGeom prst="rect">
            <a:avLst/>
          </a:prstGeom>
        </p:spPr>
      </p:pic>
      <p:pic>
        <p:nvPicPr>
          <p:cNvPr id="91" name="Picture 90" descr="128x128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283182" y="1420554"/>
            <a:ext cx="562385" cy="562385"/>
          </a:xfrm>
          <a:prstGeom prst="rect">
            <a:avLst/>
          </a:prstGeom>
        </p:spPr>
      </p:pic>
      <p:pic>
        <p:nvPicPr>
          <p:cNvPr id="92" name="Picture 91" descr="128x128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946691" y="2218545"/>
            <a:ext cx="842155" cy="842155"/>
          </a:xfrm>
          <a:prstGeom prst="rect">
            <a:avLst/>
          </a:prstGeom>
        </p:spPr>
      </p:pic>
      <p:pic>
        <p:nvPicPr>
          <p:cNvPr id="93" name="Picture 92" descr="why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118434" y="1275564"/>
            <a:ext cx="534574" cy="641488"/>
          </a:xfrm>
          <a:prstGeom prst="rect">
            <a:avLst/>
          </a:prstGeom>
        </p:spPr>
      </p:pic>
      <p:pic>
        <p:nvPicPr>
          <p:cNvPr id="94" name="Picture 93" descr="when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941793" y="1292337"/>
            <a:ext cx="851768" cy="567845"/>
          </a:xfrm>
          <a:prstGeom prst="rect">
            <a:avLst/>
          </a:prstGeom>
        </p:spPr>
      </p:pic>
      <p:pic>
        <p:nvPicPr>
          <p:cNvPr id="95" name="Picture 94" descr="who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024708" y="2292350"/>
            <a:ext cx="715807" cy="728942"/>
          </a:xfrm>
          <a:prstGeom prst="rect">
            <a:avLst/>
          </a:prstGeom>
        </p:spPr>
      </p:pic>
      <p:pic>
        <p:nvPicPr>
          <p:cNvPr id="96" name="Picture 95" descr="which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5012646" y="1251139"/>
            <a:ext cx="638662" cy="731800"/>
          </a:xfrm>
          <a:prstGeom prst="rect">
            <a:avLst/>
          </a:prstGeom>
        </p:spPr>
      </p:pic>
      <p:sp>
        <p:nvSpPr>
          <p:cNvPr id="97" name="Isosceles Triangle 96"/>
          <p:cNvSpPr/>
          <p:nvPr/>
        </p:nvSpPr>
        <p:spPr>
          <a:xfrm>
            <a:off x="5183332" y="2563915"/>
            <a:ext cx="352234" cy="324704"/>
          </a:xfrm>
          <a:prstGeom prst="triangl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5434118" y="2388012"/>
            <a:ext cx="397373" cy="253737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128x128.png"/>
          <p:cNvPicPr>
            <a:picLocks noChangeAspect="1"/>
          </p:cNvPicPr>
          <p:nvPr/>
        </p:nvPicPr>
        <p:blipFill>
          <a:blip r:embed="rId45"/>
          <a:srcRect r="45584" b="35538"/>
          <a:stretch>
            <a:fillRect/>
          </a:stretch>
        </p:blipFill>
        <p:spPr>
          <a:xfrm>
            <a:off x="5730464" y="2295213"/>
            <a:ext cx="950227" cy="593406"/>
          </a:xfrm>
          <a:prstGeom prst="rect">
            <a:avLst/>
          </a:prstGeom>
        </p:spPr>
      </p:pic>
      <p:pic>
        <p:nvPicPr>
          <p:cNvPr id="109" name="Picture 108" descr="old person 3_128x128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913113" y="3300419"/>
            <a:ext cx="798149" cy="798149"/>
          </a:xfrm>
          <a:prstGeom prst="rect">
            <a:avLst/>
          </a:prstGeom>
        </p:spPr>
      </p:pic>
      <p:pic>
        <p:nvPicPr>
          <p:cNvPr id="110" name="Picture 109" descr="outside_128x128.png"/>
          <p:cNvPicPr>
            <a:picLocks noChangeAspect="1"/>
          </p:cNvPicPr>
          <p:nvPr/>
        </p:nvPicPr>
        <p:blipFill>
          <a:blip r:embed="rId54"/>
          <a:srcRect r="31944"/>
          <a:stretch>
            <a:fillRect/>
          </a:stretch>
        </p:blipFill>
        <p:spPr>
          <a:xfrm>
            <a:off x="6024667" y="4351513"/>
            <a:ext cx="523528" cy="769265"/>
          </a:xfrm>
          <a:prstGeom prst="rect">
            <a:avLst/>
          </a:prstGeom>
        </p:spPr>
      </p:pic>
      <p:pic>
        <p:nvPicPr>
          <p:cNvPr id="111" name="Picture 110" descr="school_128x128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5821509" y="5192188"/>
            <a:ext cx="976446" cy="9764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176</Words>
  <Application>Microsoft Office PowerPoint</Application>
  <PresentationFormat>On-screen Show (4:3)</PresentationFormat>
  <Paragraphs>126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McCallum</dc:creator>
  <cp:lastModifiedBy>Kate McCallum</cp:lastModifiedBy>
  <cp:revision>29</cp:revision>
  <cp:lastPrinted>2015-09-09T13:33:31Z</cp:lastPrinted>
  <dcterms:created xsi:type="dcterms:W3CDTF">2015-09-06T15:35:52Z</dcterms:created>
  <dcterms:modified xsi:type="dcterms:W3CDTF">2015-09-10T07:17:24Z</dcterms:modified>
</cp:coreProperties>
</file>