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63053" autoAdjust="0"/>
  </p:normalViewPr>
  <p:slideViewPr>
    <p:cSldViewPr snapToGrid="0" snapToObjects="1">
      <p:cViewPr varScale="1">
        <p:scale>
          <a:sx n="82" d="100"/>
          <a:sy n="82" d="100"/>
        </p:scale>
        <p:origin x="1338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D90468-7B4E-AC4E-95B3-F3BA6DCF87B3}" type="datetimeFigureOut">
              <a:rPr lang="en-US" smtClean="0"/>
              <a:t>9/9/2015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7C79CF-9E14-2944-B13E-254A79793A2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84376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7C79CF-9E14-2944-B13E-254A79793A2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89374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7D1DB-4BF7-7641-9C7D-1BB978EC9B3B}" type="datetimeFigureOut">
              <a:rPr lang="en-US" smtClean="0"/>
              <a:t>9/9/2015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13090-8A83-D844-B4FD-0960404A5B2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7D1DB-4BF7-7641-9C7D-1BB978EC9B3B}" type="datetimeFigureOut">
              <a:rPr lang="en-US" smtClean="0"/>
              <a:t>9/9/2015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13090-8A83-D844-B4FD-0960404A5B2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29037" y="488951"/>
            <a:ext cx="1157288" cy="10401300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7175" y="488951"/>
            <a:ext cx="3357563" cy="10401300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7D1DB-4BF7-7641-9C7D-1BB978EC9B3B}" type="datetimeFigureOut">
              <a:rPr lang="en-US" smtClean="0"/>
              <a:t>9/9/2015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13090-8A83-D844-B4FD-0960404A5B2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7D1DB-4BF7-7641-9C7D-1BB978EC9B3B}" type="datetimeFigureOut">
              <a:rPr lang="en-US" smtClean="0"/>
              <a:t>9/9/2015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13090-8A83-D844-B4FD-0960404A5B2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7D1DB-4BF7-7641-9C7D-1BB978EC9B3B}" type="datetimeFigureOut">
              <a:rPr lang="en-US" smtClean="0"/>
              <a:t>9/9/2015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13090-8A83-D844-B4FD-0960404A5B2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7175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28900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7D1DB-4BF7-7641-9C7D-1BB978EC9B3B}" type="datetimeFigureOut">
              <a:rPr lang="en-US" smtClean="0"/>
              <a:t>9/9/2015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13090-8A83-D844-B4FD-0960404A5B2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7D1DB-4BF7-7641-9C7D-1BB978EC9B3B}" type="datetimeFigureOut">
              <a:rPr lang="en-US" smtClean="0"/>
              <a:t>9/9/2015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13090-8A83-D844-B4FD-0960404A5B2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7D1DB-4BF7-7641-9C7D-1BB978EC9B3B}" type="datetimeFigureOut">
              <a:rPr lang="en-US" smtClean="0"/>
              <a:t>9/9/2015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13090-8A83-D844-B4FD-0960404A5B2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7D1DB-4BF7-7641-9C7D-1BB978EC9B3B}" type="datetimeFigureOut">
              <a:rPr lang="en-US" smtClean="0"/>
              <a:t>9/9/2015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13090-8A83-D844-B4FD-0960404A5B2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7D1DB-4BF7-7641-9C7D-1BB978EC9B3B}" type="datetimeFigureOut">
              <a:rPr lang="en-US" smtClean="0"/>
              <a:t>9/9/2015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13090-8A83-D844-B4FD-0960404A5B2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7D1DB-4BF7-7641-9C7D-1BB978EC9B3B}" type="datetimeFigureOut">
              <a:rPr lang="en-US" smtClean="0"/>
              <a:t>9/9/2015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13090-8A83-D844-B4FD-0960404A5B2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07D1DB-4BF7-7641-9C7D-1BB978EC9B3B}" type="datetimeFigureOut">
              <a:rPr lang="en-US" smtClean="0"/>
              <a:t>9/9/2015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413090-8A83-D844-B4FD-0960404A5B23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5.png"/><Relationship Id="rId117" Type="http://schemas.openxmlformats.org/officeDocument/2006/relationships/image" Target="../media/image116.png"/><Relationship Id="rId21" Type="http://schemas.openxmlformats.org/officeDocument/2006/relationships/image" Target="../media/image20.png"/><Relationship Id="rId42" Type="http://schemas.openxmlformats.org/officeDocument/2006/relationships/image" Target="../media/image41.png"/><Relationship Id="rId47" Type="http://schemas.openxmlformats.org/officeDocument/2006/relationships/image" Target="../media/image46.png"/><Relationship Id="rId63" Type="http://schemas.openxmlformats.org/officeDocument/2006/relationships/image" Target="../media/image62.png"/><Relationship Id="rId68" Type="http://schemas.openxmlformats.org/officeDocument/2006/relationships/image" Target="../media/image67.png"/><Relationship Id="rId84" Type="http://schemas.openxmlformats.org/officeDocument/2006/relationships/image" Target="../media/image83.png"/><Relationship Id="rId89" Type="http://schemas.openxmlformats.org/officeDocument/2006/relationships/image" Target="../media/image88.png"/><Relationship Id="rId112" Type="http://schemas.openxmlformats.org/officeDocument/2006/relationships/image" Target="../media/image111.png"/><Relationship Id="rId16" Type="http://schemas.openxmlformats.org/officeDocument/2006/relationships/image" Target="../media/image15.png"/><Relationship Id="rId107" Type="http://schemas.openxmlformats.org/officeDocument/2006/relationships/image" Target="../media/image106.png"/><Relationship Id="rId11" Type="http://schemas.openxmlformats.org/officeDocument/2006/relationships/image" Target="../media/image10.png"/><Relationship Id="rId32" Type="http://schemas.openxmlformats.org/officeDocument/2006/relationships/image" Target="../media/image31.png"/><Relationship Id="rId37" Type="http://schemas.openxmlformats.org/officeDocument/2006/relationships/image" Target="../media/image36.png"/><Relationship Id="rId53" Type="http://schemas.openxmlformats.org/officeDocument/2006/relationships/image" Target="../media/image52.png"/><Relationship Id="rId58" Type="http://schemas.openxmlformats.org/officeDocument/2006/relationships/image" Target="../media/image57.png"/><Relationship Id="rId74" Type="http://schemas.openxmlformats.org/officeDocument/2006/relationships/image" Target="../media/image73.png"/><Relationship Id="rId79" Type="http://schemas.openxmlformats.org/officeDocument/2006/relationships/image" Target="../media/image78.png"/><Relationship Id="rId102" Type="http://schemas.openxmlformats.org/officeDocument/2006/relationships/image" Target="../media/image101.png"/><Relationship Id="rId123" Type="http://schemas.openxmlformats.org/officeDocument/2006/relationships/image" Target="../media/image122.png"/><Relationship Id="rId128" Type="http://schemas.openxmlformats.org/officeDocument/2006/relationships/image" Target="../media/image127.png"/><Relationship Id="rId5" Type="http://schemas.openxmlformats.org/officeDocument/2006/relationships/image" Target="../media/image4.png"/><Relationship Id="rId90" Type="http://schemas.openxmlformats.org/officeDocument/2006/relationships/image" Target="../media/image89.png"/><Relationship Id="rId95" Type="http://schemas.openxmlformats.org/officeDocument/2006/relationships/image" Target="../media/image94.png"/><Relationship Id="rId19" Type="http://schemas.openxmlformats.org/officeDocument/2006/relationships/image" Target="../media/image1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Relationship Id="rId35" Type="http://schemas.openxmlformats.org/officeDocument/2006/relationships/image" Target="../media/image34.png"/><Relationship Id="rId43" Type="http://schemas.openxmlformats.org/officeDocument/2006/relationships/image" Target="../media/image42.png"/><Relationship Id="rId48" Type="http://schemas.openxmlformats.org/officeDocument/2006/relationships/image" Target="../media/image47.png"/><Relationship Id="rId56" Type="http://schemas.openxmlformats.org/officeDocument/2006/relationships/image" Target="../media/image55.png"/><Relationship Id="rId64" Type="http://schemas.openxmlformats.org/officeDocument/2006/relationships/image" Target="../media/image63.png"/><Relationship Id="rId69" Type="http://schemas.openxmlformats.org/officeDocument/2006/relationships/image" Target="../media/image68.png"/><Relationship Id="rId77" Type="http://schemas.openxmlformats.org/officeDocument/2006/relationships/image" Target="../media/image76.png"/><Relationship Id="rId100" Type="http://schemas.openxmlformats.org/officeDocument/2006/relationships/image" Target="../media/image99.png"/><Relationship Id="rId105" Type="http://schemas.openxmlformats.org/officeDocument/2006/relationships/image" Target="../media/image104.png"/><Relationship Id="rId113" Type="http://schemas.openxmlformats.org/officeDocument/2006/relationships/image" Target="../media/image112.png"/><Relationship Id="rId118" Type="http://schemas.openxmlformats.org/officeDocument/2006/relationships/image" Target="../media/image117.png"/><Relationship Id="rId126" Type="http://schemas.openxmlformats.org/officeDocument/2006/relationships/image" Target="../media/image125.png"/><Relationship Id="rId8" Type="http://schemas.openxmlformats.org/officeDocument/2006/relationships/image" Target="../media/image7.png"/><Relationship Id="rId51" Type="http://schemas.openxmlformats.org/officeDocument/2006/relationships/image" Target="../media/image50.png"/><Relationship Id="rId72" Type="http://schemas.openxmlformats.org/officeDocument/2006/relationships/image" Target="../media/image71.png"/><Relationship Id="rId80" Type="http://schemas.openxmlformats.org/officeDocument/2006/relationships/image" Target="../media/image79.png"/><Relationship Id="rId85" Type="http://schemas.openxmlformats.org/officeDocument/2006/relationships/image" Target="../media/image84.png"/><Relationship Id="rId93" Type="http://schemas.openxmlformats.org/officeDocument/2006/relationships/image" Target="../media/image92.png"/><Relationship Id="rId98" Type="http://schemas.openxmlformats.org/officeDocument/2006/relationships/image" Target="../media/image97.png"/><Relationship Id="rId121" Type="http://schemas.openxmlformats.org/officeDocument/2006/relationships/image" Target="../media/image120.png"/><Relationship Id="rId3" Type="http://schemas.openxmlformats.org/officeDocument/2006/relationships/image" Target="../media/image2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38" Type="http://schemas.openxmlformats.org/officeDocument/2006/relationships/image" Target="../media/image37.png"/><Relationship Id="rId46" Type="http://schemas.openxmlformats.org/officeDocument/2006/relationships/image" Target="../media/image45.png"/><Relationship Id="rId59" Type="http://schemas.openxmlformats.org/officeDocument/2006/relationships/image" Target="../media/image58.png"/><Relationship Id="rId67" Type="http://schemas.openxmlformats.org/officeDocument/2006/relationships/image" Target="../media/image66.png"/><Relationship Id="rId103" Type="http://schemas.openxmlformats.org/officeDocument/2006/relationships/image" Target="../media/image102.png"/><Relationship Id="rId108" Type="http://schemas.openxmlformats.org/officeDocument/2006/relationships/image" Target="../media/image107.png"/><Relationship Id="rId116" Type="http://schemas.openxmlformats.org/officeDocument/2006/relationships/image" Target="../media/image115.png"/><Relationship Id="rId124" Type="http://schemas.openxmlformats.org/officeDocument/2006/relationships/image" Target="../media/image123.png"/><Relationship Id="rId129" Type="http://schemas.openxmlformats.org/officeDocument/2006/relationships/image" Target="../media/image128.png"/><Relationship Id="rId20" Type="http://schemas.openxmlformats.org/officeDocument/2006/relationships/image" Target="../media/image19.png"/><Relationship Id="rId41" Type="http://schemas.openxmlformats.org/officeDocument/2006/relationships/image" Target="../media/image40.png"/><Relationship Id="rId54" Type="http://schemas.openxmlformats.org/officeDocument/2006/relationships/image" Target="../media/image53.png"/><Relationship Id="rId62" Type="http://schemas.openxmlformats.org/officeDocument/2006/relationships/image" Target="../media/image61.png"/><Relationship Id="rId70" Type="http://schemas.openxmlformats.org/officeDocument/2006/relationships/image" Target="../media/image69.png"/><Relationship Id="rId75" Type="http://schemas.openxmlformats.org/officeDocument/2006/relationships/image" Target="../media/image74.png"/><Relationship Id="rId83" Type="http://schemas.openxmlformats.org/officeDocument/2006/relationships/image" Target="../media/image82.png"/><Relationship Id="rId88" Type="http://schemas.openxmlformats.org/officeDocument/2006/relationships/image" Target="../media/image87.png"/><Relationship Id="rId91" Type="http://schemas.openxmlformats.org/officeDocument/2006/relationships/image" Target="../media/image90.png"/><Relationship Id="rId96" Type="http://schemas.openxmlformats.org/officeDocument/2006/relationships/image" Target="../media/image95.png"/><Relationship Id="rId111" Type="http://schemas.openxmlformats.org/officeDocument/2006/relationships/image" Target="../media/image110.png"/><Relationship Id="rId132" Type="http://schemas.openxmlformats.org/officeDocument/2006/relationships/image" Target="../media/image1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36" Type="http://schemas.openxmlformats.org/officeDocument/2006/relationships/image" Target="../media/image35.png"/><Relationship Id="rId49" Type="http://schemas.openxmlformats.org/officeDocument/2006/relationships/image" Target="../media/image48.png"/><Relationship Id="rId57" Type="http://schemas.openxmlformats.org/officeDocument/2006/relationships/image" Target="../media/image56.png"/><Relationship Id="rId106" Type="http://schemas.openxmlformats.org/officeDocument/2006/relationships/image" Target="../media/image105.png"/><Relationship Id="rId114" Type="http://schemas.openxmlformats.org/officeDocument/2006/relationships/image" Target="../media/image113.png"/><Relationship Id="rId119" Type="http://schemas.openxmlformats.org/officeDocument/2006/relationships/image" Target="../media/image118.png"/><Relationship Id="rId127" Type="http://schemas.openxmlformats.org/officeDocument/2006/relationships/image" Target="../media/image126.png"/><Relationship Id="rId10" Type="http://schemas.openxmlformats.org/officeDocument/2006/relationships/image" Target="../media/image9.png"/><Relationship Id="rId31" Type="http://schemas.openxmlformats.org/officeDocument/2006/relationships/image" Target="../media/image30.png"/><Relationship Id="rId44" Type="http://schemas.openxmlformats.org/officeDocument/2006/relationships/image" Target="../media/image43.png"/><Relationship Id="rId52" Type="http://schemas.openxmlformats.org/officeDocument/2006/relationships/image" Target="../media/image51.png"/><Relationship Id="rId60" Type="http://schemas.openxmlformats.org/officeDocument/2006/relationships/image" Target="../media/image59.png"/><Relationship Id="rId65" Type="http://schemas.openxmlformats.org/officeDocument/2006/relationships/image" Target="../media/image64.png"/><Relationship Id="rId73" Type="http://schemas.openxmlformats.org/officeDocument/2006/relationships/image" Target="../media/image72.png"/><Relationship Id="rId78" Type="http://schemas.openxmlformats.org/officeDocument/2006/relationships/image" Target="../media/image77.png"/><Relationship Id="rId81" Type="http://schemas.openxmlformats.org/officeDocument/2006/relationships/image" Target="../media/image80.png"/><Relationship Id="rId86" Type="http://schemas.openxmlformats.org/officeDocument/2006/relationships/image" Target="../media/image85.png"/><Relationship Id="rId94" Type="http://schemas.openxmlformats.org/officeDocument/2006/relationships/image" Target="../media/image93.png"/><Relationship Id="rId99" Type="http://schemas.openxmlformats.org/officeDocument/2006/relationships/image" Target="../media/image98.png"/><Relationship Id="rId101" Type="http://schemas.openxmlformats.org/officeDocument/2006/relationships/image" Target="../media/image100.png"/><Relationship Id="rId122" Type="http://schemas.openxmlformats.org/officeDocument/2006/relationships/image" Target="../media/image121.png"/><Relationship Id="rId130" Type="http://schemas.openxmlformats.org/officeDocument/2006/relationships/image" Target="../media/image12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9" Type="http://schemas.openxmlformats.org/officeDocument/2006/relationships/image" Target="../media/image38.png"/><Relationship Id="rId109" Type="http://schemas.openxmlformats.org/officeDocument/2006/relationships/image" Target="../media/image108.png"/><Relationship Id="rId34" Type="http://schemas.openxmlformats.org/officeDocument/2006/relationships/image" Target="../media/image33.png"/><Relationship Id="rId50" Type="http://schemas.openxmlformats.org/officeDocument/2006/relationships/image" Target="../media/image49.png"/><Relationship Id="rId55" Type="http://schemas.openxmlformats.org/officeDocument/2006/relationships/image" Target="../media/image54.png"/><Relationship Id="rId76" Type="http://schemas.openxmlformats.org/officeDocument/2006/relationships/image" Target="../media/image75.png"/><Relationship Id="rId97" Type="http://schemas.openxmlformats.org/officeDocument/2006/relationships/image" Target="../media/image96.png"/><Relationship Id="rId104" Type="http://schemas.openxmlformats.org/officeDocument/2006/relationships/image" Target="../media/image103.png"/><Relationship Id="rId120" Type="http://schemas.openxmlformats.org/officeDocument/2006/relationships/image" Target="../media/image119.png"/><Relationship Id="rId125" Type="http://schemas.openxmlformats.org/officeDocument/2006/relationships/image" Target="../media/image124.png"/><Relationship Id="rId7" Type="http://schemas.openxmlformats.org/officeDocument/2006/relationships/image" Target="../media/image6.png"/><Relationship Id="rId71" Type="http://schemas.openxmlformats.org/officeDocument/2006/relationships/image" Target="../media/image70.png"/><Relationship Id="rId92" Type="http://schemas.openxmlformats.org/officeDocument/2006/relationships/image" Target="../media/image91.png"/><Relationship Id="rId2" Type="http://schemas.openxmlformats.org/officeDocument/2006/relationships/image" Target="../media/image1.png"/><Relationship Id="rId29" Type="http://schemas.openxmlformats.org/officeDocument/2006/relationships/image" Target="../media/image28.png"/><Relationship Id="rId24" Type="http://schemas.openxmlformats.org/officeDocument/2006/relationships/image" Target="../media/image23.png"/><Relationship Id="rId40" Type="http://schemas.openxmlformats.org/officeDocument/2006/relationships/image" Target="../media/image39.png"/><Relationship Id="rId45" Type="http://schemas.openxmlformats.org/officeDocument/2006/relationships/image" Target="../media/image44.png"/><Relationship Id="rId66" Type="http://schemas.openxmlformats.org/officeDocument/2006/relationships/image" Target="../media/image65.png"/><Relationship Id="rId87" Type="http://schemas.openxmlformats.org/officeDocument/2006/relationships/image" Target="../media/image86.png"/><Relationship Id="rId110" Type="http://schemas.openxmlformats.org/officeDocument/2006/relationships/image" Target="../media/image109.png"/><Relationship Id="rId115" Type="http://schemas.openxmlformats.org/officeDocument/2006/relationships/image" Target="../media/image114.png"/><Relationship Id="rId131" Type="http://schemas.openxmlformats.org/officeDocument/2006/relationships/image" Target="../media/image130.png"/><Relationship Id="rId61" Type="http://schemas.openxmlformats.org/officeDocument/2006/relationships/image" Target="../media/image60.png"/><Relationship Id="rId82" Type="http://schemas.openxmlformats.org/officeDocument/2006/relationships/image" Target="../media/image81.png"/></Relationships>
</file>

<file path=ppt/slides/_rels/slide2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51.png"/><Relationship Id="rId117" Type="http://schemas.openxmlformats.org/officeDocument/2006/relationships/image" Target="../media/image79.png"/><Relationship Id="rId21" Type="http://schemas.openxmlformats.org/officeDocument/2006/relationships/image" Target="../media/image147.png"/><Relationship Id="rId42" Type="http://schemas.openxmlformats.org/officeDocument/2006/relationships/image" Target="../media/image165.png"/><Relationship Id="rId47" Type="http://schemas.openxmlformats.org/officeDocument/2006/relationships/image" Target="../media/image169.png"/><Relationship Id="rId63" Type="http://schemas.openxmlformats.org/officeDocument/2006/relationships/image" Target="../media/image184.png"/><Relationship Id="rId68" Type="http://schemas.openxmlformats.org/officeDocument/2006/relationships/image" Target="../media/image189.png"/><Relationship Id="rId84" Type="http://schemas.openxmlformats.org/officeDocument/2006/relationships/image" Target="../media/image204.png"/><Relationship Id="rId89" Type="http://schemas.openxmlformats.org/officeDocument/2006/relationships/image" Target="../media/image209.png"/><Relationship Id="rId112" Type="http://schemas.openxmlformats.org/officeDocument/2006/relationships/image" Target="../media/image21.png"/><Relationship Id="rId133" Type="http://schemas.openxmlformats.org/officeDocument/2006/relationships/image" Target="../media/image244.png"/><Relationship Id="rId16" Type="http://schemas.openxmlformats.org/officeDocument/2006/relationships/image" Target="../media/image144.png"/><Relationship Id="rId107" Type="http://schemas.openxmlformats.org/officeDocument/2006/relationships/image" Target="../media/image227.png"/><Relationship Id="rId11" Type="http://schemas.openxmlformats.org/officeDocument/2006/relationships/image" Target="../media/image139.png"/><Relationship Id="rId32" Type="http://schemas.openxmlformats.org/officeDocument/2006/relationships/image" Target="../media/image156.png"/><Relationship Id="rId37" Type="http://schemas.openxmlformats.org/officeDocument/2006/relationships/image" Target="../media/image161.png"/><Relationship Id="rId53" Type="http://schemas.openxmlformats.org/officeDocument/2006/relationships/image" Target="../media/image175.png"/><Relationship Id="rId58" Type="http://schemas.openxmlformats.org/officeDocument/2006/relationships/image" Target="../media/image180.png"/><Relationship Id="rId74" Type="http://schemas.openxmlformats.org/officeDocument/2006/relationships/image" Target="../media/image194.png"/><Relationship Id="rId79" Type="http://schemas.openxmlformats.org/officeDocument/2006/relationships/image" Target="../media/image199.png"/><Relationship Id="rId102" Type="http://schemas.openxmlformats.org/officeDocument/2006/relationships/image" Target="../media/image222.png"/><Relationship Id="rId123" Type="http://schemas.openxmlformats.org/officeDocument/2006/relationships/image" Target="../media/image235.png"/><Relationship Id="rId128" Type="http://schemas.openxmlformats.org/officeDocument/2006/relationships/image" Target="../media/image240.png"/><Relationship Id="rId5" Type="http://schemas.openxmlformats.org/officeDocument/2006/relationships/image" Target="../media/image133.png"/><Relationship Id="rId90" Type="http://schemas.openxmlformats.org/officeDocument/2006/relationships/image" Target="../media/image210.png"/><Relationship Id="rId95" Type="http://schemas.openxmlformats.org/officeDocument/2006/relationships/image" Target="../media/image215.png"/><Relationship Id="rId14" Type="http://schemas.openxmlformats.org/officeDocument/2006/relationships/image" Target="../media/image142.png"/><Relationship Id="rId22" Type="http://schemas.openxmlformats.org/officeDocument/2006/relationships/image" Target="../media/image94.png"/><Relationship Id="rId27" Type="http://schemas.openxmlformats.org/officeDocument/2006/relationships/image" Target="../media/image152.png"/><Relationship Id="rId30" Type="http://schemas.openxmlformats.org/officeDocument/2006/relationships/image" Target="../media/image154.png"/><Relationship Id="rId35" Type="http://schemas.openxmlformats.org/officeDocument/2006/relationships/image" Target="../media/image159.png"/><Relationship Id="rId43" Type="http://schemas.openxmlformats.org/officeDocument/2006/relationships/image" Target="../media/image166.png"/><Relationship Id="rId48" Type="http://schemas.openxmlformats.org/officeDocument/2006/relationships/image" Target="../media/image170.png"/><Relationship Id="rId56" Type="http://schemas.openxmlformats.org/officeDocument/2006/relationships/image" Target="../media/image178.png"/><Relationship Id="rId64" Type="http://schemas.openxmlformats.org/officeDocument/2006/relationships/image" Target="../media/image185.png"/><Relationship Id="rId69" Type="http://schemas.openxmlformats.org/officeDocument/2006/relationships/image" Target="../media/image190.png"/><Relationship Id="rId77" Type="http://schemas.openxmlformats.org/officeDocument/2006/relationships/image" Target="../media/image197.png"/><Relationship Id="rId100" Type="http://schemas.openxmlformats.org/officeDocument/2006/relationships/image" Target="../media/image220.png"/><Relationship Id="rId105" Type="http://schemas.openxmlformats.org/officeDocument/2006/relationships/image" Target="../media/image225.png"/><Relationship Id="rId113" Type="http://schemas.openxmlformats.org/officeDocument/2006/relationships/image" Target="../media/image40.png"/><Relationship Id="rId118" Type="http://schemas.openxmlformats.org/officeDocument/2006/relationships/image" Target="../media/image80.png"/><Relationship Id="rId126" Type="http://schemas.openxmlformats.org/officeDocument/2006/relationships/image" Target="../media/image238.png"/><Relationship Id="rId134" Type="http://schemas.openxmlformats.org/officeDocument/2006/relationships/image" Target="../media/image245.png"/><Relationship Id="rId8" Type="http://schemas.openxmlformats.org/officeDocument/2006/relationships/image" Target="../media/image136.png"/><Relationship Id="rId51" Type="http://schemas.openxmlformats.org/officeDocument/2006/relationships/image" Target="../media/image173.png"/><Relationship Id="rId72" Type="http://schemas.openxmlformats.org/officeDocument/2006/relationships/image" Target="../media/image192.png"/><Relationship Id="rId80" Type="http://schemas.openxmlformats.org/officeDocument/2006/relationships/image" Target="../media/image200.png"/><Relationship Id="rId85" Type="http://schemas.openxmlformats.org/officeDocument/2006/relationships/image" Target="../media/image205.png"/><Relationship Id="rId93" Type="http://schemas.openxmlformats.org/officeDocument/2006/relationships/image" Target="../media/image213.png"/><Relationship Id="rId98" Type="http://schemas.openxmlformats.org/officeDocument/2006/relationships/image" Target="../media/image218.png"/><Relationship Id="rId121" Type="http://schemas.openxmlformats.org/officeDocument/2006/relationships/image" Target="../media/image233.png"/><Relationship Id="rId3" Type="http://schemas.openxmlformats.org/officeDocument/2006/relationships/image" Target="../media/image9.png"/><Relationship Id="rId12" Type="http://schemas.openxmlformats.org/officeDocument/2006/relationships/image" Target="../media/image140.png"/><Relationship Id="rId17" Type="http://schemas.openxmlformats.org/officeDocument/2006/relationships/image" Target="../media/image145.png"/><Relationship Id="rId25" Type="http://schemas.openxmlformats.org/officeDocument/2006/relationships/image" Target="../media/image150.png"/><Relationship Id="rId33" Type="http://schemas.openxmlformats.org/officeDocument/2006/relationships/image" Target="../media/image157.png"/><Relationship Id="rId38" Type="http://schemas.openxmlformats.org/officeDocument/2006/relationships/image" Target="../media/image67.png"/><Relationship Id="rId46" Type="http://schemas.openxmlformats.org/officeDocument/2006/relationships/image" Target="../media/image168.png"/><Relationship Id="rId59" Type="http://schemas.openxmlformats.org/officeDocument/2006/relationships/image" Target="../media/image68.png"/><Relationship Id="rId67" Type="http://schemas.openxmlformats.org/officeDocument/2006/relationships/image" Target="../media/image188.png"/><Relationship Id="rId103" Type="http://schemas.openxmlformats.org/officeDocument/2006/relationships/image" Target="../media/image223.png"/><Relationship Id="rId108" Type="http://schemas.openxmlformats.org/officeDocument/2006/relationships/image" Target="../media/image228.png"/><Relationship Id="rId116" Type="http://schemas.openxmlformats.org/officeDocument/2006/relationships/image" Target="../media/image78.png"/><Relationship Id="rId124" Type="http://schemas.openxmlformats.org/officeDocument/2006/relationships/image" Target="../media/image236.png"/><Relationship Id="rId129" Type="http://schemas.openxmlformats.org/officeDocument/2006/relationships/image" Target="../media/image47.png"/><Relationship Id="rId20" Type="http://schemas.openxmlformats.org/officeDocument/2006/relationships/image" Target="../media/image46.png"/><Relationship Id="rId41" Type="http://schemas.openxmlformats.org/officeDocument/2006/relationships/image" Target="../media/image164.png"/><Relationship Id="rId54" Type="http://schemas.openxmlformats.org/officeDocument/2006/relationships/image" Target="../media/image176.png"/><Relationship Id="rId62" Type="http://schemas.openxmlformats.org/officeDocument/2006/relationships/image" Target="../media/image183.png"/><Relationship Id="rId70" Type="http://schemas.openxmlformats.org/officeDocument/2006/relationships/image" Target="../media/image81.png"/><Relationship Id="rId75" Type="http://schemas.openxmlformats.org/officeDocument/2006/relationships/image" Target="../media/image195.png"/><Relationship Id="rId83" Type="http://schemas.openxmlformats.org/officeDocument/2006/relationships/image" Target="../media/image203.png"/><Relationship Id="rId88" Type="http://schemas.openxmlformats.org/officeDocument/2006/relationships/image" Target="../media/image208.png"/><Relationship Id="rId91" Type="http://schemas.openxmlformats.org/officeDocument/2006/relationships/image" Target="../media/image211.png"/><Relationship Id="rId96" Type="http://schemas.openxmlformats.org/officeDocument/2006/relationships/image" Target="../media/image216.png"/><Relationship Id="rId111" Type="http://schemas.openxmlformats.org/officeDocument/2006/relationships/image" Target="../media/image231.png"/><Relationship Id="rId132" Type="http://schemas.openxmlformats.org/officeDocument/2006/relationships/image" Target="../media/image2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4.png"/><Relationship Id="rId15" Type="http://schemas.openxmlformats.org/officeDocument/2006/relationships/image" Target="../media/image143.png"/><Relationship Id="rId23" Type="http://schemas.openxmlformats.org/officeDocument/2006/relationships/image" Target="../media/image148.png"/><Relationship Id="rId28" Type="http://schemas.openxmlformats.org/officeDocument/2006/relationships/image" Target="../media/image93.png"/><Relationship Id="rId36" Type="http://schemas.openxmlformats.org/officeDocument/2006/relationships/image" Target="../media/image160.png"/><Relationship Id="rId49" Type="http://schemas.openxmlformats.org/officeDocument/2006/relationships/image" Target="../media/image171.png"/><Relationship Id="rId57" Type="http://schemas.openxmlformats.org/officeDocument/2006/relationships/image" Target="../media/image179.png"/><Relationship Id="rId106" Type="http://schemas.openxmlformats.org/officeDocument/2006/relationships/image" Target="../media/image226.png"/><Relationship Id="rId114" Type="http://schemas.openxmlformats.org/officeDocument/2006/relationships/image" Target="../media/image76.png"/><Relationship Id="rId119" Type="http://schemas.openxmlformats.org/officeDocument/2006/relationships/image" Target="../media/image74.png"/><Relationship Id="rId127" Type="http://schemas.openxmlformats.org/officeDocument/2006/relationships/image" Target="../media/image239.png"/><Relationship Id="rId10" Type="http://schemas.openxmlformats.org/officeDocument/2006/relationships/image" Target="../media/image138.png"/><Relationship Id="rId31" Type="http://schemas.openxmlformats.org/officeDocument/2006/relationships/image" Target="../media/image155.png"/><Relationship Id="rId44" Type="http://schemas.openxmlformats.org/officeDocument/2006/relationships/image" Target="../media/image87.png"/><Relationship Id="rId52" Type="http://schemas.openxmlformats.org/officeDocument/2006/relationships/image" Target="../media/image174.png"/><Relationship Id="rId60" Type="http://schemas.openxmlformats.org/officeDocument/2006/relationships/image" Target="../media/image181.png"/><Relationship Id="rId65" Type="http://schemas.openxmlformats.org/officeDocument/2006/relationships/image" Target="../media/image186.png"/><Relationship Id="rId73" Type="http://schemas.openxmlformats.org/officeDocument/2006/relationships/image" Target="../media/image193.png"/><Relationship Id="rId78" Type="http://schemas.openxmlformats.org/officeDocument/2006/relationships/image" Target="../media/image198.png"/><Relationship Id="rId81" Type="http://schemas.openxmlformats.org/officeDocument/2006/relationships/image" Target="../media/image201.png"/><Relationship Id="rId86" Type="http://schemas.openxmlformats.org/officeDocument/2006/relationships/image" Target="../media/image206.png"/><Relationship Id="rId94" Type="http://schemas.openxmlformats.org/officeDocument/2006/relationships/image" Target="../media/image214.png"/><Relationship Id="rId99" Type="http://schemas.openxmlformats.org/officeDocument/2006/relationships/image" Target="../media/image219.png"/><Relationship Id="rId101" Type="http://schemas.openxmlformats.org/officeDocument/2006/relationships/image" Target="../media/image221.png"/><Relationship Id="rId122" Type="http://schemas.openxmlformats.org/officeDocument/2006/relationships/image" Target="../media/image234.png"/><Relationship Id="rId130" Type="http://schemas.openxmlformats.org/officeDocument/2006/relationships/image" Target="../media/image241.png"/><Relationship Id="rId135" Type="http://schemas.openxmlformats.org/officeDocument/2006/relationships/image" Target="../media/image246.png"/><Relationship Id="rId4" Type="http://schemas.openxmlformats.org/officeDocument/2006/relationships/image" Target="../media/image132.png"/><Relationship Id="rId9" Type="http://schemas.openxmlformats.org/officeDocument/2006/relationships/image" Target="../media/image137.png"/><Relationship Id="rId13" Type="http://schemas.openxmlformats.org/officeDocument/2006/relationships/image" Target="../media/image141.png"/><Relationship Id="rId18" Type="http://schemas.openxmlformats.org/officeDocument/2006/relationships/image" Target="../media/image45.png"/><Relationship Id="rId39" Type="http://schemas.openxmlformats.org/officeDocument/2006/relationships/image" Target="../media/image162.png"/><Relationship Id="rId109" Type="http://schemas.openxmlformats.org/officeDocument/2006/relationships/image" Target="../media/image229.png"/><Relationship Id="rId34" Type="http://schemas.openxmlformats.org/officeDocument/2006/relationships/image" Target="../media/image158.png"/><Relationship Id="rId50" Type="http://schemas.openxmlformats.org/officeDocument/2006/relationships/image" Target="../media/image172.png"/><Relationship Id="rId55" Type="http://schemas.openxmlformats.org/officeDocument/2006/relationships/image" Target="../media/image177.png"/><Relationship Id="rId76" Type="http://schemas.openxmlformats.org/officeDocument/2006/relationships/image" Target="../media/image196.png"/><Relationship Id="rId97" Type="http://schemas.openxmlformats.org/officeDocument/2006/relationships/image" Target="../media/image217.png"/><Relationship Id="rId104" Type="http://schemas.openxmlformats.org/officeDocument/2006/relationships/image" Target="../media/image224.png"/><Relationship Id="rId120" Type="http://schemas.openxmlformats.org/officeDocument/2006/relationships/image" Target="../media/image232.png"/><Relationship Id="rId125" Type="http://schemas.openxmlformats.org/officeDocument/2006/relationships/image" Target="../media/image237.png"/><Relationship Id="rId7" Type="http://schemas.openxmlformats.org/officeDocument/2006/relationships/image" Target="../media/image135.png"/><Relationship Id="rId71" Type="http://schemas.openxmlformats.org/officeDocument/2006/relationships/image" Target="../media/image191.png"/><Relationship Id="rId92" Type="http://schemas.openxmlformats.org/officeDocument/2006/relationships/image" Target="../media/image212.png"/><Relationship Id="rId2" Type="http://schemas.openxmlformats.org/officeDocument/2006/relationships/notesSlide" Target="../notesSlides/notesSlide1.xml"/><Relationship Id="rId29" Type="http://schemas.openxmlformats.org/officeDocument/2006/relationships/image" Target="../media/image153.png"/><Relationship Id="rId24" Type="http://schemas.openxmlformats.org/officeDocument/2006/relationships/image" Target="../media/image149.png"/><Relationship Id="rId40" Type="http://schemas.openxmlformats.org/officeDocument/2006/relationships/image" Target="../media/image163.png"/><Relationship Id="rId45" Type="http://schemas.openxmlformats.org/officeDocument/2006/relationships/image" Target="../media/image167.png"/><Relationship Id="rId66" Type="http://schemas.openxmlformats.org/officeDocument/2006/relationships/image" Target="../media/image187.png"/><Relationship Id="rId87" Type="http://schemas.openxmlformats.org/officeDocument/2006/relationships/image" Target="../media/image207.png"/><Relationship Id="rId110" Type="http://schemas.openxmlformats.org/officeDocument/2006/relationships/image" Target="../media/image230.png"/><Relationship Id="rId115" Type="http://schemas.openxmlformats.org/officeDocument/2006/relationships/image" Target="../media/image77.png"/><Relationship Id="rId131" Type="http://schemas.openxmlformats.org/officeDocument/2006/relationships/image" Target="../media/image242.png"/><Relationship Id="rId136" Type="http://schemas.openxmlformats.org/officeDocument/2006/relationships/image" Target="../media/image247.png"/><Relationship Id="rId61" Type="http://schemas.openxmlformats.org/officeDocument/2006/relationships/image" Target="../media/image182.png"/><Relationship Id="rId82" Type="http://schemas.openxmlformats.org/officeDocument/2006/relationships/image" Target="../media/image202.png"/><Relationship Id="rId19" Type="http://schemas.openxmlformats.org/officeDocument/2006/relationships/image" Target="../media/image14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4942543"/>
              </p:ext>
            </p:extLst>
          </p:nvPr>
        </p:nvGraphicFramePr>
        <p:xfrm>
          <a:off x="0" y="0"/>
          <a:ext cx="6858000" cy="91440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</a:tblGrid>
              <a:tr h="653143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Century Gothic"/>
                          <a:cs typeface="Century Gothic"/>
                        </a:rPr>
                        <a:t>Yes</a:t>
                      </a:r>
                      <a:endParaRPr lang="en-US" sz="1000" dirty="0">
                        <a:latin typeface="Century Gothic"/>
                        <a:cs typeface="Century Gothic"/>
                      </a:endParaRPr>
                    </a:p>
                  </a:txBody>
                  <a:tcPr>
                    <a:lnL w="2857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Century Gothic"/>
                          <a:cs typeface="Century Gothic"/>
                        </a:rPr>
                        <a:t>like</a:t>
                      </a:r>
                      <a:endParaRPr lang="en-US" sz="1000" dirty="0">
                        <a:latin typeface="Century Gothic"/>
                        <a:cs typeface="Century Gothic"/>
                      </a:endParaRPr>
                    </a:p>
                  </a:txBody>
                  <a:tcPr>
                    <a:lnL w="2857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Century Gothic"/>
                          <a:cs typeface="Century Gothic"/>
                        </a:rPr>
                        <a:t>hello</a:t>
                      </a:r>
                      <a:endParaRPr lang="en-US" sz="1000" dirty="0">
                        <a:latin typeface="Century Gothic"/>
                        <a:cs typeface="Century Gothic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 smtClean="0">
                          <a:latin typeface="Century Gothic"/>
                          <a:cs typeface="Century Gothic"/>
                        </a:rPr>
                        <a:t>I want to talk to you</a:t>
                      </a:r>
                      <a:endParaRPr lang="en-US" sz="600" dirty="0">
                        <a:latin typeface="Century Gothic"/>
                        <a:cs typeface="Century Gothic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Century Gothic"/>
                          <a:cs typeface="Century Gothic"/>
                        </a:rPr>
                        <a:t>I’m fine </a:t>
                      </a:r>
                      <a:endParaRPr lang="en-US" sz="1000" dirty="0">
                        <a:latin typeface="Century Gothic"/>
                        <a:cs typeface="Century Gothic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Century Gothic"/>
                          <a:cs typeface="Century Gothic"/>
                        </a:rPr>
                        <a:t>Ok</a:t>
                      </a:r>
                      <a:endParaRPr lang="en-US" sz="1000" dirty="0">
                        <a:latin typeface="Century Gothic"/>
                        <a:cs typeface="Century Gothic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Century Gothic"/>
                          <a:cs typeface="Century Gothic"/>
                        </a:rPr>
                        <a:t>I love you</a:t>
                      </a:r>
                      <a:endParaRPr lang="en-US" sz="800" dirty="0">
                        <a:latin typeface="Century Gothic"/>
                        <a:cs typeface="Century Gothic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Century Gothic"/>
                          <a:cs typeface="Century Gothic"/>
                        </a:rPr>
                        <a:t>Happy birthday</a:t>
                      </a:r>
                      <a:endParaRPr lang="en-US" sz="800" dirty="0">
                        <a:latin typeface="Century Gothic"/>
                        <a:cs typeface="Century Gothic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Century Gothic"/>
                          <a:cs typeface="Century Gothic"/>
                        </a:rPr>
                        <a:t>I’m not so good</a:t>
                      </a:r>
                      <a:endParaRPr lang="en-US" sz="800" dirty="0">
                        <a:latin typeface="Century Gothic"/>
                        <a:cs typeface="Century Gothic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Century Gothic"/>
                          <a:cs typeface="Century Gothic"/>
                        </a:rPr>
                        <a:t>I don’t know</a:t>
                      </a:r>
                      <a:endParaRPr lang="en-US" sz="800" dirty="0">
                        <a:latin typeface="Century Gothic"/>
                        <a:cs typeface="Century Gothic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653143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Century Gothic"/>
                          <a:cs typeface="Century Gothic"/>
                        </a:rPr>
                        <a:t>My</a:t>
                      </a:r>
                      <a:r>
                        <a:rPr lang="en-US" sz="1000" baseline="0" dirty="0" smtClean="0">
                          <a:latin typeface="Century Gothic"/>
                          <a:cs typeface="Century Gothic"/>
                        </a:rPr>
                        <a:t> name</a:t>
                      </a:r>
                      <a:endParaRPr lang="en-US" sz="1000" dirty="0">
                        <a:latin typeface="Century Gothic"/>
                        <a:cs typeface="Century Gothic"/>
                      </a:endParaRPr>
                    </a:p>
                  </a:txBody>
                  <a:tcPr>
                    <a:lnT w="2857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Century Gothic"/>
                          <a:cs typeface="Century Gothic"/>
                        </a:rPr>
                        <a:t>I</a:t>
                      </a:r>
                      <a:endParaRPr lang="en-US" sz="1000" dirty="0">
                        <a:latin typeface="Century Gothic"/>
                        <a:cs typeface="Century Gothic"/>
                      </a:endParaRPr>
                    </a:p>
                  </a:txBody>
                  <a:tcPr>
                    <a:solidFill>
                      <a:srgbClr val="A3710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Century Gothic"/>
                          <a:cs typeface="Century Gothic"/>
                        </a:rPr>
                        <a:t>my</a:t>
                      </a:r>
                      <a:endParaRPr lang="en-US" sz="1000" dirty="0">
                        <a:latin typeface="Century Gothic"/>
                        <a:cs typeface="Century Gothic"/>
                      </a:endParaRPr>
                    </a:p>
                  </a:txBody>
                  <a:tcPr>
                    <a:solidFill>
                      <a:srgbClr val="A3710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Century Gothic"/>
                          <a:cs typeface="Century Gothic"/>
                        </a:rPr>
                        <a:t>I want</a:t>
                      </a:r>
                      <a:endParaRPr lang="en-US" sz="1000" dirty="0">
                        <a:latin typeface="Century Gothic"/>
                        <a:cs typeface="Century Gothic"/>
                      </a:endParaRPr>
                    </a:p>
                  </a:txBody>
                  <a:tcPr>
                    <a:solidFill>
                      <a:srgbClr val="E800A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latin typeface="Century Gothic"/>
                          <a:cs typeface="Century Gothic"/>
                        </a:rPr>
                        <a:t>go outside</a:t>
                      </a:r>
                      <a:endParaRPr lang="en-US" sz="700" dirty="0">
                        <a:latin typeface="Century Gothic"/>
                        <a:cs typeface="Century Gothic"/>
                      </a:endParaRPr>
                    </a:p>
                  </a:txBody>
                  <a:tcPr>
                    <a:solidFill>
                      <a:srgbClr val="E800A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Century Gothic"/>
                          <a:cs typeface="Century Gothic"/>
                        </a:rPr>
                        <a:t>to call someone</a:t>
                      </a:r>
                      <a:endParaRPr lang="en-US" sz="800" dirty="0">
                        <a:latin typeface="Century Gothic"/>
                        <a:cs typeface="Century Gothic"/>
                      </a:endParaRPr>
                    </a:p>
                  </a:txBody>
                  <a:tcPr>
                    <a:solidFill>
                      <a:srgbClr val="E800A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Century Gothic"/>
                          <a:cs typeface="Century Gothic"/>
                        </a:rPr>
                        <a:t>to cook</a:t>
                      </a:r>
                      <a:endParaRPr lang="en-US" sz="1000" dirty="0">
                        <a:latin typeface="Century Gothic"/>
                        <a:cs typeface="Century Gothic"/>
                      </a:endParaRPr>
                    </a:p>
                  </a:txBody>
                  <a:tcPr>
                    <a:solidFill>
                      <a:srgbClr val="E800A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Century Gothic"/>
                          <a:cs typeface="Century Gothic"/>
                        </a:rPr>
                        <a:t>want</a:t>
                      </a:r>
                      <a:endParaRPr lang="en-US" sz="1000" dirty="0">
                        <a:latin typeface="Century Gothic"/>
                        <a:cs typeface="Century Gothic"/>
                      </a:endParaRPr>
                    </a:p>
                  </a:txBody>
                  <a:tcPr>
                    <a:solidFill>
                      <a:srgbClr val="E800A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Century Gothic"/>
                          <a:cs typeface="Century Gothic"/>
                        </a:rPr>
                        <a:t>help</a:t>
                      </a:r>
                      <a:endParaRPr lang="en-US" sz="1000" dirty="0">
                        <a:latin typeface="Century Gothic"/>
                        <a:cs typeface="Century Gothic"/>
                      </a:endParaRPr>
                    </a:p>
                  </a:txBody>
                  <a:tcPr>
                    <a:solidFill>
                      <a:srgbClr val="E800A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Century Gothic"/>
                          <a:cs typeface="Century Gothic"/>
                        </a:rPr>
                        <a:t>get</a:t>
                      </a:r>
                      <a:endParaRPr lang="en-US" sz="1000" dirty="0">
                        <a:latin typeface="Century Gothic"/>
                        <a:cs typeface="Century Gothic"/>
                      </a:endParaRPr>
                    </a:p>
                  </a:txBody>
                  <a:tcPr>
                    <a:solidFill>
                      <a:srgbClr val="E800AB"/>
                    </a:solidFill>
                  </a:tcPr>
                </a:tc>
              </a:tr>
              <a:tr h="653143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Century Gothic"/>
                          <a:cs typeface="Century Gothic"/>
                        </a:rPr>
                        <a:t>I</a:t>
                      </a:r>
                      <a:r>
                        <a:rPr lang="en-US" sz="1000" baseline="0" dirty="0" smtClean="0">
                          <a:latin typeface="Century Gothic"/>
                          <a:cs typeface="Century Gothic"/>
                        </a:rPr>
                        <a:t> live in</a:t>
                      </a:r>
                      <a:endParaRPr lang="en-US" sz="1000" dirty="0">
                        <a:latin typeface="Century Gothic"/>
                        <a:cs typeface="Century Gothic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Century Gothic"/>
                          <a:cs typeface="Century Gothic"/>
                        </a:rPr>
                        <a:t>you</a:t>
                      </a:r>
                      <a:endParaRPr lang="en-US" sz="1000" dirty="0">
                        <a:latin typeface="Century Gothic"/>
                        <a:cs typeface="Century Gothic"/>
                      </a:endParaRPr>
                    </a:p>
                  </a:txBody>
                  <a:tcPr>
                    <a:solidFill>
                      <a:srgbClr val="A3710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Century Gothic"/>
                          <a:cs typeface="Century Gothic"/>
                        </a:rPr>
                        <a:t>mine</a:t>
                      </a:r>
                      <a:endParaRPr lang="en-US" sz="1000" dirty="0">
                        <a:latin typeface="Century Gothic"/>
                        <a:cs typeface="Century Gothic"/>
                      </a:endParaRPr>
                    </a:p>
                  </a:txBody>
                  <a:tcPr>
                    <a:solidFill>
                      <a:srgbClr val="A3710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latin typeface="Century Gothic"/>
                          <a:cs typeface="Century Gothic"/>
                        </a:rPr>
                        <a:t>something else</a:t>
                      </a:r>
                      <a:endParaRPr lang="en-US" sz="700" dirty="0">
                        <a:latin typeface="Century Gothic"/>
                        <a:cs typeface="Century Gothic"/>
                      </a:endParaRPr>
                    </a:p>
                  </a:txBody>
                  <a:tcPr>
                    <a:solidFill>
                      <a:srgbClr val="E800A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Century Gothic"/>
                          <a:cs typeface="Century Gothic"/>
                        </a:rPr>
                        <a:t>watch</a:t>
                      </a:r>
                      <a:endParaRPr lang="en-US" sz="1000" dirty="0">
                        <a:latin typeface="Century Gothic"/>
                        <a:cs typeface="Century Gothic"/>
                      </a:endParaRPr>
                    </a:p>
                  </a:txBody>
                  <a:tcPr>
                    <a:solidFill>
                      <a:srgbClr val="E800A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Century Gothic"/>
                          <a:cs typeface="Century Gothic"/>
                        </a:rPr>
                        <a:t>holiday</a:t>
                      </a:r>
                      <a:endParaRPr lang="en-US" sz="1000" dirty="0">
                        <a:latin typeface="Century Gothic"/>
                        <a:cs typeface="Century Gothic"/>
                      </a:endParaRPr>
                    </a:p>
                  </a:txBody>
                  <a:tcPr>
                    <a:solidFill>
                      <a:srgbClr val="E800A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Century Gothic"/>
                          <a:cs typeface="Century Gothic"/>
                        </a:rPr>
                        <a:t>my turn</a:t>
                      </a:r>
                      <a:endParaRPr lang="en-US" sz="800" dirty="0">
                        <a:latin typeface="Century Gothic"/>
                        <a:cs typeface="Century Gothic"/>
                      </a:endParaRPr>
                    </a:p>
                  </a:txBody>
                  <a:tcPr>
                    <a:solidFill>
                      <a:srgbClr val="E800A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Century Gothic"/>
                          <a:cs typeface="Century Gothic"/>
                        </a:rPr>
                        <a:t>do</a:t>
                      </a:r>
                      <a:endParaRPr lang="en-US" sz="1000" dirty="0">
                        <a:latin typeface="Century Gothic"/>
                        <a:cs typeface="Century Gothic"/>
                      </a:endParaRPr>
                    </a:p>
                  </a:txBody>
                  <a:tcPr>
                    <a:solidFill>
                      <a:srgbClr val="E800A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Century Gothic"/>
                          <a:cs typeface="Century Gothic"/>
                        </a:rPr>
                        <a:t>look</a:t>
                      </a:r>
                      <a:endParaRPr lang="en-US" sz="1000" dirty="0">
                        <a:latin typeface="Century Gothic"/>
                        <a:cs typeface="Century Gothic"/>
                      </a:endParaRPr>
                    </a:p>
                  </a:txBody>
                  <a:tcPr>
                    <a:solidFill>
                      <a:srgbClr val="E800A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Century Gothic"/>
                          <a:cs typeface="Century Gothic"/>
                        </a:rPr>
                        <a:t>give</a:t>
                      </a:r>
                      <a:endParaRPr lang="en-US" sz="1000" dirty="0">
                        <a:latin typeface="Century Gothic"/>
                        <a:cs typeface="Century Gothic"/>
                      </a:endParaRPr>
                    </a:p>
                  </a:txBody>
                  <a:tcPr>
                    <a:solidFill>
                      <a:srgbClr val="E800AB"/>
                    </a:solidFill>
                  </a:tcPr>
                </a:tc>
              </a:tr>
              <a:tr h="653143">
                <a:tc>
                  <a:txBody>
                    <a:bodyPr/>
                    <a:lstStyle/>
                    <a:p>
                      <a:pPr algn="ctr"/>
                      <a:r>
                        <a:rPr lang="en-US" sz="600" dirty="0" smtClean="0">
                          <a:latin typeface="Century Gothic"/>
                          <a:cs typeface="Century Gothic"/>
                        </a:rPr>
                        <a:t>My birthday</a:t>
                      </a:r>
                      <a:endParaRPr lang="en-US" sz="600" dirty="0">
                        <a:latin typeface="Century Gothic"/>
                        <a:cs typeface="Century Gothic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Century Gothic"/>
                          <a:cs typeface="Century Gothic"/>
                        </a:rPr>
                        <a:t>it</a:t>
                      </a:r>
                      <a:endParaRPr lang="en-US" sz="1000" dirty="0">
                        <a:latin typeface="Century Gothic"/>
                        <a:cs typeface="Century Gothic"/>
                      </a:endParaRPr>
                    </a:p>
                  </a:txBody>
                  <a:tcPr>
                    <a:solidFill>
                      <a:srgbClr val="A3710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Century Gothic"/>
                          <a:cs typeface="Century Gothic"/>
                        </a:rPr>
                        <a:t>friend</a:t>
                      </a:r>
                      <a:endParaRPr lang="en-US" sz="1000" dirty="0">
                        <a:latin typeface="Century Gothic"/>
                        <a:cs typeface="Century Gothic"/>
                      </a:endParaRPr>
                    </a:p>
                  </a:txBody>
                  <a:tcPr>
                    <a:solidFill>
                      <a:srgbClr val="A3710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Century Gothic"/>
                          <a:cs typeface="Century Gothic"/>
                        </a:rPr>
                        <a:t>listen to music</a:t>
                      </a:r>
                      <a:endParaRPr lang="en-US" sz="800" dirty="0">
                        <a:latin typeface="Century Gothic"/>
                        <a:cs typeface="Century Gothic"/>
                      </a:endParaRPr>
                    </a:p>
                  </a:txBody>
                  <a:tcPr>
                    <a:solidFill>
                      <a:srgbClr val="E800A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Century Gothic"/>
                          <a:cs typeface="Century Gothic"/>
                        </a:rPr>
                        <a:t>swim</a:t>
                      </a:r>
                      <a:endParaRPr lang="en-US" sz="1000" dirty="0">
                        <a:latin typeface="Century Gothic"/>
                        <a:cs typeface="Century Gothic"/>
                      </a:endParaRPr>
                    </a:p>
                  </a:txBody>
                  <a:tcPr>
                    <a:solidFill>
                      <a:srgbClr val="E800A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Century Gothic"/>
                          <a:cs typeface="Century Gothic"/>
                        </a:rPr>
                        <a:t>go home</a:t>
                      </a:r>
                      <a:endParaRPr lang="en-US" sz="800" dirty="0">
                        <a:latin typeface="Century Gothic"/>
                        <a:cs typeface="Century Gothic"/>
                      </a:endParaRPr>
                    </a:p>
                  </a:txBody>
                  <a:tcPr>
                    <a:solidFill>
                      <a:srgbClr val="E800A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Century Gothic"/>
                          <a:cs typeface="Century Gothic"/>
                        </a:rPr>
                        <a:t>go</a:t>
                      </a:r>
                      <a:endParaRPr lang="en-US" sz="1000" dirty="0">
                        <a:latin typeface="Century Gothic"/>
                        <a:cs typeface="Century Gothic"/>
                      </a:endParaRPr>
                    </a:p>
                  </a:txBody>
                  <a:tcPr>
                    <a:solidFill>
                      <a:srgbClr val="E800A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Century Gothic"/>
                          <a:cs typeface="Century Gothic"/>
                        </a:rPr>
                        <a:t>stop</a:t>
                      </a:r>
                      <a:endParaRPr lang="en-US" sz="1000" dirty="0">
                        <a:latin typeface="Century Gothic"/>
                        <a:cs typeface="Century Gothic"/>
                      </a:endParaRPr>
                    </a:p>
                  </a:txBody>
                  <a:tcPr>
                    <a:solidFill>
                      <a:srgbClr val="E800A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Century Gothic"/>
                          <a:cs typeface="Century Gothic"/>
                        </a:rPr>
                        <a:t>come</a:t>
                      </a:r>
                      <a:endParaRPr lang="en-US" sz="1000" dirty="0">
                        <a:latin typeface="Century Gothic"/>
                        <a:cs typeface="Century Gothic"/>
                      </a:endParaRPr>
                    </a:p>
                  </a:txBody>
                  <a:tcPr>
                    <a:solidFill>
                      <a:srgbClr val="E800A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Century Gothic"/>
                          <a:cs typeface="Century Gothic"/>
                        </a:rPr>
                        <a:t>know</a:t>
                      </a:r>
                      <a:endParaRPr lang="en-US" sz="1000" dirty="0">
                        <a:latin typeface="Century Gothic"/>
                        <a:cs typeface="Century Gothic"/>
                      </a:endParaRPr>
                    </a:p>
                  </a:txBody>
                  <a:tcPr>
                    <a:solidFill>
                      <a:srgbClr val="E800AB"/>
                    </a:solidFill>
                  </a:tcPr>
                </a:tc>
              </a:tr>
              <a:tr h="653143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Century Gothic"/>
                          <a:cs typeface="Century Gothic"/>
                        </a:rPr>
                        <a:t>I</a:t>
                      </a:r>
                      <a:r>
                        <a:rPr lang="en-US" sz="800" baseline="0" dirty="0" smtClean="0">
                          <a:latin typeface="Century Gothic"/>
                          <a:cs typeface="Century Gothic"/>
                        </a:rPr>
                        <a:t> live with</a:t>
                      </a:r>
                      <a:endParaRPr lang="en-US" sz="800" dirty="0">
                        <a:latin typeface="Century Gothic"/>
                        <a:cs typeface="Century Gothic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Century Gothic"/>
                          <a:cs typeface="Century Gothic"/>
                        </a:rPr>
                        <a:t>class</a:t>
                      </a:r>
                      <a:endParaRPr lang="en-US" sz="1000" dirty="0">
                        <a:latin typeface="Century Gothic"/>
                        <a:cs typeface="Century Gothic"/>
                      </a:endParaRPr>
                    </a:p>
                  </a:txBody>
                  <a:tcPr>
                    <a:solidFill>
                      <a:srgbClr val="A3710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Century Gothic"/>
                          <a:cs typeface="Century Gothic"/>
                        </a:rPr>
                        <a:t>support</a:t>
                      </a:r>
                      <a:r>
                        <a:rPr lang="en-US" sz="800" baseline="0" dirty="0" smtClean="0">
                          <a:latin typeface="Century Gothic"/>
                          <a:cs typeface="Century Gothic"/>
                        </a:rPr>
                        <a:t> staff</a:t>
                      </a:r>
                      <a:endParaRPr lang="en-US" sz="800" dirty="0">
                        <a:latin typeface="Century Gothic"/>
                        <a:cs typeface="Century Gothic"/>
                      </a:endParaRPr>
                    </a:p>
                  </a:txBody>
                  <a:tcPr>
                    <a:solidFill>
                      <a:srgbClr val="A3710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Century Gothic"/>
                          <a:cs typeface="Century Gothic"/>
                        </a:rPr>
                        <a:t>leisure</a:t>
                      </a:r>
                      <a:endParaRPr lang="en-US" sz="1000" dirty="0">
                        <a:solidFill>
                          <a:schemeClr val="tx1"/>
                        </a:solidFill>
                        <a:latin typeface="Century Gothic"/>
                        <a:cs typeface="Century Gothic"/>
                      </a:endParaRPr>
                    </a:p>
                  </a:txBody>
                  <a:tcP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Century Gothic"/>
                          <a:cs typeface="Century Gothic"/>
                        </a:rPr>
                        <a:t>finished</a:t>
                      </a:r>
                      <a:endParaRPr lang="en-US" sz="800" dirty="0">
                        <a:latin typeface="Century Gothic"/>
                        <a:cs typeface="Century Gothic"/>
                      </a:endParaRPr>
                    </a:p>
                  </a:txBody>
                  <a:tcPr>
                    <a:solidFill>
                      <a:srgbClr val="29FD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Century Gothic"/>
                          <a:cs typeface="Century Gothic"/>
                        </a:rPr>
                        <a:t>wrong</a:t>
                      </a:r>
                      <a:endParaRPr lang="en-US" sz="1000" dirty="0">
                        <a:latin typeface="Century Gothic"/>
                        <a:cs typeface="Century Gothic"/>
                      </a:endParaRPr>
                    </a:p>
                  </a:txBody>
                  <a:tcPr>
                    <a:solidFill>
                      <a:srgbClr val="29FD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Century Gothic"/>
                          <a:cs typeface="Century Gothic"/>
                        </a:rPr>
                        <a:t>right</a:t>
                      </a:r>
                      <a:endParaRPr lang="en-US" sz="1000" dirty="0">
                        <a:latin typeface="Century Gothic"/>
                        <a:cs typeface="Century Gothic"/>
                      </a:endParaRPr>
                    </a:p>
                  </a:txBody>
                  <a:tcPr>
                    <a:solidFill>
                      <a:srgbClr val="29FD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Century Gothic"/>
                          <a:cs typeface="Century Gothic"/>
                        </a:rPr>
                        <a:t>wet</a:t>
                      </a:r>
                      <a:endParaRPr lang="en-US" sz="1000" dirty="0">
                        <a:latin typeface="Century Gothic"/>
                        <a:cs typeface="Century Gothic"/>
                      </a:endParaRPr>
                    </a:p>
                  </a:txBody>
                  <a:tcPr>
                    <a:solidFill>
                      <a:srgbClr val="29FD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Century Gothic"/>
                          <a:cs typeface="Century Gothic"/>
                        </a:rPr>
                        <a:t>dry</a:t>
                      </a:r>
                      <a:endParaRPr lang="en-US" sz="1000" dirty="0">
                        <a:latin typeface="Century Gothic"/>
                        <a:cs typeface="Century Gothic"/>
                      </a:endParaRPr>
                    </a:p>
                  </a:txBody>
                  <a:tcPr>
                    <a:solidFill>
                      <a:srgbClr val="29FD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Century Gothic"/>
                          <a:cs typeface="Century Gothic"/>
                        </a:rPr>
                        <a:t>clean</a:t>
                      </a:r>
                      <a:endParaRPr lang="en-US" sz="1000" dirty="0">
                        <a:latin typeface="Century Gothic"/>
                        <a:cs typeface="Century Gothic"/>
                      </a:endParaRPr>
                    </a:p>
                  </a:txBody>
                  <a:tcPr>
                    <a:solidFill>
                      <a:srgbClr val="29FDFF"/>
                    </a:solidFill>
                  </a:tcPr>
                </a:tc>
              </a:tr>
              <a:tr h="653143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Century Gothic"/>
                          <a:cs typeface="Century Gothic"/>
                        </a:rPr>
                        <a:t>pets</a:t>
                      </a:r>
                      <a:endParaRPr lang="en-US" sz="1000" dirty="0">
                        <a:latin typeface="Century Gothic"/>
                        <a:cs typeface="Century Gothic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Century Gothic"/>
                          <a:cs typeface="Century Gothic"/>
                        </a:rPr>
                        <a:t>Ed staff</a:t>
                      </a:r>
                      <a:endParaRPr lang="en-US" sz="1000" dirty="0">
                        <a:latin typeface="Century Gothic"/>
                        <a:cs typeface="Century Gothic"/>
                      </a:endParaRPr>
                    </a:p>
                  </a:txBody>
                  <a:tcPr>
                    <a:solidFill>
                      <a:srgbClr val="A3710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Century Gothic"/>
                          <a:cs typeface="Century Gothic"/>
                        </a:rPr>
                        <a:t>family</a:t>
                      </a:r>
                      <a:endParaRPr lang="en-US" sz="1000" dirty="0">
                        <a:latin typeface="Century Gothic"/>
                        <a:cs typeface="Century Gothic"/>
                      </a:endParaRPr>
                    </a:p>
                  </a:txBody>
                  <a:tcPr>
                    <a:solidFill>
                      <a:srgbClr val="A3710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Century Gothic"/>
                          <a:cs typeface="Century Gothic"/>
                        </a:rPr>
                        <a:t>TV/DVD</a:t>
                      </a:r>
                      <a:endParaRPr lang="en-US" sz="1000" dirty="0">
                        <a:solidFill>
                          <a:schemeClr val="tx1"/>
                        </a:solidFill>
                        <a:latin typeface="Century Gothic"/>
                        <a:cs typeface="Century Gothic"/>
                      </a:endParaRPr>
                    </a:p>
                  </a:txBody>
                  <a:tcP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Century Gothic"/>
                          <a:cs typeface="Century Gothic"/>
                        </a:rPr>
                        <a:t>all</a:t>
                      </a:r>
                      <a:endParaRPr lang="en-US" sz="1000" dirty="0">
                        <a:latin typeface="Century Gothic"/>
                        <a:cs typeface="Century Gothic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Century Gothic"/>
                          <a:cs typeface="Century Gothic"/>
                        </a:rPr>
                        <a:t>different</a:t>
                      </a:r>
                      <a:endParaRPr lang="en-US" sz="800" dirty="0">
                        <a:latin typeface="Century Gothic"/>
                        <a:cs typeface="Century Gothic"/>
                      </a:endParaRPr>
                    </a:p>
                  </a:txBody>
                  <a:tcPr>
                    <a:solidFill>
                      <a:srgbClr val="29FD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Century Gothic"/>
                          <a:cs typeface="Century Gothic"/>
                        </a:rPr>
                        <a:t>same</a:t>
                      </a:r>
                      <a:endParaRPr lang="en-US" sz="1000" dirty="0">
                        <a:latin typeface="Century Gothic"/>
                        <a:cs typeface="Century Gothic"/>
                      </a:endParaRPr>
                    </a:p>
                  </a:txBody>
                  <a:tcPr>
                    <a:solidFill>
                      <a:srgbClr val="29FD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Century Gothic"/>
                          <a:cs typeface="Century Gothic"/>
                        </a:rPr>
                        <a:t>big</a:t>
                      </a:r>
                      <a:endParaRPr lang="en-US" sz="1000" dirty="0">
                        <a:latin typeface="Century Gothic"/>
                        <a:cs typeface="Century Gothic"/>
                      </a:endParaRPr>
                    </a:p>
                  </a:txBody>
                  <a:tcPr>
                    <a:solidFill>
                      <a:srgbClr val="29FD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Century Gothic"/>
                          <a:cs typeface="Century Gothic"/>
                        </a:rPr>
                        <a:t>fast</a:t>
                      </a:r>
                      <a:endParaRPr lang="en-US" sz="1000" dirty="0">
                        <a:latin typeface="Century Gothic"/>
                        <a:cs typeface="Century Gothic"/>
                      </a:endParaRPr>
                    </a:p>
                  </a:txBody>
                  <a:tcPr>
                    <a:solidFill>
                      <a:srgbClr val="29FD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Century Gothic"/>
                          <a:cs typeface="Century Gothic"/>
                        </a:rPr>
                        <a:t>slow</a:t>
                      </a:r>
                      <a:endParaRPr lang="en-US" sz="1000" dirty="0">
                        <a:latin typeface="Century Gothic"/>
                        <a:cs typeface="Century Gothic"/>
                      </a:endParaRPr>
                    </a:p>
                  </a:txBody>
                  <a:tcPr>
                    <a:solidFill>
                      <a:srgbClr val="29FDFF"/>
                    </a:solidFill>
                  </a:tcPr>
                </a:tc>
              </a:tr>
              <a:tr h="653143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Century Gothic"/>
                          <a:cs typeface="Century Gothic"/>
                        </a:rPr>
                        <a:t>college</a:t>
                      </a:r>
                      <a:endParaRPr lang="en-US" sz="1000" dirty="0">
                        <a:latin typeface="Century Gothic"/>
                        <a:cs typeface="Century Gothic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Century Gothic"/>
                          <a:cs typeface="Century Gothic"/>
                        </a:rPr>
                        <a:t>Dad</a:t>
                      </a:r>
                      <a:endParaRPr lang="en-US" sz="1000" dirty="0">
                        <a:latin typeface="Century Gothic"/>
                        <a:cs typeface="Century Gothic"/>
                      </a:endParaRPr>
                    </a:p>
                  </a:txBody>
                  <a:tcPr>
                    <a:solidFill>
                      <a:srgbClr val="A3710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Century Gothic"/>
                          <a:cs typeface="Century Gothic"/>
                        </a:rPr>
                        <a:t>Mum</a:t>
                      </a:r>
                      <a:endParaRPr lang="en-US" sz="1000" dirty="0">
                        <a:latin typeface="Century Gothic"/>
                        <a:cs typeface="Century Gothic"/>
                      </a:endParaRPr>
                    </a:p>
                  </a:txBody>
                  <a:tcPr>
                    <a:solidFill>
                      <a:srgbClr val="A3710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Century Gothic"/>
                          <a:cs typeface="Century Gothic"/>
                        </a:rPr>
                        <a:t>photo</a:t>
                      </a:r>
                      <a:endParaRPr lang="en-US" sz="1000" dirty="0">
                        <a:solidFill>
                          <a:schemeClr val="tx1"/>
                        </a:solidFill>
                        <a:latin typeface="Century Gothic"/>
                        <a:cs typeface="Century Gothic"/>
                      </a:endParaRPr>
                    </a:p>
                  </a:txBody>
                  <a:tcP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Century Gothic"/>
                          <a:cs typeface="Century Gothic"/>
                        </a:rPr>
                        <a:t>more</a:t>
                      </a:r>
                      <a:endParaRPr lang="en-US" sz="1000" dirty="0">
                        <a:latin typeface="Century Gothic"/>
                        <a:cs typeface="Century Gothic"/>
                      </a:endParaRPr>
                    </a:p>
                  </a:txBody>
                  <a:tcPr>
                    <a:solidFill>
                      <a:srgbClr val="29FD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Century Gothic"/>
                          <a:cs typeface="Century Gothic"/>
                        </a:rPr>
                        <a:t>idea</a:t>
                      </a:r>
                      <a:endParaRPr lang="en-US" sz="1000" dirty="0">
                        <a:latin typeface="Century Gothic"/>
                        <a:cs typeface="Century Gothic"/>
                      </a:endParaRPr>
                    </a:p>
                  </a:txBody>
                  <a:tcPr>
                    <a:solidFill>
                      <a:srgbClr val="29FD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Century Gothic"/>
                          <a:cs typeface="Century Gothic"/>
                        </a:rPr>
                        <a:t>opposite</a:t>
                      </a:r>
                      <a:endParaRPr lang="en-US" sz="800" dirty="0">
                        <a:latin typeface="Century Gothic"/>
                        <a:cs typeface="Century Gothic"/>
                      </a:endParaRPr>
                    </a:p>
                  </a:txBody>
                  <a:tcPr>
                    <a:solidFill>
                      <a:srgbClr val="29FD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Century Gothic"/>
                          <a:cs typeface="Century Gothic"/>
                        </a:rPr>
                        <a:t>little</a:t>
                      </a:r>
                      <a:endParaRPr lang="en-US" sz="1000" dirty="0">
                        <a:latin typeface="Century Gothic"/>
                        <a:cs typeface="Century Gothic"/>
                      </a:endParaRPr>
                    </a:p>
                  </a:txBody>
                  <a:tcPr>
                    <a:solidFill>
                      <a:srgbClr val="29FD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Century Gothic"/>
                          <a:cs typeface="Century Gothic"/>
                        </a:rPr>
                        <a:t>soft</a:t>
                      </a:r>
                      <a:endParaRPr lang="en-US" sz="1000" dirty="0">
                        <a:latin typeface="Century Gothic"/>
                        <a:cs typeface="Century Gothic"/>
                      </a:endParaRPr>
                    </a:p>
                  </a:txBody>
                  <a:tcPr>
                    <a:solidFill>
                      <a:srgbClr val="29FD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Century Gothic"/>
                          <a:cs typeface="Century Gothic"/>
                        </a:rPr>
                        <a:t>easy</a:t>
                      </a:r>
                      <a:endParaRPr lang="en-US" sz="1000" dirty="0">
                        <a:latin typeface="Century Gothic"/>
                        <a:cs typeface="Century Gothic"/>
                      </a:endParaRPr>
                    </a:p>
                  </a:txBody>
                  <a:tcPr>
                    <a:solidFill>
                      <a:srgbClr val="29FDFF"/>
                    </a:solidFill>
                  </a:tcPr>
                </a:tc>
              </a:tr>
              <a:tr h="653143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Century Gothic"/>
                          <a:cs typeface="Century Gothic"/>
                        </a:rPr>
                        <a:t>M</a:t>
                      </a:r>
                      <a:r>
                        <a:rPr lang="en-US" sz="1000" baseline="0" dirty="0" smtClean="0">
                          <a:latin typeface="Century Gothic"/>
                          <a:cs typeface="Century Gothic"/>
                        </a:rPr>
                        <a:t>y age</a:t>
                      </a:r>
                      <a:endParaRPr lang="en-US" sz="1000" dirty="0">
                        <a:latin typeface="Century Gothic"/>
                        <a:cs typeface="Century Gothic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Century Gothic"/>
                          <a:cs typeface="Century Gothic"/>
                        </a:rPr>
                        <a:t>brother</a:t>
                      </a:r>
                      <a:endParaRPr lang="en-US" sz="1000" dirty="0">
                        <a:latin typeface="Century Gothic"/>
                        <a:cs typeface="Century Gothic"/>
                      </a:endParaRPr>
                    </a:p>
                  </a:txBody>
                  <a:tcPr>
                    <a:solidFill>
                      <a:srgbClr val="A3710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Century Gothic"/>
                          <a:cs typeface="Century Gothic"/>
                        </a:rPr>
                        <a:t>sister</a:t>
                      </a:r>
                      <a:endParaRPr lang="en-US" sz="1000" dirty="0">
                        <a:latin typeface="Century Gothic"/>
                        <a:cs typeface="Century Gothic"/>
                      </a:endParaRPr>
                    </a:p>
                  </a:txBody>
                  <a:tcPr>
                    <a:solidFill>
                      <a:srgbClr val="A3710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Century Gothic"/>
                          <a:cs typeface="Century Gothic"/>
                        </a:rPr>
                        <a:t>phone</a:t>
                      </a:r>
                      <a:endParaRPr lang="en-US" sz="1000" dirty="0">
                        <a:solidFill>
                          <a:schemeClr val="tx1"/>
                        </a:solidFill>
                        <a:latin typeface="Century Gothic"/>
                        <a:cs typeface="Century Gothic"/>
                      </a:endParaRPr>
                    </a:p>
                  </a:txBody>
                  <a:tcP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morning</a:t>
                      </a:r>
                    </a:p>
                    <a:p>
                      <a:pPr algn="ctr"/>
                      <a:endParaRPr lang="en-US" sz="800" dirty="0" smtClean="0">
                        <a:solidFill>
                          <a:srgbClr val="FFFFFF"/>
                        </a:solidFill>
                        <a:latin typeface="Century Gothic"/>
                        <a:cs typeface="Century Gothic"/>
                      </a:endParaRPr>
                    </a:p>
                    <a:p>
                      <a:pPr algn="r"/>
                      <a:r>
                        <a:rPr lang="en-US" sz="1200" dirty="0" smtClean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AM</a:t>
                      </a:r>
                      <a:endParaRPr lang="en-US" sz="1200" dirty="0">
                        <a:solidFill>
                          <a:srgbClr val="FFFFFF"/>
                        </a:solidFill>
                        <a:latin typeface="Century Gothic"/>
                        <a:cs typeface="Century Gothic"/>
                      </a:endParaRPr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afternoon</a:t>
                      </a:r>
                    </a:p>
                    <a:p>
                      <a:pPr algn="ctr"/>
                      <a:endParaRPr lang="en-US" sz="800" dirty="0" smtClean="0">
                        <a:solidFill>
                          <a:srgbClr val="FFFFFF"/>
                        </a:solidFill>
                        <a:latin typeface="Century Gothic"/>
                        <a:cs typeface="Century Gothic"/>
                      </a:endParaRPr>
                    </a:p>
                    <a:p>
                      <a:pPr algn="l"/>
                      <a:r>
                        <a:rPr lang="en-US" sz="1200" dirty="0" smtClean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PM</a:t>
                      </a:r>
                      <a:endParaRPr lang="en-US" sz="1200" dirty="0">
                        <a:solidFill>
                          <a:srgbClr val="FFFFFF"/>
                        </a:solidFill>
                        <a:latin typeface="Century Gothic"/>
                        <a:cs typeface="Century Gothic"/>
                      </a:endParaRPr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evening</a:t>
                      </a:r>
                      <a:endParaRPr lang="en-US" sz="1000" dirty="0">
                        <a:solidFill>
                          <a:srgbClr val="FFFFFF"/>
                        </a:solidFill>
                        <a:latin typeface="Century Gothic"/>
                        <a:cs typeface="Century Gothic"/>
                      </a:endParaRPr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day</a:t>
                      </a:r>
                      <a:endParaRPr lang="en-US" sz="1000" dirty="0">
                        <a:solidFill>
                          <a:srgbClr val="FFFFFF"/>
                        </a:solidFill>
                        <a:latin typeface="Century Gothic"/>
                        <a:cs typeface="Century Gothic"/>
                      </a:endParaRPr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night</a:t>
                      </a:r>
                      <a:endParaRPr lang="en-US" sz="1000" dirty="0">
                        <a:solidFill>
                          <a:srgbClr val="FFFFFF"/>
                        </a:solidFill>
                        <a:latin typeface="Century Gothic"/>
                        <a:cs typeface="Century Gothic"/>
                      </a:endParaRPr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tonight</a:t>
                      </a:r>
                      <a:endParaRPr lang="en-US" sz="1000" dirty="0">
                        <a:solidFill>
                          <a:srgbClr val="FFFFFF"/>
                        </a:solidFill>
                        <a:latin typeface="Century Gothic"/>
                        <a:cs typeface="Century Gothic"/>
                      </a:endParaRPr>
                    </a:p>
                  </a:txBody>
                  <a:tcPr>
                    <a:solidFill>
                      <a:srgbClr val="0000FF"/>
                    </a:solidFill>
                  </a:tcPr>
                </a:tc>
              </a:tr>
              <a:tr h="653143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Century Gothic"/>
                          <a:cs typeface="Century Gothic"/>
                        </a:rPr>
                        <a:t>stuff</a:t>
                      </a:r>
                      <a:endParaRPr lang="en-US" sz="1000" dirty="0">
                        <a:latin typeface="Century Gothic"/>
                        <a:cs typeface="Century Gothic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Century Gothic"/>
                          <a:cs typeface="Century Gothic"/>
                        </a:rPr>
                        <a:t>Granddad</a:t>
                      </a:r>
                      <a:endParaRPr lang="en-US" sz="800" dirty="0">
                        <a:latin typeface="Century Gothic"/>
                        <a:cs typeface="Century Gothic"/>
                      </a:endParaRPr>
                    </a:p>
                  </a:txBody>
                  <a:tcPr>
                    <a:solidFill>
                      <a:srgbClr val="A3710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Century Gothic"/>
                          <a:cs typeface="Century Gothic"/>
                        </a:rPr>
                        <a:t>Grandma</a:t>
                      </a:r>
                      <a:endParaRPr lang="en-US" sz="800" dirty="0">
                        <a:latin typeface="Century Gothic"/>
                        <a:cs typeface="Century Gothic"/>
                      </a:endParaRPr>
                    </a:p>
                  </a:txBody>
                  <a:tcPr>
                    <a:solidFill>
                      <a:srgbClr val="A3710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Century Gothic"/>
                          <a:cs typeface="Century Gothic"/>
                        </a:rPr>
                        <a:t>music</a:t>
                      </a:r>
                      <a:endParaRPr lang="en-US" sz="1000" dirty="0">
                        <a:solidFill>
                          <a:schemeClr val="tx1"/>
                        </a:solidFill>
                        <a:latin typeface="Century Gothic"/>
                        <a:cs typeface="Century Gothic"/>
                      </a:endParaRPr>
                    </a:p>
                  </a:txBody>
                  <a:tcP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Yesterday</a:t>
                      </a:r>
                      <a:endParaRPr lang="en-US" sz="800" dirty="0">
                        <a:solidFill>
                          <a:srgbClr val="FFFFFF"/>
                        </a:solidFill>
                        <a:latin typeface="Century Gothic"/>
                        <a:cs typeface="Century Gothic"/>
                      </a:endParaRPr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today</a:t>
                      </a:r>
                      <a:endParaRPr lang="en-US" sz="1000" dirty="0">
                        <a:solidFill>
                          <a:srgbClr val="FFFFFF"/>
                        </a:solidFill>
                        <a:latin typeface="Century Gothic"/>
                        <a:cs typeface="Century Gothic"/>
                      </a:endParaRPr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tomorrow</a:t>
                      </a:r>
                      <a:endParaRPr lang="en-US" sz="800" dirty="0">
                        <a:solidFill>
                          <a:srgbClr val="FFFFFF"/>
                        </a:solidFill>
                        <a:latin typeface="Century Gothic"/>
                        <a:cs typeface="Century Gothic"/>
                      </a:endParaRPr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month</a:t>
                      </a:r>
                      <a:endParaRPr lang="en-US" sz="1000" dirty="0">
                        <a:solidFill>
                          <a:srgbClr val="FFFFFF"/>
                        </a:solidFill>
                        <a:latin typeface="Century Gothic"/>
                        <a:cs typeface="Century Gothic"/>
                      </a:endParaRPr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Tuesday</a:t>
                      </a:r>
                    </a:p>
                    <a:p>
                      <a:pPr algn="l"/>
                      <a:r>
                        <a:rPr lang="en-US" sz="2500" b="1" dirty="0" smtClean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T</a:t>
                      </a:r>
                      <a:endParaRPr lang="en-US" sz="2500" b="1" dirty="0">
                        <a:solidFill>
                          <a:srgbClr val="FFFFFF"/>
                        </a:solidFill>
                        <a:latin typeface="Century Gothic"/>
                        <a:cs typeface="Century Gothic"/>
                      </a:endParaRPr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Wed</a:t>
                      </a:r>
                    </a:p>
                    <a:p>
                      <a:pPr algn="l"/>
                      <a:r>
                        <a:rPr lang="en-US" sz="2400" b="1" dirty="0" smtClean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W</a:t>
                      </a:r>
                      <a:endParaRPr lang="en-US" sz="2400" b="1" dirty="0">
                        <a:solidFill>
                          <a:srgbClr val="FFFFFF"/>
                        </a:solidFill>
                        <a:latin typeface="Century Gothic"/>
                        <a:cs typeface="Century Gothic"/>
                      </a:endParaRPr>
                    </a:p>
                  </a:txBody>
                  <a:tcPr>
                    <a:solidFill>
                      <a:srgbClr val="0000FF"/>
                    </a:solidFill>
                  </a:tcPr>
                </a:tc>
              </a:tr>
              <a:tr h="653143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Century Gothic"/>
                          <a:cs typeface="Century Gothic"/>
                        </a:rPr>
                        <a:t>thing</a:t>
                      </a:r>
                      <a:endParaRPr lang="en-US" sz="1000" dirty="0">
                        <a:latin typeface="Century Gothic"/>
                        <a:cs typeface="Century Gothic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Century Gothic"/>
                          <a:cs typeface="Century Gothic"/>
                        </a:rPr>
                        <a:t>woman</a:t>
                      </a:r>
                      <a:endParaRPr lang="en-US" sz="1000" dirty="0">
                        <a:latin typeface="Century Gothic"/>
                        <a:cs typeface="Century Gothic"/>
                      </a:endParaRPr>
                    </a:p>
                  </a:txBody>
                  <a:tcPr>
                    <a:solidFill>
                      <a:srgbClr val="A3710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Century Gothic"/>
                          <a:cs typeface="Century Gothic"/>
                        </a:rPr>
                        <a:t>man</a:t>
                      </a:r>
                      <a:endParaRPr lang="en-US" sz="1000" dirty="0">
                        <a:latin typeface="Century Gothic"/>
                        <a:cs typeface="Century Gothic"/>
                      </a:endParaRPr>
                    </a:p>
                  </a:txBody>
                  <a:tcPr>
                    <a:solidFill>
                      <a:srgbClr val="A3710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time</a:t>
                      </a:r>
                      <a:endParaRPr lang="en-US" sz="1000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again</a:t>
                      </a:r>
                      <a:endParaRPr lang="en-US" sz="1000" dirty="0">
                        <a:solidFill>
                          <a:srgbClr val="FFFFFF"/>
                        </a:solidFill>
                        <a:latin typeface="Century Gothic"/>
                        <a:cs typeface="Century Gothic"/>
                      </a:endParaRPr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later</a:t>
                      </a:r>
                      <a:endParaRPr lang="en-US" sz="1000" dirty="0">
                        <a:solidFill>
                          <a:srgbClr val="FFFFFF"/>
                        </a:solidFill>
                        <a:latin typeface="Century Gothic"/>
                        <a:cs typeface="Century Gothic"/>
                      </a:endParaRPr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now</a:t>
                      </a:r>
                      <a:endParaRPr lang="en-US" sz="1000" dirty="0">
                        <a:solidFill>
                          <a:srgbClr val="FFFFFF"/>
                        </a:solidFill>
                        <a:latin typeface="Century Gothic"/>
                        <a:cs typeface="Century Gothic"/>
                      </a:endParaRPr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special day</a:t>
                      </a:r>
                      <a:endParaRPr lang="en-US" sz="800" dirty="0">
                        <a:solidFill>
                          <a:srgbClr val="FFFFFF"/>
                        </a:solidFill>
                        <a:latin typeface="Century Gothic"/>
                        <a:cs typeface="Century Gothic"/>
                      </a:endParaRPr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Friday</a:t>
                      </a:r>
                    </a:p>
                    <a:p>
                      <a:pPr algn="l"/>
                      <a:r>
                        <a:rPr lang="en-US" sz="2500" b="1" dirty="0" smtClean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F</a:t>
                      </a:r>
                      <a:endParaRPr lang="en-US" sz="2500" b="1" dirty="0">
                        <a:solidFill>
                          <a:srgbClr val="FFFFFF"/>
                        </a:solidFill>
                        <a:latin typeface="Century Gothic"/>
                        <a:cs typeface="Century Gothic"/>
                      </a:endParaRPr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Saturday</a:t>
                      </a:r>
                    </a:p>
                    <a:p>
                      <a:pPr algn="l"/>
                      <a:r>
                        <a:rPr lang="en-US" sz="2500" b="1" dirty="0" smtClean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S</a:t>
                      </a:r>
                      <a:endParaRPr lang="en-US" sz="2500" b="1" dirty="0">
                        <a:solidFill>
                          <a:srgbClr val="FFFFFF"/>
                        </a:solidFill>
                        <a:latin typeface="Century Gothic"/>
                        <a:cs typeface="Century Gothic"/>
                      </a:endParaRPr>
                    </a:p>
                  </a:txBody>
                  <a:tcPr>
                    <a:solidFill>
                      <a:srgbClr val="0000FF"/>
                    </a:solidFill>
                  </a:tcPr>
                </a:tc>
              </a:tr>
              <a:tr h="653143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Century Gothic"/>
                          <a:cs typeface="Century Gothic"/>
                        </a:rPr>
                        <a:t>bag</a:t>
                      </a:r>
                      <a:endParaRPr lang="en-US" sz="1000" dirty="0">
                        <a:latin typeface="Century Gothic"/>
                        <a:cs typeface="Century Gothic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Century Gothic"/>
                          <a:cs typeface="Century Gothic"/>
                        </a:rPr>
                        <a:t>tablet</a:t>
                      </a:r>
                      <a:endParaRPr lang="en-US" sz="1000" dirty="0">
                        <a:latin typeface="Century Gothic"/>
                        <a:cs typeface="Century Gothic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Century Gothic"/>
                          <a:cs typeface="Century Gothic"/>
                        </a:rPr>
                        <a:t>furniture</a:t>
                      </a:r>
                      <a:endParaRPr lang="en-US" sz="1000" dirty="0">
                        <a:latin typeface="Century Gothic"/>
                        <a:cs typeface="Century Gothic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Century Gothic"/>
                          <a:cs typeface="Century Gothic"/>
                        </a:rPr>
                        <a:t>toiletries</a:t>
                      </a:r>
                      <a:endParaRPr lang="en-US" sz="1000" dirty="0">
                        <a:latin typeface="Century Gothic"/>
                        <a:cs typeface="Century Gothic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Century Gothic"/>
                          <a:cs typeface="Century Gothic"/>
                        </a:rPr>
                        <a:t>food</a:t>
                      </a:r>
                      <a:endParaRPr lang="en-US" sz="1000" dirty="0">
                        <a:latin typeface="Century Gothic"/>
                        <a:cs typeface="Century Gothic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Century Gothic"/>
                          <a:cs typeface="Century Gothic"/>
                        </a:rPr>
                        <a:t>drink</a:t>
                      </a:r>
                      <a:endParaRPr lang="en-US" sz="1000" dirty="0">
                        <a:latin typeface="Century Gothic"/>
                        <a:cs typeface="Century Gothic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Century Gothic"/>
                          <a:cs typeface="Century Gothic"/>
                        </a:rPr>
                        <a:t>breakfast</a:t>
                      </a:r>
                      <a:endParaRPr lang="en-US" sz="800" dirty="0">
                        <a:latin typeface="Century Gothic"/>
                        <a:cs typeface="Century Gothic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Century Gothic"/>
                          <a:cs typeface="Century Gothic"/>
                        </a:rPr>
                        <a:t>jam</a:t>
                      </a:r>
                      <a:endParaRPr lang="en-US" sz="1000" dirty="0">
                        <a:latin typeface="Century Gothic"/>
                        <a:cs typeface="Century Gothic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Century Gothic"/>
                          <a:cs typeface="Century Gothic"/>
                        </a:rPr>
                        <a:t>lunch</a:t>
                      </a:r>
                      <a:endParaRPr lang="en-US" sz="1000" dirty="0">
                        <a:latin typeface="Century Gothic"/>
                        <a:cs typeface="Century Gothic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Century Gothic"/>
                          <a:cs typeface="Century Gothic"/>
                        </a:rPr>
                        <a:t>meal</a:t>
                      </a:r>
                      <a:endParaRPr lang="en-US" sz="1000" dirty="0">
                        <a:latin typeface="Century Gothic"/>
                        <a:cs typeface="Century Gothic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653143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Century Gothic"/>
                          <a:cs typeface="Century Gothic"/>
                        </a:rPr>
                        <a:t>battery</a:t>
                      </a:r>
                      <a:endParaRPr lang="en-US" sz="1000" dirty="0">
                        <a:latin typeface="Century Gothic"/>
                        <a:cs typeface="Century Gothic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Century Gothic"/>
                          <a:cs typeface="Century Gothic"/>
                        </a:rPr>
                        <a:t>camera</a:t>
                      </a:r>
                      <a:endParaRPr lang="en-US" sz="1000" dirty="0">
                        <a:latin typeface="Century Gothic"/>
                        <a:cs typeface="Century Gothic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Century Gothic"/>
                          <a:cs typeface="Century Gothic"/>
                        </a:rPr>
                        <a:t>things that help</a:t>
                      </a:r>
                      <a:endParaRPr lang="en-US" sz="800" dirty="0">
                        <a:latin typeface="Century Gothic"/>
                        <a:cs typeface="Century Gothic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Century Gothic"/>
                          <a:cs typeface="Century Gothic"/>
                        </a:rPr>
                        <a:t>money</a:t>
                      </a:r>
                      <a:endParaRPr lang="en-US" sz="1000" dirty="0">
                        <a:latin typeface="Century Gothic"/>
                        <a:cs typeface="Century Gothic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Century Gothic"/>
                          <a:cs typeface="Century Gothic"/>
                        </a:rPr>
                        <a:t>weather</a:t>
                      </a:r>
                      <a:endParaRPr lang="en-US" sz="800" dirty="0">
                        <a:latin typeface="Century Gothic"/>
                        <a:cs typeface="Century Gothic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Century Gothic"/>
                          <a:cs typeface="Century Gothic"/>
                        </a:rPr>
                        <a:t>hot drink</a:t>
                      </a:r>
                      <a:endParaRPr lang="en-US" sz="800" dirty="0">
                        <a:latin typeface="Century Gothic"/>
                        <a:cs typeface="Century Gothic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Century Gothic"/>
                          <a:cs typeface="Century Gothic"/>
                        </a:rPr>
                        <a:t>cereal</a:t>
                      </a:r>
                      <a:endParaRPr lang="en-US" sz="1000" dirty="0">
                        <a:latin typeface="Century Gothic"/>
                        <a:cs typeface="Century Gothic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Century Gothic"/>
                          <a:cs typeface="Century Gothic"/>
                        </a:rPr>
                        <a:t>butter</a:t>
                      </a:r>
                      <a:endParaRPr lang="en-US" sz="1000" dirty="0">
                        <a:latin typeface="Century Gothic"/>
                        <a:cs typeface="Century Gothic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Century Gothic"/>
                          <a:cs typeface="Century Gothic"/>
                        </a:rPr>
                        <a:t>sandwich</a:t>
                      </a:r>
                      <a:endParaRPr lang="en-US" sz="800" dirty="0">
                        <a:latin typeface="Century Gothic"/>
                        <a:cs typeface="Century Gothic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Century Gothic"/>
                          <a:cs typeface="Century Gothic"/>
                        </a:rPr>
                        <a:t>pasta</a:t>
                      </a:r>
                      <a:endParaRPr lang="en-US" sz="1000" dirty="0">
                        <a:latin typeface="Century Gothic"/>
                        <a:cs typeface="Century Gothic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653143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Century Gothic"/>
                          <a:cs typeface="Century Gothic"/>
                        </a:rPr>
                        <a:t>fire</a:t>
                      </a:r>
                      <a:endParaRPr lang="en-US" sz="1000" dirty="0">
                        <a:latin typeface="Century Gothic"/>
                        <a:cs typeface="Century Gothic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Century Gothic"/>
                          <a:cs typeface="Century Gothic"/>
                        </a:rPr>
                        <a:t>charger</a:t>
                      </a:r>
                      <a:endParaRPr lang="en-US" sz="1000" dirty="0">
                        <a:latin typeface="Century Gothic"/>
                        <a:cs typeface="Century Gothic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Century Gothic"/>
                          <a:cs typeface="Century Gothic"/>
                        </a:rPr>
                        <a:t>kitchen</a:t>
                      </a:r>
                      <a:endParaRPr lang="en-US" sz="1000" dirty="0">
                        <a:latin typeface="Century Gothic"/>
                        <a:cs typeface="Century Gothic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Century Gothic"/>
                          <a:cs typeface="Century Gothic"/>
                        </a:rPr>
                        <a:t>transport</a:t>
                      </a:r>
                      <a:endParaRPr lang="en-US" sz="800" dirty="0">
                        <a:latin typeface="Century Gothic"/>
                        <a:cs typeface="Century Gothic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Century Gothic"/>
                          <a:cs typeface="Century Gothic"/>
                        </a:rPr>
                        <a:t>animals</a:t>
                      </a:r>
                      <a:endParaRPr lang="en-US" sz="1000" dirty="0">
                        <a:latin typeface="Century Gothic"/>
                        <a:cs typeface="Century Gothic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Century Gothic"/>
                          <a:cs typeface="Century Gothic"/>
                        </a:rPr>
                        <a:t>cold drink</a:t>
                      </a:r>
                      <a:endParaRPr lang="en-US" sz="800" dirty="0">
                        <a:latin typeface="Century Gothic"/>
                        <a:cs typeface="Century Gothic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Century Gothic"/>
                          <a:cs typeface="Century Gothic"/>
                        </a:rPr>
                        <a:t>toast </a:t>
                      </a:r>
                      <a:endParaRPr lang="en-US" sz="1000" dirty="0">
                        <a:latin typeface="Century Gothic"/>
                        <a:cs typeface="Century Gothic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Century Gothic"/>
                          <a:cs typeface="Century Gothic"/>
                        </a:rPr>
                        <a:t>beans</a:t>
                      </a:r>
                      <a:endParaRPr lang="en-US" sz="1000" dirty="0">
                        <a:latin typeface="Century Gothic"/>
                        <a:cs typeface="Century Gothic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Century Gothic"/>
                          <a:cs typeface="Century Gothic"/>
                        </a:rPr>
                        <a:t>soup</a:t>
                      </a:r>
                      <a:endParaRPr lang="en-US" sz="1000" dirty="0">
                        <a:latin typeface="Century Gothic"/>
                        <a:cs typeface="Century Gothic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Century Gothic"/>
                          <a:cs typeface="Century Gothic"/>
                        </a:rPr>
                        <a:t>Chinese food</a:t>
                      </a:r>
                      <a:endParaRPr lang="en-US" sz="800" dirty="0">
                        <a:latin typeface="Century Gothic"/>
                        <a:cs typeface="Century Gothic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653143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Century Gothic"/>
                          <a:cs typeface="Century Gothic"/>
                        </a:rPr>
                        <a:t>book</a:t>
                      </a:r>
                      <a:endParaRPr lang="en-US" sz="1000" dirty="0">
                        <a:latin typeface="Century Gothic"/>
                        <a:cs typeface="Century Gothic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Century Gothic"/>
                          <a:cs typeface="Century Gothic"/>
                        </a:rPr>
                        <a:t>clothes</a:t>
                      </a:r>
                      <a:endParaRPr lang="en-US" sz="1000" dirty="0">
                        <a:latin typeface="Century Gothic"/>
                        <a:cs typeface="Century Gothic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latin typeface="Century Gothic"/>
                          <a:cs typeface="Century Gothic"/>
                        </a:rPr>
                        <a:t>body</a:t>
                      </a:r>
                      <a:r>
                        <a:rPr lang="en-US" sz="700" baseline="0" dirty="0" smtClean="0">
                          <a:latin typeface="Century Gothic"/>
                          <a:cs typeface="Century Gothic"/>
                        </a:rPr>
                        <a:t> parts</a:t>
                      </a:r>
                      <a:endParaRPr lang="en-US" sz="700" dirty="0">
                        <a:latin typeface="Century Gothic"/>
                        <a:cs typeface="Century Gothic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Century Gothic"/>
                          <a:cs typeface="Century Gothic"/>
                        </a:rPr>
                        <a:t>nature</a:t>
                      </a:r>
                      <a:endParaRPr lang="en-US" sz="1000" dirty="0">
                        <a:latin typeface="Century Gothic"/>
                        <a:cs typeface="Century Gothic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Century Gothic"/>
                          <a:cs typeface="Century Gothic"/>
                        </a:rPr>
                        <a:t>garden</a:t>
                      </a:r>
                      <a:endParaRPr lang="en-US" sz="800" dirty="0">
                        <a:latin typeface="Century Gothic"/>
                        <a:cs typeface="Century Gothic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Century Gothic"/>
                          <a:cs typeface="Century Gothic"/>
                        </a:rPr>
                        <a:t>straw</a:t>
                      </a:r>
                      <a:endParaRPr lang="en-US" sz="1000" dirty="0">
                        <a:latin typeface="Century Gothic"/>
                        <a:cs typeface="Century Gothic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Century Gothic"/>
                          <a:cs typeface="Century Gothic"/>
                        </a:rPr>
                        <a:t>egg</a:t>
                      </a:r>
                      <a:endParaRPr lang="en-US" sz="1000" dirty="0">
                        <a:latin typeface="Century Gothic"/>
                        <a:cs typeface="Century Gothic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Century Gothic"/>
                          <a:cs typeface="Century Gothic"/>
                        </a:rPr>
                        <a:t>cooked breakfast</a:t>
                      </a:r>
                      <a:endParaRPr lang="en-US" sz="800" dirty="0">
                        <a:latin typeface="Century Gothic"/>
                        <a:cs typeface="Century Gothic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Century Gothic"/>
                          <a:cs typeface="Century Gothic"/>
                        </a:rPr>
                        <a:t>cheese</a:t>
                      </a:r>
                      <a:endParaRPr lang="en-US" sz="1000" dirty="0">
                        <a:latin typeface="Century Gothic"/>
                        <a:cs typeface="Century Gothic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Century Gothic"/>
                          <a:cs typeface="Century Gothic"/>
                        </a:rPr>
                        <a:t>stew</a:t>
                      </a:r>
                      <a:endParaRPr lang="en-US" sz="1000" dirty="0">
                        <a:latin typeface="Century Gothic"/>
                        <a:cs typeface="Century Gothic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pic>
        <p:nvPicPr>
          <p:cNvPr id="6" name="Picture 5" descr="256x25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4476" y="5334000"/>
            <a:ext cx="631824" cy="631824"/>
          </a:xfrm>
          <a:prstGeom prst="rect">
            <a:avLst/>
          </a:prstGeom>
        </p:spPr>
      </p:pic>
      <p:pic>
        <p:nvPicPr>
          <p:cNvPr id="7" name="Picture 6" descr="256x256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6105212"/>
            <a:ext cx="381000" cy="381000"/>
          </a:xfrm>
          <a:prstGeom prst="rect">
            <a:avLst/>
          </a:prstGeom>
        </p:spPr>
      </p:pic>
      <p:pic>
        <p:nvPicPr>
          <p:cNvPr id="8" name="Picture 7" descr="256x256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6800" y="5475309"/>
            <a:ext cx="376492" cy="376492"/>
          </a:xfrm>
          <a:prstGeom prst="rect">
            <a:avLst/>
          </a:prstGeom>
        </p:spPr>
      </p:pic>
      <p:pic>
        <p:nvPicPr>
          <p:cNvPr id="9" name="Picture 8" descr="128x128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3470807" y="4730750"/>
            <a:ext cx="655168" cy="577850"/>
          </a:xfrm>
          <a:prstGeom prst="rect">
            <a:avLst/>
          </a:prstGeom>
        </p:spPr>
      </p:pic>
      <p:pic>
        <p:nvPicPr>
          <p:cNvPr id="10" name="Picture 9" descr="256x256.png"/>
          <p:cNvPicPr>
            <a:picLocks noChangeAspect="1"/>
          </p:cNvPicPr>
          <p:nvPr/>
        </p:nvPicPr>
        <p:blipFill>
          <a:blip r:embed="rId6"/>
          <a:srcRect l="31836" t="47656" r="31055" b="6918"/>
          <a:stretch>
            <a:fillRect/>
          </a:stretch>
        </p:blipFill>
        <p:spPr>
          <a:xfrm>
            <a:off x="5000626" y="5449909"/>
            <a:ext cx="307566" cy="376492"/>
          </a:xfrm>
          <a:prstGeom prst="rect">
            <a:avLst/>
          </a:prstGeom>
        </p:spPr>
      </p:pic>
      <p:pic>
        <p:nvPicPr>
          <p:cNvPr id="11" name="Picture 10" descr="256x256.png"/>
          <p:cNvPicPr>
            <a:picLocks noChangeAspect="1"/>
          </p:cNvPicPr>
          <p:nvPr/>
        </p:nvPicPr>
        <p:blipFill>
          <a:blip r:embed="rId7"/>
          <a:srcRect l="16490" t="49353" b="7067"/>
          <a:stretch>
            <a:fillRect/>
          </a:stretch>
        </p:blipFill>
        <p:spPr>
          <a:xfrm>
            <a:off x="3393368" y="6130612"/>
            <a:ext cx="712439" cy="371788"/>
          </a:xfrm>
          <a:prstGeom prst="rect">
            <a:avLst/>
          </a:prstGeom>
        </p:spPr>
      </p:pic>
      <p:cxnSp>
        <p:nvCxnSpPr>
          <p:cNvPr id="12" name="Curved Connector 11"/>
          <p:cNvCxnSpPr/>
          <p:nvPr/>
        </p:nvCxnSpPr>
        <p:spPr>
          <a:xfrm rot="16200000" flipH="1">
            <a:off x="3723256" y="6213789"/>
            <a:ext cx="273050" cy="177172"/>
          </a:xfrm>
          <a:prstGeom prst="curvedConnector3">
            <a:avLst>
              <a:gd name="adj1" fmla="val -19767"/>
            </a:avLst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Picture 17" descr="128x128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82876" y="4644318"/>
            <a:ext cx="695324" cy="695324"/>
          </a:xfrm>
          <a:prstGeom prst="rect">
            <a:avLst/>
          </a:prstGeom>
        </p:spPr>
      </p:pic>
      <p:pic>
        <p:nvPicPr>
          <p:cNvPr id="19" name="Picture 18" descr="256x256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59425" y="4743450"/>
            <a:ext cx="577850" cy="577850"/>
          </a:xfrm>
          <a:prstGeom prst="rect">
            <a:avLst/>
          </a:prstGeom>
        </p:spPr>
      </p:pic>
      <p:pic>
        <p:nvPicPr>
          <p:cNvPr id="20" name="Picture 19" descr="256x256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37275" y="4730750"/>
            <a:ext cx="529769" cy="529769"/>
          </a:xfrm>
          <a:prstGeom prst="rect">
            <a:avLst/>
          </a:prstGeom>
        </p:spPr>
      </p:pic>
      <p:pic>
        <p:nvPicPr>
          <p:cNvPr id="21" name="Picture 20" descr="256x256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86526" y="4830328"/>
            <a:ext cx="284141" cy="284141"/>
          </a:xfrm>
          <a:prstGeom prst="rect">
            <a:avLst/>
          </a:prstGeom>
        </p:spPr>
      </p:pic>
      <p:cxnSp>
        <p:nvCxnSpPr>
          <p:cNvPr id="25" name="Curved Connector 24"/>
          <p:cNvCxnSpPr/>
          <p:nvPr/>
        </p:nvCxnSpPr>
        <p:spPr>
          <a:xfrm rot="16200000" flipH="1">
            <a:off x="2846003" y="6220139"/>
            <a:ext cx="273050" cy="177172"/>
          </a:xfrm>
          <a:prstGeom prst="curvedConnector3">
            <a:avLst>
              <a:gd name="adj1" fmla="val -1162"/>
            </a:avLst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/>
          <p:cNvCxnSpPr/>
          <p:nvPr/>
        </p:nvCxnSpPr>
        <p:spPr>
          <a:xfrm rot="16200000" flipH="1">
            <a:off x="3086675" y="6220139"/>
            <a:ext cx="273050" cy="177172"/>
          </a:xfrm>
          <a:prstGeom prst="curvedConnector3">
            <a:avLst>
              <a:gd name="adj1" fmla="val -1162"/>
            </a:avLst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7" name="Picture 26" descr="256x256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40275" y="6079812"/>
            <a:ext cx="441601" cy="441601"/>
          </a:xfrm>
          <a:prstGeom prst="rect">
            <a:avLst/>
          </a:prstGeom>
        </p:spPr>
      </p:pic>
      <p:pic>
        <p:nvPicPr>
          <p:cNvPr id="28" name="Picture 27" descr="256x256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164075" y="5366026"/>
            <a:ext cx="574398" cy="574398"/>
          </a:xfrm>
          <a:prstGeom prst="rect">
            <a:avLst/>
          </a:prstGeom>
        </p:spPr>
      </p:pic>
      <p:pic>
        <p:nvPicPr>
          <p:cNvPr id="29" name="Picture 28" descr="256x256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865688" y="4718050"/>
            <a:ext cx="565150" cy="565150"/>
          </a:xfrm>
          <a:prstGeom prst="rect">
            <a:avLst/>
          </a:prstGeom>
        </p:spPr>
      </p:pic>
      <p:pic>
        <p:nvPicPr>
          <p:cNvPr id="31" name="Picture 30" descr="256x256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54332" y="4830328"/>
            <a:ext cx="284141" cy="284141"/>
          </a:xfrm>
          <a:prstGeom prst="rect">
            <a:avLst/>
          </a:prstGeom>
        </p:spPr>
      </p:pic>
      <p:sp>
        <p:nvSpPr>
          <p:cNvPr id="32" name="Rectangle 31"/>
          <p:cNvSpPr/>
          <p:nvPr/>
        </p:nvSpPr>
        <p:spPr>
          <a:xfrm>
            <a:off x="4111435" y="4832866"/>
            <a:ext cx="41715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0" u="sng" dirty="0" smtClean="0">
                <a:solidFill>
                  <a:srgbClr val="FFFFFF"/>
                </a:solidFill>
                <a:latin typeface="Century Gothic"/>
                <a:ea typeface="Cambria"/>
                <a:cs typeface="Times New Roman"/>
              </a:rPr>
              <a:t>PM </a:t>
            </a:r>
            <a:endParaRPr lang="en-US" sz="1200" dirty="0"/>
          </a:p>
        </p:txBody>
      </p:sp>
      <p:pic>
        <p:nvPicPr>
          <p:cNvPr id="33" name="Picture 32" descr="256x256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648326" y="5373709"/>
            <a:ext cx="577850" cy="577850"/>
          </a:xfrm>
          <a:prstGeom prst="rect">
            <a:avLst/>
          </a:prstGeom>
        </p:spPr>
      </p:pic>
      <p:pic>
        <p:nvPicPr>
          <p:cNvPr id="34" name="Picture 33" descr="256x256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327319" y="5372100"/>
            <a:ext cx="577850" cy="577850"/>
          </a:xfrm>
          <a:prstGeom prst="rect">
            <a:avLst/>
          </a:prstGeom>
        </p:spPr>
      </p:pic>
      <p:pic>
        <p:nvPicPr>
          <p:cNvPr id="35" name="Picture 34" descr="256x256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648326" y="6000750"/>
            <a:ext cx="577850" cy="577850"/>
          </a:xfrm>
          <a:prstGeom prst="rect">
            <a:avLst/>
          </a:prstGeom>
        </p:spPr>
      </p:pic>
      <p:pic>
        <p:nvPicPr>
          <p:cNvPr id="36" name="Picture 35" descr="256x256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308726" y="6008709"/>
            <a:ext cx="577850" cy="577850"/>
          </a:xfrm>
          <a:prstGeom prst="rect">
            <a:avLst/>
          </a:prstGeom>
        </p:spPr>
      </p:pic>
      <p:pic>
        <p:nvPicPr>
          <p:cNvPr id="37" name="Picture 36" descr="256x256.png"/>
          <p:cNvPicPr>
            <a:picLocks noChangeAspect="1"/>
          </p:cNvPicPr>
          <p:nvPr/>
        </p:nvPicPr>
        <p:blipFill>
          <a:blip r:embed="rId6"/>
          <a:srcRect l="31836" t="47656" r="31055" b="6918"/>
          <a:stretch>
            <a:fillRect/>
          </a:stretch>
        </p:blipFill>
        <p:spPr>
          <a:xfrm>
            <a:off x="5026024" y="6208266"/>
            <a:ext cx="248707" cy="304443"/>
          </a:xfrm>
          <a:prstGeom prst="rect">
            <a:avLst/>
          </a:prstGeom>
        </p:spPr>
      </p:pic>
      <p:pic>
        <p:nvPicPr>
          <p:cNvPr id="38" name="Picture 37" descr="256x256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096523" y="6256865"/>
            <a:ext cx="211669" cy="211669"/>
          </a:xfrm>
          <a:prstGeom prst="rect">
            <a:avLst/>
          </a:prstGeom>
        </p:spPr>
      </p:pic>
      <p:pic>
        <p:nvPicPr>
          <p:cNvPr id="39" name="Picture 38" descr="stuff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2331" y="5465949"/>
            <a:ext cx="605368" cy="318121"/>
          </a:xfrm>
          <a:prstGeom prst="rect">
            <a:avLst/>
          </a:prstGeom>
        </p:spPr>
      </p:pic>
      <p:pic>
        <p:nvPicPr>
          <p:cNvPr id="40" name="Picture 39" descr="stuff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39976" y="8026612"/>
            <a:ext cx="252467" cy="397722"/>
          </a:xfrm>
          <a:prstGeom prst="rect">
            <a:avLst/>
          </a:prstGeom>
        </p:spPr>
      </p:pic>
      <p:pic>
        <p:nvPicPr>
          <p:cNvPr id="41" name="Picture 40" descr="Screen Shot 2015-08-31 at 20.46.00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1962" y="7423209"/>
            <a:ext cx="529169" cy="308978"/>
          </a:xfrm>
          <a:prstGeom prst="rect">
            <a:avLst/>
          </a:prstGeom>
        </p:spPr>
      </p:pic>
      <p:pic>
        <p:nvPicPr>
          <p:cNvPr id="42" name="Picture 41" descr="bag.png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92856" y="6756402"/>
            <a:ext cx="310875" cy="378880"/>
          </a:xfrm>
          <a:prstGeom prst="rect">
            <a:avLst/>
          </a:prstGeom>
        </p:spPr>
      </p:pic>
      <p:pic>
        <p:nvPicPr>
          <p:cNvPr id="43" name="Picture 42" descr="Screen Shot 2015-08-31 at 20.48.11.png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3864" y="6105212"/>
            <a:ext cx="634373" cy="333688"/>
          </a:xfrm>
          <a:prstGeom prst="rect">
            <a:avLst/>
          </a:prstGeom>
        </p:spPr>
      </p:pic>
      <p:pic>
        <p:nvPicPr>
          <p:cNvPr id="44" name="Picture 43" descr="Screen Shot 2015-08-31 at 20.47.54.png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14806" y="6791276"/>
            <a:ext cx="622927" cy="344005"/>
          </a:xfrm>
          <a:prstGeom prst="rect">
            <a:avLst/>
          </a:prstGeom>
        </p:spPr>
      </p:pic>
      <p:pic>
        <p:nvPicPr>
          <p:cNvPr id="45" name="Picture 44" descr="book.png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2206" y="8713924"/>
            <a:ext cx="554325" cy="379275"/>
          </a:xfrm>
          <a:prstGeom prst="rect">
            <a:avLst/>
          </a:prstGeom>
        </p:spPr>
      </p:pic>
      <p:pic>
        <p:nvPicPr>
          <p:cNvPr id="47" name="Picture 46" descr="camera.png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02637" y="7417160"/>
            <a:ext cx="441963" cy="363041"/>
          </a:xfrm>
          <a:prstGeom prst="rect">
            <a:avLst/>
          </a:prstGeom>
        </p:spPr>
      </p:pic>
      <p:pic>
        <p:nvPicPr>
          <p:cNvPr id="48" name="Picture 47" descr="charger.png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899351" y="8080940"/>
            <a:ext cx="288099" cy="320110"/>
          </a:xfrm>
          <a:prstGeom prst="rect">
            <a:avLst/>
          </a:prstGeom>
        </p:spPr>
      </p:pic>
      <p:pic>
        <p:nvPicPr>
          <p:cNvPr id="49" name="Picture 48" descr="Furniture.png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521544" y="6756401"/>
            <a:ext cx="375305" cy="378879"/>
          </a:xfrm>
          <a:prstGeom prst="rect">
            <a:avLst/>
          </a:prstGeom>
        </p:spPr>
      </p:pic>
      <p:pic>
        <p:nvPicPr>
          <p:cNvPr id="50" name="Picture 49" descr="Aboutmyfamily.png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127793" y="2778448"/>
            <a:ext cx="473338" cy="473338"/>
          </a:xfrm>
          <a:prstGeom prst="rect">
            <a:avLst/>
          </a:prstGeom>
        </p:spPr>
      </p:pic>
      <p:pic>
        <p:nvPicPr>
          <p:cNvPr id="51" name="Picture 50" descr="Drinks.png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3590736" y="6756402"/>
            <a:ext cx="345645" cy="378880"/>
          </a:xfrm>
          <a:prstGeom prst="rect">
            <a:avLst/>
          </a:prstGeom>
        </p:spPr>
      </p:pic>
      <p:pic>
        <p:nvPicPr>
          <p:cNvPr id="52" name="Picture 51" descr="Fooddrink.png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2880123" y="6753176"/>
            <a:ext cx="429702" cy="386338"/>
          </a:xfrm>
          <a:prstGeom prst="rect">
            <a:avLst/>
          </a:prstGeom>
        </p:spPr>
      </p:pic>
      <p:pic>
        <p:nvPicPr>
          <p:cNvPr id="53" name="Picture 52" descr="Thingsthathelp.png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1422582" y="7464426"/>
            <a:ext cx="573725" cy="347525"/>
          </a:xfrm>
          <a:prstGeom prst="rect">
            <a:avLst/>
          </a:prstGeom>
        </p:spPr>
      </p:pic>
      <p:pic>
        <p:nvPicPr>
          <p:cNvPr id="54" name="Picture 53" descr="Clothes.png"/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783454" y="8694874"/>
            <a:ext cx="454888" cy="430076"/>
          </a:xfrm>
          <a:prstGeom prst="rect">
            <a:avLst/>
          </a:prstGeom>
        </p:spPr>
      </p:pic>
      <p:pic>
        <p:nvPicPr>
          <p:cNvPr id="55" name="Picture 54" descr="transport.png"/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2112885" y="8042839"/>
            <a:ext cx="581350" cy="377259"/>
          </a:xfrm>
          <a:prstGeom prst="rect">
            <a:avLst/>
          </a:prstGeom>
        </p:spPr>
      </p:pic>
      <p:pic>
        <p:nvPicPr>
          <p:cNvPr id="56" name="Picture 55" descr="Toiletries.png"/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2114683" y="6791276"/>
            <a:ext cx="591761" cy="348238"/>
          </a:xfrm>
          <a:prstGeom prst="rect">
            <a:avLst/>
          </a:prstGeom>
        </p:spPr>
      </p:pic>
      <p:pic>
        <p:nvPicPr>
          <p:cNvPr id="57" name="Picture 56" descr="Nature.png"/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2085207" y="8713924"/>
            <a:ext cx="623747" cy="379275"/>
          </a:xfrm>
          <a:prstGeom prst="rect">
            <a:avLst/>
          </a:prstGeom>
        </p:spPr>
      </p:pic>
      <p:pic>
        <p:nvPicPr>
          <p:cNvPr id="59" name="Picture 58" descr="weather.png"/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816227" y="7464271"/>
            <a:ext cx="525348" cy="265129"/>
          </a:xfrm>
          <a:prstGeom prst="rect">
            <a:avLst/>
          </a:prstGeom>
        </p:spPr>
      </p:pic>
      <p:pic>
        <p:nvPicPr>
          <p:cNvPr id="60" name="Picture 59" descr="gardening.png"/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2777232" y="8669473"/>
            <a:ext cx="616014" cy="398325"/>
          </a:xfrm>
          <a:prstGeom prst="rect">
            <a:avLst/>
          </a:prstGeom>
        </p:spPr>
      </p:pic>
      <p:pic>
        <p:nvPicPr>
          <p:cNvPr id="61" name="Picture 60" descr="Screen Shot 2015-08-31 at 22.02.14.png"/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2816226" y="8080940"/>
            <a:ext cx="558015" cy="343394"/>
          </a:xfrm>
          <a:prstGeom prst="rect">
            <a:avLst/>
          </a:prstGeom>
        </p:spPr>
      </p:pic>
      <p:pic>
        <p:nvPicPr>
          <p:cNvPr id="62" name="Picture 61" descr="bodyparts.png"/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1521544" y="8689946"/>
            <a:ext cx="375305" cy="403254"/>
          </a:xfrm>
          <a:prstGeom prst="rect">
            <a:avLst/>
          </a:prstGeom>
        </p:spPr>
      </p:pic>
      <p:pic>
        <p:nvPicPr>
          <p:cNvPr id="63" name="Picture 62" descr="more.png"/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2880123" y="4110571"/>
            <a:ext cx="404114" cy="420442"/>
          </a:xfrm>
          <a:prstGeom prst="rect">
            <a:avLst/>
          </a:prstGeom>
        </p:spPr>
      </p:pic>
      <p:pic>
        <p:nvPicPr>
          <p:cNvPr id="64" name="Picture 63" descr="idea.png"/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3658976" y="4108449"/>
            <a:ext cx="232374" cy="416025"/>
          </a:xfrm>
          <a:prstGeom prst="rect">
            <a:avLst/>
          </a:prstGeom>
        </p:spPr>
      </p:pic>
      <p:pic>
        <p:nvPicPr>
          <p:cNvPr id="66" name="Picture 65" descr="different.png"/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3500717" y="3463602"/>
            <a:ext cx="540956" cy="358952"/>
          </a:xfrm>
          <a:prstGeom prst="rect">
            <a:avLst/>
          </a:prstGeom>
        </p:spPr>
      </p:pic>
      <p:pic>
        <p:nvPicPr>
          <p:cNvPr id="67" name="Picture 66" descr="same.png"/>
          <p:cNvPicPr>
            <a:picLocks noChangeAspect="1"/>
          </p:cNvPicPr>
          <p:nvPr/>
        </p:nvPicPr>
        <p:blipFill>
          <a:blip r:embed="rId37"/>
          <a:stretch>
            <a:fillRect/>
          </a:stretch>
        </p:blipFill>
        <p:spPr>
          <a:xfrm>
            <a:off x="4200335" y="3476302"/>
            <a:ext cx="494241" cy="388002"/>
          </a:xfrm>
          <a:prstGeom prst="rect">
            <a:avLst/>
          </a:prstGeom>
        </p:spPr>
      </p:pic>
      <p:pic>
        <p:nvPicPr>
          <p:cNvPr id="73" name="Picture 72" descr="Screen Shot 2015-09-01 at 11.16.48.png"/>
          <p:cNvPicPr>
            <a:picLocks noChangeAspect="1"/>
          </p:cNvPicPr>
          <p:nvPr/>
        </p:nvPicPr>
        <p:blipFill>
          <a:blip r:embed="rId38"/>
          <a:stretch>
            <a:fillRect/>
          </a:stretch>
        </p:blipFill>
        <p:spPr>
          <a:xfrm>
            <a:off x="2866265" y="3485220"/>
            <a:ext cx="445521" cy="379084"/>
          </a:xfrm>
          <a:prstGeom prst="rect">
            <a:avLst/>
          </a:prstGeom>
        </p:spPr>
      </p:pic>
      <p:pic>
        <p:nvPicPr>
          <p:cNvPr id="74" name="Picture 73" descr="want.png"/>
          <p:cNvPicPr>
            <a:picLocks noChangeAspect="1"/>
          </p:cNvPicPr>
          <p:nvPr/>
        </p:nvPicPr>
        <p:blipFill>
          <a:blip r:embed="rId39"/>
          <a:stretch>
            <a:fillRect/>
          </a:stretch>
        </p:blipFill>
        <p:spPr>
          <a:xfrm>
            <a:off x="4965442" y="855137"/>
            <a:ext cx="370393" cy="412967"/>
          </a:xfrm>
          <a:prstGeom prst="rect">
            <a:avLst/>
          </a:prstGeom>
        </p:spPr>
      </p:pic>
      <p:pic>
        <p:nvPicPr>
          <p:cNvPr id="75" name="Picture 74" descr="want.png"/>
          <p:cNvPicPr>
            <a:picLocks noChangeAspect="1"/>
          </p:cNvPicPr>
          <p:nvPr/>
        </p:nvPicPr>
        <p:blipFill>
          <a:blip r:embed="rId39"/>
          <a:stretch>
            <a:fillRect/>
          </a:stretch>
        </p:blipFill>
        <p:spPr>
          <a:xfrm>
            <a:off x="2352107" y="855137"/>
            <a:ext cx="354337" cy="395066"/>
          </a:xfrm>
          <a:prstGeom prst="rect">
            <a:avLst/>
          </a:prstGeom>
        </p:spPr>
      </p:pic>
      <p:pic>
        <p:nvPicPr>
          <p:cNvPr id="76" name="Picture 75" descr="128x128.png"/>
          <p:cNvPicPr>
            <a:picLocks noChangeAspect="1"/>
          </p:cNvPicPr>
          <p:nvPr/>
        </p:nvPicPr>
        <p:blipFill>
          <a:blip r:embed="rId40"/>
          <a:stretch>
            <a:fillRect/>
          </a:stretch>
        </p:blipFill>
        <p:spPr>
          <a:xfrm>
            <a:off x="1499695" y="3467150"/>
            <a:ext cx="418319" cy="418319"/>
          </a:xfrm>
          <a:prstGeom prst="rect">
            <a:avLst/>
          </a:prstGeom>
        </p:spPr>
      </p:pic>
      <p:pic>
        <p:nvPicPr>
          <p:cNvPr id="77" name="Picture 76" descr="128x128.png"/>
          <p:cNvPicPr>
            <a:picLocks noChangeAspect="1"/>
          </p:cNvPicPr>
          <p:nvPr/>
        </p:nvPicPr>
        <p:blipFill>
          <a:blip r:embed="rId41"/>
          <a:srcRect l="11458" t="9343" r="47016" b="6803"/>
          <a:stretch>
            <a:fillRect/>
          </a:stretch>
        </p:blipFill>
        <p:spPr>
          <a:xfrm>
            <a:off x="2114683" y="855137"/>
            <a:ext cx="218027" cy="440265"/>
          </a:xfrm>
          <a:prstGeom prst="rect">
            <a:avLst/>
          </a:prstGeom>
        </p:spPr>
      </p:pic>
      <p:pic>
        <p:nvPicPr>
          <p:cNvPr id="79" name="Picture 78" descr="128x128.png"/>
          <p:cNvPicPr>
            <a:picLocks noChangeAspect="1"/>
          </p:cNvPicPr>
          <p:nvPr/>
        </p:nvPicPr>
        <p:blipFill>
          <a:blip r:embed="rId41"/>
          <a:srcRect l="11458" t="9343" r="47016" b="6803"/>
          <a:stretch>
            <a:fillRect/>
          </a:stretch>
        </p:blipFill>
        <p:spPr>
          <a:xfrm>
            <a:off x="912050" y="855137"/>
            <a:ext cx="218027" cy="440265"/>
          </a:xfrm>
          <a:prstGeom prst="rect">
            <a:avLst/>
          </a:prstGeom>
        </p:spPr>
      </p:pic>
      <p:pic>
        <p:nvPicPr>
          <p:cNvPr id="80" name="Picture 79" descr="128x128.png"/>
          <p:cNvPicPr>
            <a:picLocks noChangeAspect="1"/>
          </p:cNvPicPr>
          <p:nvPr/>
        </p:nvPicPr>
        <p:blipFill>
          <a:blip r:embed="rId42"/>
          <a:stretch>
            <a:fillRect/>
          </a:stretch>
        </p:blipFill>
        <p:spPr>
          <a:xfrm>
            <a:off x="4768319" y="3885469"/>
            <a:ext cx="758849" cy="758849"/>
          </a:xfrm>
          <a:prstGeom prst="rect">
            <a:avLst/>
          </a:prstGeom>
        </p:spPr>
      </p:pic>
      <p:pic>
        <p:nvPicPr>
          <p:cNvPr id="81" name="Picture 80" descr="stop.png"/>
          <p:cNvPicPr>
            <a:picLocks noChangeAspect="1"/>
          </p:cNvPicPr>
          <p:nvPr/>
        </p:nvPicPr>
        <p:blipFill>
          <a:blip r:embed="rId43"/>
          <a:stretch>
            <a:fillRect/>
          </a:stretch>
        </p:blipFill>
        <p:spPr>
          <a:xfrm>
            <a:off x="4891818" y="2140432"/>
            <a:ext cx="482117" cy="482117"/>
          </a:xfrm>
          <a:prstGeom prst="rect">
            <a:avLst/>
          </a:prstGeom>
        </p:spPr>
      </p:pic>
      <p:pic>
        <p:nvPicPr>
          <p:cNvPr id="82" name="Picture 81" descr="go.png"/>
          <p:cNvPicPr>
            <a:picLocks noChangeAspect="1"/>
          </p:cNvPicPr>
          <p:nvPr/>
        </p:nvPicPr>
        <p:blipFill>
          <a:blip r:embed="rId44"/>
          <a:stretch>
            <a:fillRect/>
          </a:stretch>
        </p:blipFill>
        <p:spPr>
          <a:xfrm>
            <a:off x="4218011" y="2158683"/>
            <a:ext cx="463866" cy="463866"/>
          </a:xfrm>
          <a:prstGeom prst="rect">
            <a:avLst/>
          </a:prstGeom>
        </p:spPr>
      </p:pic>
      <p:pic>
        <p:nvPicPr>
          <p:cNvPr id="83" name="Picture 82" descr="mobile.png"/>
          <p:cNvPicPr>
            <a:picLocks noChangeAspect="1"/>
          </p:cNvPicPr>
          <p:nvPr/>
        </p:nvPicPr>
        <p:blipFill>
          <a:blip r:embed="rId45"/>
          <a:stretch>
            <a:fillRect/>
          </a:stretch>
        </p:blipFill>
        <p:spPr>
          <a:xfrm>
            <a:off x="3682765" y="958850"/>
            <a:ext cx="157069" cy="327348"/>
          </a:xfrm>
          <a:prstGeom prst="rect">
            <a:avLst/>
          </a:prstGeom>
        </p:spPr>
      </p:pic>
      <p:pic>
        <p:nvPicPr>
          <p:cNvPr id="84" name="Picture 83" descr="listen.png"/>
          <p:cNvPicPr>
            <a:picLocks noChangeAspect="1"/>
          </p:cNvPicPr>
          <p:nvPr/>
        </p:nvPicPr>
        <p:blipFill>
          <a:blip r:embed="rId46"/>
          <a:stretch>
            <a:fillRect/>
          </a:stretch>
        </p:blipFill>
        <p:spPr>
          <a:xfrm>
            <a:off x="2112885" y="2292349"/>
            <a:ext cx="237475" cy="300985"/>
          </a:xfrm>
          <a:prstGeom prst="rect">
            <a:avLst/>
          </a:prstGeom>
        </p:spPr>
      </p:pic>
      <p:pic>
        <p:nvPicPr>
          <p:cNvPr id="85" name="Picture 84" descr="tell.png"/>
          <p:cNvPicPr>
            <a:picLocks noChangeAspect="1"/>
          </p:cNvPicPr>
          <p:nvPr/>
        </p:nvPicPr>
        <p:blipFill>
          <a:blip r:embed="rId47"/>
          <a:stretch>
            <a:fillRect/>
          </a:stretch>
        </p:blipFill>
        <p:spPr>
          <a:xfrm>
            <a:off x="2784476" y="1509436"/>
            <a:ext cx="330071" cy="423841"/>
          </a:xfrm>
          <a:prstGeom prst="rect">
            <a:avLst/>
          </a:prstGeom>
        </p:spPr>
      </p:pic>
      <p:cxnSp>
        <p:nvCxnSpPr>
          <p:cNvPr id="86" name="Straight Arrow Connector 85"/>
          <p:cNvCxnSpPr/>
          <p:nvPr/>
        </p:nvCxnSpPr>
        <p:spPr>
          <a:xfrm>
            <a:off x="2990414" y="1706796"/>
            <a:ext cx="369086" cy="16086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9" name="Picture 88" descr="do.png"/>
          <p:cNvPicPr>
            <a:picLocks noChangeAspect="1"/>
          </p:cNvPicPr>
          <p:nvPr/>
        </p:nvPicPr>
        <p:blipFill>
          <a:blip r:embed="rId48"/>
          <a:stretch>
            <a:fillRect/>
          </a:stretch>
        </p:blipFill>
        <p:spPr>
          <a:xfrm>
            <a:off x="4902690" y="1560238"/>
            <a:ext cx="499678" cy="312985"/>
          </a:xfrm>
          <a:prstGeom prst="rect">
            <a:avLst/>
          </a:prstGeom>
        </p:spPr>
      </p:pic>
      <p:pic>
        <p:nvPicPr>
          <p:cNvPr id="90" name="Picture 89" descr="Meals.png"/>
          <p:cNvPicPr>
            <a:picLocks noChangeAspect="1"/>
          </p:cNvPicPr>
          <p:nvPr/>
        </p:nvPicPr>
        <p:blipFill>
          <a:blip r:embed="rId49"/>
          <a:stretch>
            <a:fillRect/>
          </a:stretch>
        </p:blipFill>
        <p:spPr>
          <a:xfrm>
            <a:off x="6226176" y="6744708"/>
            <a:ext cx="548352" cy="390571"/>
          </a:xfrm>
          <a:prstGeom prst="rect">
            <a:avLst/>
          </a:prstGeom>
        </p:spPr>
      </p:pic>
      <p:pic>
        <p:nvPicPr>
          <p:cNvPr id="71" name="Picture 70" descr="256x256.png"/>
          <p:cNvPicPr>
            <a:picLocks noChangeAspect="1"/>
          </p:cNvPicPr>
          <p:nvPr/>
        </p:nvPicPr>
        <p:blipFill>
          <a:blip r:embed="rId50"/>
          <a:stretch>
            <a:fillRect/>
          </a:stretch>
        </p:blipFill>
        <p:spPr>
          <a:xfrm>
            <a:off x="1521544" y="4110571"/>
            <a:ext cx="393503" cy="393503"/>
          </a:xfrm>
          <a:prstGeom prst="rect">
            <a:avLst/>
          </a:prstGeom>
        </p:spPr>
      </p:pic>
      <p:pic>
        <p:nvPicPr>
          <p:cNvPr id="72" name="Picture 71" descr="256x256.png"/>
          <p:cNvPicPr>
            <a:picLocks noChangeAspect="1"/>
          </p:cNvPicPr>
          <p:nvPr/>
        </p:nvPicPr>
        <p:blipFill>
          <a:blip r:embed="rId51"/>
          <a:stretch>
            <a:fillRect/>
          </a:stretch>
        </p:blipFill>
        <p:spPr>
          <a:xfrm>
            <a:off x="807943" y="4115741"/>
            <a:ext cx="415271" cy="415271"/>
          </a:xfrm>
          <a:prstGeom prst="rect">
            <a:avLst/>
          </a:prstGeom>
        </p:spPr>
      </p:pic>
      <p:pic>
        <p:nvPicPr>
          <p:cNvPr id="87" name="Picture 86" descr="friend.png"/>
          <p:cNvPicPr>
            <a:picLocks noChangeAspect="1"/>
          </p:cNvPicPr>
          <p:nvPr/>
        </p:nvPicPr>
        <p:blipFill>
          <a:blip r:embed="rId52"/>
          <a:stretch>
            <a:fillRect/>
          </a:stretch>
        </p:blipFill>
        <p:spPr>
          <a:xfrm>
            <a:off x="1434406" y="2161644"/>
            <a:ext cx="530179" cy="435504"/>
          </a:xfrm>
          <a:prstGeom prst="rect">
            <a:avLst/>
          </a:prstGeom>
        </p:spPr>
      </p:pic>
      <p:pic>
        <p:nvPicPr>
          <p:cNvPr id="88" name="Picture 87" descr="you.png"/>
          <p:cNvPicPr>
            <a:picLocks noChangeAspect="1"/>
          </p:cNvPicPr>
          <p:nvPr/>
        </p:nvPicPr>
        <p:blipFill>
          <a:blip r:embed="rId53"/>
          <a:stretch>
            <a:fillRect/>
          </a:stretch>
        </p:blipFill>
        <p:spPr>
          <a:xfrm>
            <a:off x="774075" y="1528447"/>
            <a:ext cx="508408" cy="377674"/>
          </a:xfrm>
          <a:prstGeom prst="rect">
            <a:avLst/>
          </a:prstGeom>
        </p:spPr>
      </p:pic>
      <p:pic>
        <p:nvPicPr>
          <p:cNvPr id="91" name="Picture 90" descr="256x256.png"/>
          <p:cNvPicPr>
            <a:picLocks noChangeAspect="1"/>
          </p:cNvPicPr>
          <p:nvPr/>
        </p:nvPicPr>
        <p:blipFill>
          <a:blip r:embed="rId54"/>
          <a:stretch>
            <a:fillRect/>
          </a:stretch>
        </p:blipFill>
        <p:spPr>
          <a:xfrm>
            <a:off x="1521543" y="2876481"/>
            <a:ext cx="375305" cy="375305"/>
          </a:xfrm>
          <a:prstGeom prst="rect">
            <a:avLst/>
          </a:prstGeom>
        </p:spPr>
      </p:pic>
      <p:pic>
        <p:nvPicPr>
          <p:cNvPr id="92" name="Picture 91" descr="brother.png"/>
          <p:cNvPicPr>
            <a:picLocks noChangeAspect="1"/>
          </p:cNvPicPr>
          <p:nvPr/>
        </p:nvPicPr>
        <p:blipFill>
          <a:blip r:embed="rId55"/>
          <a:stretch>
            <a:fillRect/>
          </a:stretch>
        </p:blipFill>
        <p:spPr>
          <a:xfrm>
            <a:off x="778314" y="4765130"/>
            <a:ext cx="464484" cy="443177"/>
          </a:xfrm>
          <a:prstGeom prst="rect">
            <a:avLst/>
          </a:prstGeom>
        </p:spPr>
      </p:pic>
      <p:pic>
        <p:nvPicPr>
          <p:cNvPr id="93" name="Picture 92" descr="256x256.png"/>
          <p:cNvPicPr>
            <a:picLocks noChangeAspect="1"/>
          </p:cNvPicPr>
          <p:nvPr/>
        </p:nvPicPr>
        <p:blipFill>
          <a:blip r:embed="rId56"/>
          <a:stretch>
            <a:fillRect/>
          </a:stretch>
        </p:blipFill>
        <p:spPr>
          <a:xfrm>
            <a:off x="1383161" y="4668941"/>
            <a:ext cx="613146" cy="613146"/>
          </a:xfrm>
          <a:prstGeom prst="rect">
            <a:avLst/>
          </a:prstGeom>
        </p:spPr>
      </p:pic>
      <p:pic>
        <p:nvPicPr>
          <p:cNvPr id="94" name="Picture 93" descr="256x256.png"/>
          <p:cNvPicPr>
            <a:picLocks noChangeAspect="1"/>
          </p:cNvPicPr>
          <p:nvPr/>
        </p:nvPicPr>
        <p:blipFill>
          <a:blip r:embed="rId57"/>
          <a:stretch>
            <a:fillRect/>
          </a:stretch>
        </p:blipFill>
        <p:spPr>
          <a:xfrm>
            <a:off x="1451545" y="6031416"/>
            <a:ext cx="513040" cy="513040"/>
          </a:xfrm>
          <a:prstGeom prst="rect">
            <a:avLst/>
          </a:prstGeom>
        </p:spPr>
      </p:pic>
      <p:pic>
        <p:nvPicPr>
          <p:cNvPr id="95" name="Picture 94" descr="256x256.png"/>
          <p:cNvPicPr>
            <a:picLocks noChangeAspect="1"/>
          </p:cNvPicPr>
          <p:nvPr/>
        </p:nvPicPr>
        <p:blipFill>
          <a:blip r:embed="rId58"/>
          <a:stretch>
            <a:fillRect/>
          </a:stretch>
        </p:blipFill>
        <p:spPr>
          <a:xfrm>
            <a:off x="800388" y="6052574"/>
            <a:ext cx="477069" cy="477069"/>
          </a:xfrm>
          <a:prstGeom prst="rect">
            <a:avLst/>
          </a:prstGeom>
        </p:spPr>
      </p:pic>
      <p:pic>
        <p:nvPicPr>
          <p:cNvPr id="96" name="Picture 95" descr="256x256.png"/>
          <p:cNvPicPr>
            <a:picLocks noChangeAspect="1"/>
          </p:cNvPicPr>
          <p:nvPr/>
        </p:nvPicPr>
        <p:blipFill>
          <a:blip r:embed="rId59"/>
          <a:stretch>
            <a:fillRect/>
          </a:stretch>
        </p:blipFill>
        <p:spPr>
          <a:xfrm>
            <a:off x="1447983" y="5379003"/>
            <a:ext cx="513249" cy="513249"/>
          </a:xfrm>
          <a:prstGeom prst="rect">
            <a:avLst/>
          </a:prstGeom>
        </p:spPr>
      </p:pic>
      <p:pic>
        <p:nvPicPr>
          <p:cNvPr id="97" name="Picture 96" descr="256x256.png"/>
          <p:cNvPicPr>
            <a:picLocks noChangeAspect="1"/>
          </p:cNvPicPr>
          <p:nvPr/>
        </p:nvPicPr>
        <p:blipFill>
          <a:blip r:embed="rId60"/>
          <a:stretch>
            <a:fillRect/>
          </a:stretch>
        </p:blipFill>
        <p:spPr>
          <a:xfrm>
            <a:off x="787725" y="5387470"/>
            <a:ext cx="472798" cy="472798"/>
          </a:xfrm>
          <a:prstGeom prst="rect">
            <a:avLst/>
          </a:prstGeom>
        </p:spPr>
      </p:pic>
      <p:pic>
        <p:nvPicPr>
          <p:cNvPr id="99" name="Picture 98" descr="256x256.png"/>
          <p:cNvPicPr>
            <a:picLocks noChangeAspect="1"/>
          </p:cNvPicPr>
          <p:nvPr/>
        </p:nvPicPr>
        <p:blipFill>
          <a:blip r:embed="rId61"/>
          <a:stretch>
            <a:fillRect/>
          </a:stretch>
        </p:blipFill>
        <p:spPr>
          <a:xfrm>
            <a:off x="812377" y="3465949"/>
            <a:ext cx="436238" cy="436238"/>
          </a:xfrm>
          <a:prstGeom prst="rect">
            <a:avLst/>
          </a:prstGeom>
        </p:spPr>
      </p:pic>
      <p:pic>
        <p:nvPicPr>
          <p:cNvPr id="100" name="Picture 99" descr="256x256.png"/>
          <p:cNvPicPr>
            <a:picLocks noChangeAspect="1"/>
          </p:cNvPicPr>
          <p:nvPr/>
        </p:nvPicPr>
        <p:blipFill>
          <a:blip r:embed="rId62"/>
          <a:stretch>
            <a:fillRect/>
          </a:stretch>
        </p:blipFill>
        <p:spPr>
          <a:xfrm>
            <a:off x="779315" y="2808744"/>
            <a:ext cx="494253" cy="494253"/>
          </a:xfrm>
          <a:prstGeom prst="rect">
            <a:avLst/>
          </a:prstGeom>
        </p:spPr>
      </p:pic>
      <p:pic>
        <p:nvPicPr>
          <p:cNvPr id="101" name="Picture 100" descr="it.png"/>
          <p:cNvPicPr>
            <a:picLocks noChangeAspect="1"/>
          </p:cNvPicPr>
          <p:nvPr/>
        </p:nvPicPr>
        <p:blipFill>
          <a:blip r:embed="rId63"/>
          <a:stretch>
            <a:fillRect/>
          </a:stretch>
        </p:blipFill>
        <p:spPr>
          <a:xfrm>
            <a:off x="807943" y="2135586"/>
            <a:ext cx="457748" cy="457748"/>
          </a:xfrm>
          <a:prstGeom prst="rect">
            <a:avLst/>
          </a:prstGeom>
        </p:spPr>
      </p:pic>
      <p:grpSp>
        <p:nvGrpSpPr>
          <p:cNvPr id="2" name="Group 105"/>
          <p:cNvGrpSpPr/>
          <p:nvPr/>
        </p:nvGrpSpPr>
        <p:grpSpPr>
          <a:xfrm>
            <a:off x="1436884" y="846671"/>
            <a:ext cx="563663" cy="449475"/>
            <a:chOff x="1436884" y="846671"/>
            <a:chExt cx="563663" cy="449475"/>
          </a:xfrm>
        </p:grpSpPr>
        <p:pic>
          <p:nvPicPr>
            <p:cNvPr id="102" name="Picture 101" descr="my.png"/>
            <p:cNvPicPr>
              <a:picLocks noChangeAspect="1"/>
            </p:cNvPicPr>
            <p:nvPr/>
          </p:nvPicPr>
          <p:blipFill>
            <a:blip r:embed="rId64"/>
            <a:srcRect r="67544"/>
            <a:stretch>
              <a:fillRect/>
            </a:stretch>
          </p:blipFill>
          <p:spPr>
            <a:xfrm flipH="1">
              <a:off x="1542914" y="855137"/>
              <a:ext cx="202281" cy="441009"/>
            </a:xfrm>
            <a:prstGeom prst="rect">
              <a:avLst/>
            </a:prstGeom>
          </p:spPr>
        </p:pic>
        <p:pic>
          <p:nvPicPr>
            <p:cNvPr id="104" name="Picture 103" descr="you.png"/>
            <p:cNvPicPr>
              <a:picLocks noChangeAspect="1"/>
            </p:cNvPicPr>
            <p:nvPr/>
          </p:nvPicPr>
          <p:blipFill>
            <a:blip r:embed="rId53"/>
            <a:stretch>
              <a:fillRect/>
            </a:stretch>
          </p:blipFill>
          <p:spPr>
            <a:xfrm flipH="1">
              <a:off x="1639237" y="918472"/>
              <a:ext cx="321995" cy="239196"/>
            </a:xfrm>
            <a:prstGeom prst="rect">
              <a:avLst/>
            </a:prstGeom>
          </p:spPr>
        </p:pic>
        <p:sp>
          <p:nvSpPr>
            <p:cNvPr id="105" name="Oval 104"/>
            <p:cNvSpPr/>
            <p:nvPr/>
          </p:nvSpPr>
          <p:spPr>
            <a:xfrm>
              <a:off x="1436884" y="846671"/>
              <a:ext cx="563663" cy="441009"/>
            </a:xfrm>
            <a:prstGeom prst="ellipse">
              <a:avLst/>
            </a:prstGeom>
            <a:noFill/>
            <a:ln w="254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07" name="Picture 106" descr="128x128.png"/>
          <p:cNvPicPr>
            <a:picLocks noChangeAspect="1"/>
          </p:cNvPicPr>
          <p:nvPr/>
        </p:nvPicPr>
        <p:blipFill>
          <a:blip r:embed="rId41"/>
          <a:srcRect l="11458" t="9343" r="47016" b="6803"/>
          <a:stretch>
            <a:fillRect/>
          </a:stretch>
        </p:blipFill>
        <p:spPr>
          <a:xfrm>
            <a:off x="1521543" y="1493012"/>
            <a:ext cx="218027" cy="440265"/>
          </a:xfrm>
          <a:prstGeom prst="rect">
            <a:avLst/>
          </a:prstGeom>
        </p:spPr>
      </p:pic>
      <p:pic>
        <p:nvPicPr>
          <p:cNvPr id="108" name="Picture 107" descr="mine.png"/>
          <p:cNvPicPr>
            <a:picLocks noChangeAspect="1"/>
          </p:cNvPicPr>
          <p:nvPr/>
        </p:nvPicPr>
        <p:blipFill>
          <a:blip r:embed="rId65"/>
          <a:srcRect l="32143" t="37575"/>
          <a:stretch>
            <a:fillRect/>
          </a:stretch>
        </p:blipFill>
        <p:spPr>
          <a:xfrm flipH="1">
            <a:off x="1707582" y="1604625"/>
            <a:ext cx="297073" cy="211475"/>
          </a:xfrm>
          <a:prstGeom prst="rect">
            <a:avLst/>
          </a:prstGeom>
        </p:spPr>
      </p:pic>
      <p:pic>
        <p:nvPicPr>
          <p:cNvPr id="109" name="Picture 108" descr="Yes.png"/>
          <p:cNvPicPr>
            <a:picLocks noChangeAspect="1"/>
          </p:cNvPicPr>
          <p:nvPr/>
        </p:nvPicPr>
        <p:blipFill>
          <a:blip r:embed="rId66"/>
          <a:stretch>
            <a:fillRect/>
          </a:stretch>
        </p:blipFill>
        <p:spPr>
          <a:xfrm>
            <a:off x="71962" y="190500"/>
            <a:ext cx="559700" cy="377534"/>
          </a:xfrm>
          <a:prstGeom prst="rect">
            <a:avLst/>
          </a:prstGeom>
        </p:spPr>
      </p:pic>
      <p:pic>
        <p:nvPicPr>
          <p:cNvPr id="106" name="Picture 105" descr="128x128.png"/>
          <p:cNvPicPr>
            <a:picLocks noChangeAspect="1"/>
          </p:cNvPicPr>
          <p:nvPr/>
        </p:nvPicPr>
        <p:blipFill>
          <a:blip r:embed="rId67"/>
          <a:stretch>
            <a:fillRect/>
          </a:stretch>
        </p:blipFill>
        <p:spPr>
          <a:xfrm>
            <a:off x="758105" y="161452"/>
            <a:ext cx="539796" cy="539796"/>
          </a:xfrm>
          <a:prstGeom prst="rect">
            <a:avLst/>
          </a:prstGeom>
        </p:spPr>
      </p:pic>
      <p:pic>
        <p:nvPicPr>
          <p:cNvPr id="110" name="Picture 109" descr="128x128.png"/>
          <p:cNvPicPr>
            <a:picLocks noChangeAspect="1"/>
          </p:cNvPicPr>
          <p:nvPr/>
        </p:nvPicPr>
        <p:blipFill>
          <a:blip r:embed="rId68"/>
          <a:stretch>
            <a:fillRect/>
          </a:stretch>
        </p:blipFill>
        <p:spPr>
          <a:xfrm flipH="1">
            <a:off x="3535413" y="167509"/>
            <a:ext cx="471563" cy="471563"/>
          </a:xfrm>
          <a:prstGeom prst="rect">
            <a:avLst/>
          </a:prstGeom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</p:spPr>
      </p:pic>
      <p:sp>
        <p:nvSpPr>
          <p:cNvPr id="111" name="Oval 110"/>
          <p:cNvSpPr/>
          <p:nvPr/>
        </p:nvSpPr>
        <p:spPr>
          <a:xfrm>
            <a:off x="3519393" y="201924"/>
            <a:ext cx="522280" cy="427010"/>
          </a:xfrm>
          <a:prstGeom prst="ellipse">
            <a:avLst/>
          </a:prstGeom>
          <a:noFill/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2" name="Picture 111" descr="stomach ache_128x128.png"/>
          <p:cNvPicPr>
            <a:picLocks noChangeAspect="1"/>
          </p:cNvPicPr>
          <p:nvPr/>
        </p:nvPicPr>
        <p:blipFill>
          <a:blip r:embed="rId69"/>
          <a:srcRect b="39668"/>
          <a:stretch>
            <a:fillRect/>
          </a:stretch>
        </p:blipFill>
        <p:spPr>
          <a:xfrm>
            <a:off x="5578476" y="265873"/>
            <a:ext cx="552380" cy="333263"/>
          </a:xfrm>
          <a:prstGeom prst="rect">
            <a:avLst/>
          </a:prstGeom>
        </p:spPr>
      </p:pic>
      <p:pic>
        <p:nvPicPr>
          <p:cNvPr id="113" name="Picture 112" descr="HelloIuseAAC.png"/>
          <p:cNvPicPr>
            <a:picLocks noChangeAspect="1"/>
          </p:cNvPicPr>
          <p:nvPr/>
        </p:nvPicPr>
        <p:blipFill>
          <a:blip r:embed="rId70"/>
          <a:stretch>
            <a:fillRect/>
          </a:stretch>
        </p:blipFill>
        <p:spPr>
          <a:xfrm>
            <a:off x="1542914" y="201924"/>
            <a:ext cx="354118" cy="430273"/>
          </a:xfrm>
          <a:prstGeom prst="rect">
            <a:avLst/>
          </a:prstGeom>
        </p:spPr>
      </p:pic>
      <p:pic>
        <p:nvPicPr>
          <p:cNvPr id="114" name="Picture 113" descr="256x256.png"/>
          <p:cNvPicPr>
            <a:picLocks noChangeAspect="1"/>
          </p:cNvPicPr>
          <p:nvPr/>
        </p:nvPicPr>
        <p:blipFill>
          <a:blip r:embed="rId71"/>
          <a:stretch>
            <a:fillRect/>
          </a:stretch>
        </p:blipFill>
        <p:spPr>
          <a:xfrm>
            <a:off x="2866265" y="161073"/>
            <a:ext cx="514263" cy="514263"/>
          </a:xfrm>
          <a:prstGeom prst="rect">
            <a:avLst/>
          </a:prstGeom>
        </p:spPr>
      </p:pic>
      <p:pic>
        <p:nvPicPr>
          <p:cNvPr id="115" name="Picture 114" descr="128x128.png"/>
          <p:cNvPicPr>
            <a:picLocks noChangeAspect="1"/>
          </p:cNvPicPr>
          <p:nvPr/>
        </p:nvPicPr>
        <p:blipFill>
          <a:blip r:embed="rId72"/>
          <a:srcRect r="48438" b="63281"/>
          <a:stretch>
            <a:fillRect/>
          </a:stretch>
        </p:blipFill>
        <p:spPr>
          <a:xfrm>
            <a:off x="2154127" y="226387"/>
            <a:ext cx="528749" cy="376533"/>
          </a:xfrm>
          <a:prstGeom prst="rect">
            <a:avLst/>
          </a:prstGeom>
        </p:spPr>
      </p:pic>
      <p:pic>
        <p:nvPicPr>
          <p:cNvPr id="116" name="Picture 115" descr="128x128.png"/>
          <p:cNvPicPr>
            <a:picLocks noChangeAspect="1"/>
          </p:cNvPicPr>
          <p:nvPr/>
        </p:nvPicPr>
        <p:blipFill>
          <a:blip r:embed="rId73"/>
          <a:stretch>
            <a:fillRect/>
          </a:stretch>
        </p:blipFill>
        <p:spPr>
          <a:xfrm flipH="1">
            <a:off x="2021709" y="252378"/>
            <a:ext cx="376182" cy="376182"/>
          </a:xfrm>
          <a:prstGeom prst="rect">
            <a:avLst/>
          </a:prstGeom>
        </p:spPr>
      </p:pic>
      <p:pic>
        <p:nvPicPr>
          <p:cNvPr id="117" name="Picture 116" descr="candy hearts_128x128.png"/>
          <p:cNvPicPr>
            <a:picLocks noChangeAspect="1"/>
          </p:cNvPicPr>
          <p:nvPr/>
        </p:nvPicPr>
        <p:blipFill>
          <a:blip r:embed="rId74"/>
          <a:stretch>
            <a:fillRect/>
          </a:stretch>
        </p:blipFill>
        <p:spPr>
          <a:xfrm>
            <a:off x="4200335" y="115901"/>
            <a:ext cx="559435" cy="559435"/>
          </a:xfrm>
          <a:prstGeom prst="rect">
            <a:avLst/>
          </a:prstGeom>
        </p:spPr>
      </p:pic>
      <p:pic>
        <p:nvPicPr>
          <p:cNvPr id="118" name="Picture 117" descr="128x128.png"/>
          <p:cNvPicPr>
            <a:picLocks noChangeAspect="1"/>
          </p:cNvPicPr>
          <p:nvPr/>
        </p:nvPicPr>
        <p:blipFill>
          <a:blip r:embed="rId75"/>
          <a:stretch>
            <a:fillRect/>
          </a:stretch>
        </p:blipFill>
        <p:spPr>
          <a:xfrm>
            <a:off x="4915978" y="253172"/>
            <a:ext cx="434863" cy="434863"/>
          </a:xfrm>
          <a:prstGeom prst="rect">
            <a:avLst/>
          </a:prstGeom>
        </p:spPr>
      </p:pic>
      <p:pic>
        <p:nvPicPr>
          <p:cNvPr id="119" name="Picture 118" descr="shoulder_128x128.png"/>
          <p:cNvPicPr>
            <a:picLocks noChangeAspect="1"/>
          </p:cNvPicPr>
          <p:nvPr/>
        </p:nvPicPr>
        <p:blipFill>
          <a:blip r:embed="rId76"/>
          <a:stretch>
            <a:fillRect/>
          </a:stretch>
        </p:blipFill>
        <p:spPr>
          <a:xfrm flipH="1">
            <a:off x="6349415" y="313257"/>
            <a:ext cx="317629" cy="317629"/>
          </a:xfrm>
          <a:prstGeom prst="rect">
            <a:avLst/>
          </a:prstGeom>
        </p:spPr>
      </p:pic>
      <p:pic>
        <p:nvPicPr>
          <p:cNvPr id="120" name="Picture 119" descr="shoulder_128x128.png"/>
          <p:cNvPicPr>
            <a:picLocks noChangeAspect="1"/>
          </p:cNvPicPr>
          <p:nvPr/>
        </p:nvPicPr>
        <p:blipFill>
          <a:blip r:embed="rId76"/>
          <a:stretch>
            <a:fillRect/>
          </a:stretch>
        </p:blipFill>
        <p:spPr>
          <a:xfrm>
            <a:off x="6349415" y="313257"/>
            <a:ext cx="317629" cy="317629"/>
          </a:xfrm>
          <a:prstGeom prst="rect">
            <a:avLst/>
          </a:prstGeom>
        </p:spPr>
      </p:pic>
      <p:pic>
        <p:nvPicPr>
          <p:cNvPr id="121" name="Picture 120" descr="128x128.png"/>
          <p:cNvPicPr>
            <a:picLocks noChangeAspect="1"/>
          </p:cNvPicPr>
          <p:nvPr/>
        </p:nvPicPr>
        <p:blipFill>
          <a:blip r:embed="rId41"/>
          <a:srcRect r="45584" b="35538"/>
          <a:stretch>
            <a:fillRect/>
          </a:stretch>
        </p:blipFill>
        <p:spPr>
          <a:xfrm>
            <a:off x="33864" y="952340"/>
            <a:ext cx="512463" cy="320027"/>
          </a:xfrm>
          <a:prstGeom prst="rect">
            <a:avLst/>
          </a:prstGeom>
        </p:spPr>
      </p:pic>
      <p:pic>
        <p:nvPicPr>
          <p:cNvPr id="122" name="Picture 121" descr="dog_128x128.png"/>
          <p:cNvPicPr>
            <a:picLocks noChangeAspect="1"/>
          </p:cNvPicPr>
          <p:nvPr/>
        </p:nvPicPr>
        <p:blipFill>
          <a:blip r:embed="rId77"/>
          <a:stretch>
            <a:fillRect/>
          </a:stretch>
        </p:blipFill>
        <p:spPr>
          <a:xfrm>
            <a:off x="36958" y="3545768"/>
            <a:ext cx="223055" cy="223055"/>
          </a:xfrm>
          <a:prstGeom prst="rect">
            <a:avLst/>
          </a:prstGeom>
        </p:spPr>
      </p:pic>
      <p:pic>
        <p:nvPicPr>
          <p:cNvPr id="123" name="Picture 122" descr="cat_128x128.png"/>
          <p:cNvPicPr>
            <a:picLocks noChangeAspect="1"/>
          </p:cNvPicPr>
          <p:nvPr/>
        </p:nvPicPr>
        <p:blipFill>
          <a:blip r:embed="rId78"/>
          <a:stretch>
            <a:fillRect/>
          </a:stretch>
        </p:blipFill>
        <p:spPr>
          <a:xfrm>
            <a:off x="415169" y="3550375"/>
            <a:ext cx="223055" cy="223055"/>
          </a:xfrm>
          <a:prstGeom prst="rect">
            <a:avLst/>
          </a:prstGeom>
        </p:spPr>
      </p:pic>
      <p:pic>
        <p:nvPicPr>
          <p:cNvPr id="124" name="Picture 123" descr="goldfish bowl_128x128.png"/>
          <p:cNvPicPr>
            <a:picLocks noChangeAspect="1"/>
          </p:cNvPicPr>
          <p:nvPr/>
        </p:nvPicPr>
        <p:blipFill>
          <a:blip r:embed="rId79"/>
          <a:stretch>
            <a:fillRect/>
          </a:stretch>
        </p:blipFill>
        <p:spPr>
          <a:xfrm>
            <a:off x="240618" y="3489355"/>
            <a:ext cx="188441" cy="188441"/>
          </a:xfrm>
          <a:prstGeom prst="rect">
            <a:avLst/>
          </a:prstGeom>
        </p:spPr>
      </p:pic>
      <p:pic>
        <p:nvPicPr>
          <p:cNvPr id="125" name="Picture 124" descr="old person 3_128x128.png"/>
          <p:cNvPicPr>
            <a:picLocks noChangeAspect="1"/>
          </p:cNvPicPr>
          <p:nvPr/>
        </p:nvPicPr>
        <p:blipFill>
          <a:blip r:embed="rId80"/>
          <a:stretch>
            <a:fillRect/>
          </a:stretch>
        </p:blipFill>
        <p:spPr>
          <a:xfrm>
            <a:off x="127793" y="4777860"/>
            <a:ext cx="430447" cy="430447"/>
          </a:xfrm>
          <a:prstGeom prst="rect">
            <a:avLst/>
          </a:prstGeom>
        </p:spPr>
      </p:pic>
      <p:pic>
        <p:nvPicPr>
          <p:cNvPr id="126" name="Picture 125" descr="outside_128x128.png"/>
          <p:cNvPicPr>
            <a:picLocks noChangeAspect="1"/>
          </p:cNvPicPr>
          <p:nvPr/>
        </p:nvPicPr>
        <p:blipFill>
          <a:blip r:embed="rId81"/>
          <a:srcRect l="61914" t="38325"/>
          <a:stretch>
            <a:fillRect/>
          </a:stretch>
        </p:blipFill>
        <p:spPr>
          <a:xfrm>
            <a:off x="260013" y="3064144"/>
            <a:ext cx="142348" cy="230513"/>
          </a:xfrm>
          <a:prstGeom prst="rect">
            <a:avLst/>
          </a:prstGeom>
        </p:spPr>
      </p:pic>
      <p:pic>
        <p:nvPicPr>
          <p:cNvPr id="127" name="Picture 126" descr="outside_128x128.png"/>
          <p:cNvPicPr>
            <a:picLocks noChangeAspect="1"/>
          </p:cNvPicPr>
          <p:nvPr/>
        </p:nvPicPr>
        <p:blipFill>
          <a:blip r:embed="rId81"/>
          <a:srcRect r="31944"/>
          <a:stretch>
            <a:fillRect/>
          </a:stretch>
        </p:blipFill>
        <p:spPr>
          <a:xfrm>
            <a:off x="199240" y="1514484"/>
            <a:ext cx="282341" cy="414868"/>
          </a:xfrm>
          <a:prstGeom prst="rect">
            <a:avLst/>
          </a:prstGeom>
        </p:spPr>
      </p:pic>
      <p:pic>
        <p:nvPicPr>
          <p:cNvPr id="128" name="Picture 127" descr="school_128x128.png"/>
          <p:cNvPicPr>
            <a:picLocks noChangeAspect="1"/>
          </p:cNvPicPr>
          <p:nvPr/>
        </p:nvPicPr>
        <p:blipFill>
          <a:blip r:embed="rId82"/>
          <a:stretch>
            <a:fillRect/>
          </a:stretch>
        </p:blipFill>
        <p:spPr>
          <a:xfrm>
            <a:off x="42331" y="4056394"/>
            <a:ext cx="526603" cy="526603"/>
          </a:xfrm>
          <a:prstGeom prst="rect">
            <a:avLst/>
          </a:prstGeom>
        </p:spPr>
      </p:pic>
      <p:pic>
        <p:nvPicPr>
          <p:cNvPr id="129" name="Picture 128" descr="celebrate birthday_128x128.png"/>
          <p:cNvPicPr>
            <a:picLocks noChangeAspect="1"/>
          </p:cNvPicPr>
          <p:nvPr/>
        </p:nvPicPr>
        <p:blipFill>
          <a:blip r:embed="rId75"/>
          <a:stretch>
            <a:fillRect/>
          </a:stretch>
        </p:blipFill>
        <p:spPr>
          <a:xfrm>
            <a:off x="96577" y="2074497"/>
            <a:ext cx="522651" cy="522651"/>
          </a:xfrm>
          <a:prstGeom prst="rect">
            <a:avLst/>
          </a:prstGeom>
        </p:spPr>
      </p:pic>
      <p:pic>
        <p:nvPicPr>
          <p:cNvPr id="130" name="Picture 129" descr="256x256.png"/>
          <p:cNvPicPr>
            <a:picLocks noChangeAspect="1"/>
          </p:cNvPicPr>
          <p:nvPr/>
        </p:nvPicPr>
        <p:blipFill>
          <a:blip r:embed="rId83"/>
          <a:stretch>
            <a:fillRect/>
          </a:stretch>
        </p:blipFill>
        <p:spPr>
          <a:xfrm>
            <a:off x="5620811" y="839287"/>
            <a:ext cx="448393" cy="448393"/>
          </a:xfrm>
          <a:prstGeom prst="rect">
            <a:avLst/>
          </a:prstGeom>
        </p:spPr>
      </p:pic>
      <p:pic>
        <p:nvPicPr>
          <p:cNvPr id="131" name="Picture 130" descr="look.png"/>
          <p:cNvPicPr>
            <a:picLocks noChangeAspect="1"/>
          </p:cNvPicPr>
          <p:nvPr/>
        </p:nvPicPr>
        <p:blipFill>
          <a:blip r:embed="rId84"/>
          <a:stretch>
            <a:fillRect/>
          </a:stretch>
        </p:blipFill>
        <p:spPr>
          <a:xfrm>
            <a:off x="5557610" y="1528447"/>
            <a:ext cx="571377" cy="243364"/>
          </a:xfrm>
          <a:prstGeom prst="rect">
            <a:avLst/>
          </a:prstGeom>
        </p:spPr>
      </p:pic>
      <p:cxnSp>
        <p:nvCxnSpPr>
          <p:cNvPr id="132" name="Straight Arrow Connector 131"/>
          <p:cNvCxnSpPr/>
          <p:nvPr/>
        </p:nvCxnSpPr>
        <p:spPr>
          <a:xfrm rot="5400000">
            <a:off x="5691253" y="1755374"/>
            <a:ext cx="301497" cy="1588"/>
          </a:xfrm>
          <a:prstGeom prst="straightConnector1">
            <a:avLst/>
          </a:prstGeom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3" name="Picture 132" descr="pull along toy_128x128.png"/>
          <p:cNvPicPr>
            <a:picLocks noChangeAspect="1"/>
          </p:cNvPicPr>
          <p:nvPr/>
        </p:nvPicPr>
        <p:blipFill>
          <a:blip r:embed="rId85"/>
          <a:stretch>
            <a:fillRect/>
          </a:stretch>
        </p:blipFill>
        <p:spPr>
          <a:xfrm>
            <a:off x="6254282" y="828543"/>
            <a:ext cx="496270" cy="496270"/>
          </a:xfrm>
          <a:prstGeom prst="rect">
            <a:avLst/>
          </a:prstGeom>
        </p:spPr>
      </p:pic>
      <p:pic>
        <p:nvPicPr>
          <p:cNvPr id="134" name="Picture 133" descr="shave with razor , to_128x128.png"/>
          <p:cNvPicPr>
            <a:picLocks noChangeAspect="1"/>
          </p:cNvPicPr>
          <p:nvPr/>
        </p:nvPicPr>
        <p:blipFill>
          <a:blip r:embed="rId86"/>
          <a:srcRect t="44553" r="37402" b="20975"/>
          <a:stretch>
            <a:fillRect/>
          </a:stretch>
        </p:blipFill>
        <p:spPr>
          <a:xfrm rot="10800000">
            <a:off x="5599378" y="2195512"/>
            <a:ext cx="537897" cy="296213"/>
          </a:xfrm>
          <a:prstGeom prst="rect">
            <a:avLst/>
          </a:prstGeom>
        </p:spPr>
      </p:pic>
      <p:pic>
        <p:nvPicPr>
          <p:cNvPr id="135" name="Picture 134" descr="give.png"/>
          <p:cNvPicPr>
            <a:picLocks noChangeAspect="1"/>
          </p:cNvPicPr>
          <p:nvPr/>
        </p:nvPicPr>
        <p:blipFill>
          <a:blip r:embed="rId87"/>
          <a:stretch>
            <a:fillRect/>
          </a:stretch>
        </p:blipFill>
        <p:spPr>
          <a:xfrm>
            <a:off x="6257924" y="1434951"/>
            <a:ext cx="541572" cy="506793"/>
          </a:xfrm>
          <a:prstGeom prst="rect">
            <a:avLst/>
          </a:prstGeom>
        </p:spPr>
      </p:pic>
      <p:pic>
        <p:nvPicPr>
          <p:cNvPr id="136" name="Picture 135" descr="face neutral 3_128x128.png"/>
          <p:cNvPicPr>
            <a:picLocks noChangeAspect="1"/>
          </p:cNvPicPr>
          <p:nvPr/>
        </p:nvPicPr>
        <p:blipFill>
          <a:blip r:embed="rId88"/>
          <a:stretch>
            <a:fillRect/>
          </a:stretch>
        </p:blipFill>
        <p:spPr>
          <a:xfrm>
            <a:off x="6128987" y="2114638"/>
            <a:ext cx="536895" cy="536895"/>
          </a:xfrm>
          <a:prstGeom prst="rect">
            <a:avLst/>
          </a:prstGeom>
        </p:spPr>
      </p:pic>
      <p:pic>
        <p:nvPicPr>
          <p:cNvPr id="137" name="Picture 136" descr="128x128.png"/>
          <p:cNvPicPr>
            <a:picLocks noChangeAspect="1"/>
          </p:cNvPicPr>
          <p:nvPr/>
        </p:nvPicPr>
        <p:blipFill>
          <a:blip r:embed="rId68"/>
          <a:stretch>
            <a:fillRect/>
          </a:stretch>
        </p:blipFill>
        <p:spPr>
          <a:xfrm rot="15446571">
            <a:off x="6494788" y="2152829"/>
            <a:ext cx="364899" cy="364899"/>
          </a:xfrm>
          <a:prstGeom prst="rect">
            <a:avLst/>
          </a:prstGeom>
        </p:spPr>
      </p:pic>
      <p:pic>
        <p:nvPicPr>
          <p:cNvPr id="141" name="Picture 140" descr="256x256.png"/>
          <p:cNvPicPr>
            <a:picLocks noChangeAspect="1"/>
          </p:cNvPicPr>
          <p:nvPr/>
        </p:nvPicPr>
        <p:blipFill>
          <a:blip r:embed="rId89"/>
          <a:stretch>
            <a:fillRect/>
          </a:stretch>
        </p:blipFill>
        <p:spPr>
          <a:xfrm>
            <a:off x="2751363" y="2007133"/>
            <a:ext cx="726368" cy="726368"/>
          </a:xfrm>
          <a:prstGeom prst="rect">
            <a:avLst/>
          </a:prstGeom>
        </p:spPr>
      </p:pic>
      <p:pic>
        <p:nvPicPr>
          <p:cNvPr id="142" name="Picture 141" descr="cooking.png"/>
          <p:cNvPicPr>
            <a:picLocks noChangeAspect="1"/>
          </p:cNvPicPr>
          <p:nvPr/>
        </p:nvPicPr>
        <p:blipFill>
          <a:blip r:embed="rId90"/>
          <a:stretch>
            <a:fillRect/>
          </a:stretch>
        </p:blipFill>
        <p:spPr>
          <a:xfrm>
            <a:off x="4285747" y="878786"/>
            <a:ext cx="335493" cy="400425"/>
          </a:xfrm>
          <a:prstGeom prst="rect">
            <a:avLst/>
          </a:prstGeom>
        </p:spPr>
      </p:pic>
      <p:pic>
        <p:nvPicPr>
          <p:cNvPr id="143" name="Picture 142" descr="128x128.png"/>
          <p:cNvPicPr>
            <a:picLocks noChangeAspect="1"/>
          </p:cNvPicPr>
          <p:nvPr/>
        </p:nvPicPr>
        <p:blipFill>
          <a:blip r:embed="rId91"/>
          <a:stretch>
            <a:fillRect/>
          </a:stretch>
        </p:blipFill>
        <p:spPr>
          <a:xfrm>
            <a:off x="2280074" y="1553988"/>
            <a:ext cx="479005" cy="479005"/>
          </a:xfrm>
          <a:prstGeom prst="rect">
            <a:avLst/>
          </a:prstGeom>
        </p:spPr>
      </p:pic>
      <p:pic>
        <p:nvPicPr>
          <p:cNvPr id="144" name="Picture 143" descr="fist_128x128.png"/>
          <p:cNvPicPr>
            <a:picLocks noChangeAspect="1"/>
          </p:cNvPicPr>
          <p:nvPr/>
        </p:nvPicPr>
        <p:blipFill>
          <a:blip r:embed="rId92"/>
          <a:stretch>
            <a:fillRect/>
          </a:stretch>
        </p:blipFill>
        <p:spPr>
          <a:xfrm>
            <a:off x="2067208" y="1480377"/>
            <a:ext cx="356059" cy="356059"/>
          </a:xfrm>
          <a:prstGeom prst="rect">
            <a:avLst/>
          </a:prstGeom>
        </p:spPr>
      </p:pic>
      <p:pic>
        <p:nvPicPr>
          <p:cNvPr id="145" name="Picture 144" descr="fist_128x128.png"/>
          <p:cNvPicPr>
            <a:picLocks noChangeAspect="1"/>
          </p:cNvPicPr>
          <p:nvPr/>
        </p:nvPicPr>
        <p:blipFill>
          <a:blip r:embed="rId92"/>
          <a:stretch>
            <a:fillRect/>
          </a:stretch>
        </p:blipFill>
        <p:spPr>
          <a:xfrm>
            <a:off x="2169720" y="1616327"/>
            <a:ext cx="356059" cy="356059"/>
          </a:xfrm>
          <a:prstGeom prst="rect">
            <a:avLst/>
          </a:prstGeom>
        </p:spPr>
      </p:pic>
      <p:pic>
        <p:nvPicPr>
          <p:cNvPr id="146" name="Picture 145" descr="take a work break , to_128x128.png"/>
          <p:cNvPicPr>
            <a:picLocks noChangeAspect="1"/>
          </p:cNvPicPr>
          <p:nvPr/>
        </p:nvPicPr>
        <p:blipFill>
          <a:blip r:embed="rId93"/>
          <a:stretch>
            <a:fillRect/>
          </a:stretch>
        </p:blipFill>
        <p:spPr>
          <a:xfrm>
            <a:off x="3519393" y="1501983"/>
            <a:ext cx="487583" cy="487583"/>
          </a:xfrm>
          <a:prstGeom prst="rect">
            <a:avLst/>
          </a:prstGeom>
        </p:spPr>
      </p:pic>
      <p:pic>
        <p:nvPicPr>
          <p:cNvPr id="147" name="Picture 146" descr="256x256.png"/>
          <p:cNvPicPr>
            <a:picLocks noChangeAspect="1"/>
          </p:cNvPicPr>
          <p:nvPr/>
        </p:nvPicPr>
        <p:blipFill>
          <a:blip r:embed="rId94"/>
          <a:stretch>
            <a:fillRect/>
          </a:stretch>
        </p:blipFill>
        <p:spPr>
          <a:xfrm>
            <a:off x="3689888" y="2150108"/>
            <a:ext cx="402923" cy="402923"/>
          </a:xfrm>
          <a:prstGeom prst="rect">
            <a:avLst/>
          </a:prstGeom>
        </p:spPr>
      </p:pic>
      <p:pic>
        <p:nvPicPr>
          <p:cNvPr id="148" name="Picture 147" descr="go.png"/>
          <p:cNvPicPr>
            <a:picLocks noChangeAspect="1"/>
          </p:cNvPicPr>
          <p:nvPr/>
        </p:nvPicPr>
        <p:blipFill>
          <a:blip r:embed="rId44"/>
          <a:stretch>
            <a:fillRect/>
          </a:stretch>
        </p:blipFill>
        <p:spPr>
          <a:xfrm>
            <a:off x="3418769" y="2125299"/>
            <a:ext cx="478534" cy="478534"/>
          </a:xfrm>
          <a:prstGeom prst="rect">
            <a:avLst/>
          </a:prstGeom>
        </p:spPr>
      </p:pic>
      <p:pic>
        <p:nvPicPr>
          <p:cNvPr id="149" name="Picture 148" descr="go.png"/>
          <p:cNvPicPr>
            <a:picLocks noChangeAspect="1"/>
          </p:cNvPicPr>
          <p:nvPr/>
        </p:nvPicPr>
        <p:blipFill>
          <a:blip r:embed="rId44"/>
          <a:stretch>
            <a:fillRect/>
          </a:stretch>
        </p:blipFill>
        <p:spPr>
          <a:xfrm>
            <a:off x="2665695" y="838203"/>
            <a:ext cx="488288" cy="488288"/>
          </a:xfrm>
          <a:prstGeom prst="rect">
            <a:avLst/>
          </a:prstGeom>
        </p:spPr>
      </p:pic>
      <p:pic>
        <p:nvPicPr>
          <p:cNvPr id="150" name="Picture 149" descr="256x256.png"/>
          <p:cNvPicPr>
            <a:picLocks noChangeAspect="1"/>
          </p:cNvPicPr>
          <p:nvPr/>
        </p:nvPicPr>
        <p:blipFill>
          <a:blip r:embed="rId95"/>
          <a:stretch>
            <a:fillRect/>
          </a:stretch>
        </p:blipFill>
        <p:spPr>
          <a:xfrm>
            <a:off x="2990414" y="867670"/>
            <a:ext cx="458332" cy="458332"/>
          </a:xfrm>
          <a:prstGeom prst="rect">
            <a:avLst/>
          </a:prstGeom>
        </p:spPr>
      </p:pic>
      <p:pic>
        <p:nvPicPr>
          <p:cNvPr id="151" name="Picture 150" descr="my.png"/>
          <p:cNvPicPr>
            <a:picLocks noChangeAspect="1"/>
          </p:cNvPicPr>
          <p:nvPr/>
        </p:nvPicPr>
        <p:blipFill>
          <a:blip r:embed="rId64"/>
          <a:srcRect r="67544"/>
          <a:stretch>
            <a:fillRect/>
          </a:stretch>
        </p:blipFill>
        <p:spPr>
          <a:xfrm flipH="1">
            <a:off x="4215065" y="1521034"/>
            <a:ext cx="153505" cy="328574"/>
          </a:xfrm>
          <a:prstGeom prst="rect">
            <a:avLst/>
          </a:prstGeom>
        </p:spPr>
      </p:pic>
      <p:pic>
        <p:nvPicPr>
          <p:cNvPr id="152" name="Picture 151" descr="you.png"/>
          <p:cNvPicPr>
            <a:picLocks noChangeAspect="1"/>
          </p:cNvPicPr>
          <p:nvPr/>
        </p:nvPicPr>
        <p:blipFill>
          <a:blip r:embed="rId53"/>
          <a:stretch>
            <a:fillRect/>
          </a:stretch>
        </p:blipFill>
        <p:spPr>
          <a:xfrm flipH="1">
            <a:off x="4286055" y="1625935"/>
            <a:ext cx="192958" cy="140728"/>
          </a:xfrm>
          <a:prstGeom prst="rect">
            <a:avLst/>
          </a:prstGeom>
        </p:spPr>
      </p:pic>
      <p:sp>
        <p:nvSpPr>
          <p:cNvPr id="153" name="Oval 152"/>
          <p:cNvSpPr/>
          <p:nvPr/>
        </p:nvSpPr>
        <p:spPr>
          <a:xfrm>
            <a:off x="4164075" y="1501983"/>
            <a:ext cx="351126" cy="347625"/>
          </a:xfrm>
          <a:prstGeom prst="ellipse">
            <a:avLst/>
          </a:prstGeom>
          <a:noFill/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4" name="Picture 153" descr="turn.png"/>
          <p:cNvPicPr>
            <a:picLocks noChangeAspect="1"/>
          </p:cNvPicPr>
          <p:nvPr/>
        </p:nvPicPr>
        <p:blipFill>
          <a:blip r:embed="rId96"/>
          <a:stretch>
            <a:fillRect/>
          </a:stretch>
        </p:blipFill>
        <p:spPr>
          <a:xfrm>
            <a:off x="4500682" y="1691397"/>
            <a:ext cx="271723" cy="228951"/>
          </a:xfrm>
          <a:prstGeom prst="rect">
            <a:avLst/>
          </a:prstGeom>
        </p:spPr>
      </p:pic>
      <p:pic>
        <p:nvPicPr>
          <p:cNvPr id="155" name="Picture 154" descr="alldone.png"/>
          <p:cNvPicPr>
            <a:picLocks noChangeAspect="1"/>
          </p:cNvPicPr>
          <p:nvPr/>
        </p:nvPicPr>
        <p:blipFill>
          <a:blip r:embed="rId97"/>
          <a:stretch>
            <a:fillRect/>
          </a:stretch>
        </p:blipFill>
        <p:spPr>
          <a:xfrm>
            <a:off x="2915791" y="2876481"/>
            <a:ext cx="310646" cy="313849"/>
          </a:xfrm>
          <a:prstGeom prst="rect">
            <a:avLst/>
          </a:prstGeom>
        </p:spPr>
      </p:pic>
      <p:pic>
        <p:nvPicPr>
          <p:cNvPr id="156" name="Picture 155" descr="wrong.png"/>
          <p:cNvPicPr>
            <a:picLocks noChangeAspect="1"/>
          </p:cNvPicPr>
          <p:nvPr/>
        </p:nvPicPr>
        <p:blipFill>
          <a:blip r:embed="rId98"/>
          <a:stretch>
            <a:fillRect/>
          </a:stretch>
        </p:blipFill>
        <p:spPr>
          <a:xfrm>
            <a:off x="3571988" y="2782101"/>
            <a:ext cx="469685" cy="469685"/>
          </a:xfrm>
          <a:prstGeom prst="rect">
            <a:avLst/>
          </a:prstGeom>
        </p:spPr>
      </p:pic>
      <p:pic>
        <p:nvPicPr>
          <p:cNvPr id="157" name="Picture 156" descr="right.png"/>
          <p:cNvPicPr>
            <a:picLocks noChangeAspect="1"/>
          </p:cNvPicPr>
          <p:nvPr/>
        </p:nvPicPr>
        <p:blipFill>
          <a:blip r:embed="rId99"/>
          <a:stretch>
            <a:fillRect/>
          </a:stretch>
        </p:blipFill>
        <p:spPr>
          <a:xfrm>
            <a:off x="4242365" y="2778491"/>
            <a:ext cx="473295" cy="473295"/>
          </a:xfrm>
          <a:prstGeom prst="rect">
            <a:avLst/>
          </a:prstGeom>
        </p:spPr>
      </p:pic>
      <p:pic>
        <p:nvPicPr>
          <p:cNvPr id="158" name="Picture 157" descr="large_128x128.png"/>
          <p:cNvPicPr>
            <a:picLocks noChangeAspect="1"/>
          </p:cNvPicPr>
          <p:nvPr/>
        </p:nvPicPr>
        <p:blipFill>
          <a:blip r:embed="rId100"/>
          <a:stretch>
            <a:fillRect/>
          </a:stretch>
        </p:blipFill>
        <p:spPr>
          <a:xfrm>
            <a:off x="4891819" y="3463602"/>
            <a:ext cx="492294" cy="492294"/>
          </a:xfrm>
          <a:prstGeom prst="rect">
            <a:avLst/>
          </a:prstGeom>
        </p:spPr>
      </p:pic>
      <p:pic>
        <p:nvPicPr>
          <p:cNvPr id="159" name="Picture 158" descr="bricks_128x128.png"/>
          <p:cNvPicPr>
            <a:picLocks noChangeAspect="1"/>
          </p:cNvPicPr>
          <p:nvPr/>
        </p:nvPicPr>
        <p:blipFill>
          <a:blip r:embed="rId101"/>
          <a:stretch>
            <a:fillRect/>
          </a:stretch>
        </p:blipFill>
        <p:spPr>
          <a:xfrm>
            <a:off x="6251092" y="4093488"/>
            <a:ext cx="473500" cy="473500"/>
          </a:xfrm>
          <a:prstGeom prst="rect">
            <a:avLst/>
          </a:prstGeom>
        </p:spPr>
      </p:pic>
      <p:pic>
        <p:nvPicPr>
          <p:cNvPr id="160" name="Picture 159" descr="soft_128x128.png"/>
          <p:cNvPicPr>
            <a:picLocks noChangeAspect="1"/>
          </p:cNvPicPr>
          <p:nvPr/>
        </p:nvPicPr>
        <p:blipFill>
          <a:blip r:embed="rId102"/>
          <a:stretch>
            <a:fillRect/>
          </a:stretch>
        </p:blipFill>
        <p:spPr>
          <a:xfrm>
            <a:off x="5595093" y="4084868"/>
            <a:ext cx="498129" cy="498129"/>
          </a:xfrm>
          <a:prstGeom prst="rect">
            <a:avLst/>
          </a:prstGeom>
        </p:spPr>
      </p:pic>
      <p:pic>
        <p:nvPicPr>
          <p:cNvPr id="161" name="Picture 160" descr="dry.png"/>
          <p:cNvPicPr>
            <a:picLocks noChangeAspect="1"/>
          </p:cNvPicPr>
          <p:nvPr/>
        </p:nvPicPr>
        <p:blipFill>
          <a:blip r:embed="rId103"/>
          <a:stretch>
            <a:fillRect/>
          </a:stretch>
        </p:blipFill>
        <p:spPr>
          <a:xfrm>
            <a:off x="5532771" y="2825676"/>
            <a:ext cx="639164" cy="426110"/>
          </a:xfrm>
          <a:prstGeom prst="rect">
            <a:avLst/>
          </a:prstGeom>
        </p:spPr>
      </p:pic>
      <p:pic>
        <p:nvPicPr>
          <p:cNvPr id="162" name="Picture 161" descr="wet.png"/>
          <p:cNvPicPr>
            <a:picLocks noChangeAspect="1"/>
          </p:cNvPicPr>
          <p:nvPr/>
        </p:nvPicPr>
        <p:blipFill>
          <a:blip r:embed="rId104"/>
          <a:stretch>
            <a:fillRect/>
          </a:stretch>
        </p:blipFill>
        <p:spPr>
          <a:xfrm>
            <a:off x="4990377" y="2825676"/>
            <a:ext cx="317815" cy="406097"/>
          </a:xfrm>
          <a:prstGeom prst="rect">
            <a:avLst/>
          </a:prstGeom>
        </p:spPr>
      </p:pic>
      <p:pic>
        <p:nvPicPr>
          <p:cNvPr id="163" name="Picture 162" descr="256x256.png"/>
          <p:cNvPicPr>
            <a:picLocks noChangeAspect="1"/>
          </p:cNvPicPr>
          <p:nvPr/>
        </p:nvPicPr>
        <p:blipFill>
          <a:blip r:embed="rId105"/>
          <a:stretch>
            <a:fillRect/>
          </a:stretch>
        </p:blipFill>
        <p:spPr>
          <a:xfrm>
            <a:off x="4164075" y="4056394"/>
            <a:ext cx="574398" cy="574398"/>
          </a:xfrm>
          <a:prstGeom prst="rect">
            <a:avLst/>
          </a:prstGeom>
        </p:spPr>
      </p:pic>
      <p:pic>
        <p:nvPicPr>
          <p:cNvPr id="164" name="Picture 163" descr="fast 2_128x128.png"/>
          <p:cNvPicPr>
            <a:picLocks noChangeAspect="1"/>
          </p:cNvPicPr>
          <p:nvPr/>
        </p:nvPicPr>
        <p:blipFill>
          <a:blip r:embed="rId106"/>
          <a:stretch>
            <a:fillRect/>
          </a:stretch>
        </p:blipFill>
        <p:spPr>
          <a:xfrm>
            <a:off x="5456239" y="3285454"/>
            <a:ext cx="706437" cy="706437"/>
          </a:xfrm>
          <a:prstGeom prst="rect">
            <a:avLst/>
          </a:prstGeom>
        </p:spPr>
      </p:pic>
      <p:pic>
        <p:nvPicPr>
          <p:cNvPr id="165" name="Picture 164" descr="slug_128x128.png"/>
          <p:cNvPicPr>
            <a:picLocks noChangeAspect="1"/>
          </p:cNvPicPr>
          <p:nvPr/>
        </p:nvPicPr>
        <p:blipFill>
          <a:blip r:embed="rId107"/>
          <a:stretch>
            <a:fillRect/>
          </a:stretch>
        </p:blipFill>
        <p:spPr>
          <a:xfrm>
            <a:off x="6375883" y="3436737"/>
            <a:ext cx="482117" cy="482117"/>
          </a:xfrm>
          <a:prstGeom prst="rect">
            <a:avLst/>
          </a:prstGeom>
        </p:spPr>
      </p:pic>
      <p:cxnSp>
        <p:nvCxnSpPr>
          <p:cNvPr id="166" name="Curved Connector 165"/>
          <p:cNvCxnSpPr/>
          <p:nvPr/>
        </p:nvCxnSpPr>
        <p:spPr>
          <a:xfrm rot="16200000" flipV="1">
            <a:off x="6231027" y="3567055"/>
            <a:ext cx="333201" cy="177801"/>
          </a:xfrm>
          <a:prstGeom prst="curvedConnector3">
            <a:avLst>
              <a:gd name="adj1" fmla="val 50000"/>
            </a:avLst>
          </a:prstGeom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7" name="Picture 166" descr="clean.png"/>
          <p:cNvPicPr>
            <a:picLocks noChangeAspect="1"/>
          </p:cNvPicPr>
          <p:nvPr/>
        </p:nvPicPr>
        <p:blipFill>
          <a:blip r:embed="rId108"/>
          <a:stretch>
            <a:fillRect/>
          </a:stretch>
        </p:blipFill>
        <p:spPr>
          <a:xfrm>
            <a:off x="6295887" y="2830105"/>
            <a:ext cx="434831" cy="401667"/>
          </a:xfrm>
          <a:prstGeom prst="rect">
            <a:avLst/>
          </a:prstGeom>
        </p:spPr>
      </p:pic>
      <p:pic>
        <p:nvPicPr>
          <p:cNvPr id="172" name="Picture 171" descr="breakfast.png"/>
          <p:cNvPicPr>
            <a:picLocks noChangeAspect="1"/>
          </p:cNvPicPr>
          <p:nvPr/>
        </p:nvPicPr>
        <p:blipFill>
          <a:blip r:embed="rId109"/>
          <a:stretch>
            <a:fillRect/>
          </a:stretch>
        </p:blipFill>
        <p:spPr>
          <a:xfrm>
            <a:off x="4240275" y="6706662"/>
            <a:ext cx="421361" cy="432852"/>
          </a:xfrm>
          <a:prstGeom prst="rect">
            <a:avLst/>
          </a:prstGeom>
        </p:spPr>
      </p:pic>
      <p:pic>
        <p:nvPicPr>
          <p:cNvPr id="173" name="Picture 172" descr="pasta.png"/>
          <p:cNvPicPr>
            <a:picLocks noChangeAspect="1"/>
          </p:cNvPicPr>
          <p:nvPr/>
        </p:nvPicPr>
        <p:blipFill>
          <a:blip r:embed="rId110"/>
          <a:stretch>
            <a:fillRect/>
          </a:stretch>
        </p:blipFill>
        <p:spPr>
          <a:xfrm>
            <a:off x="6275344" y="7423209"/>
            <a:ext cx="419231" cy="388742"/>
          </a:xfrm>
          <a:prstGeom prst="rect">
            <a:avLst/>
          </a:prstGeom>
        </p:spPr>
      </p:pic>
      <p:pic>
        <p:nvPicPr>
          <p:cNvPr id="174" name="Picture 173" descr="stew.png"/>
          <p:cNvPicPr>
            <a:picLocks noChangeAspect="1"/>
          </p:cNvPicPr>
          <p:nvPr/>
        </p:nvPicPr>
        <p:blipFill>
          <a:blip r:embed="rId111"/>
          <a:stretch>
            <a:fillRect/>
          </a:stretch>
        </p:blipFill>
        <p:spPr>
          <a:xfrm>
            <a:off x="6295887" y="8701558"/>
            <a:ext cx="423392" cy="423392"/>
          </a:xfrm>
          <a:prstGeom prst="rect">
            <a:avLst/>
          </a:prstGeom>
        </p:spPr>
      </p:pic>
      <p:pic>
        <p:nvPicPr>
          <p:cNvPr id="175" name="Picture 174" descr="Chinesefood.png"/>
          <p:cNvPicPr>
            <a:picLocks noChangeAspect="1"/>
          </p:cNvPicPr>
          <p:nvPr/>
        </p:nvPicPr>
        <p:blipFill>
          <a:blip r:embed="rId112"/>
          <a:stretch>
            <a:fillRect/>
          </a:stretch>
        </p:blipFill>
        <p:spPr>
          <a:xfrm>
            <a:off x="6308727" y="8135076"/>
            <a:ext cx="357155" cy="301958"/>
          </a:xfrm>
          <a:prstGeom prst="rect">
            <a:avLst/>
          </a:prstGeom>
        </p:spPr>
      </p:pic>
      <p:pic>
        <p:nvPicPr>
          <p:cNvPr id="176" name="Picture 175" descr="256x256.png"/>
          <p:cNvPicPr>
            <a:picLocks noChangeAspect="1"/>
          </p:cNvPicPr>
          <p:nvPr/>
        </p:nvPicPr>
        <p:blipFill>
          <a:blip r:embed="rId113"/>
          <a:stretch>
            <a:fillRect/>
          </a:stretch>
        </p:blipFill>
        <p:spPr>
          <a:xfrm>
            <a:off x="3535413" y="7324439"/>
            <a:ext cx="487512" cy="487512"/>
          </a:xfrm>
          <a:prstGeom prst="rect">
            <a:avLst/>
          </a:prstGeom>
        </p:spPr>
      </p:pic>
      <p:pic>
        <p:nvPicPr>
          <p:cNvPr id="177" name="Picture 176" descr="lunch.png"/>
          <p:cNvPicPr>
            <a:picLocks noChangeAspect="1"/>
          </p:cNvPicPr>
          <p:nvPr/>
        </p:nvPicPr>
        <p:blipFill>
          <a:blip r:embed="rId114"/>
          <a:stretch>
            <a:fillRect/>
          </a:stretch>
        </p:blipFill>
        <p:spPr>
          <a:xfrm>
            <a:off x="5599378" y="6731954"/>
            <a:ext cx="431646" cy="439494"/>
          </a:xfrm>
          <a:prstGeom prst="rect">
            <a:avLst/>
          </a:prstGeom>
        </p:spPr>
      </p:pic>
      <p:pic>
        <p:nvPicPr>
          <p:cNvPr id="178" name="Picture 177" descr="cereal.png"/>
          <p:cNvPicPr>
            <a:picLocks noChangeAspect="1"/>
          </p:cNvPicPr>
          <p:nvPr/>
        </p:nvPicPr>
        <p:blipFill>
          <a:blip r:embed="rId115"/>
          <a:stretch>
            <a:fillRect/>
          </a:stretch>
        </p:blipFill>
        <p:spPr>
          <a:xfrm>
            <a:off x="4240275" y="7436356"/>
            <a:ext cx="513098" cy="288055"/>
          </a:xfrm>
          <a:prstGeom prst="rect">
            <a:avLst/>
          </a:prstGeom>
        </p:spPr>
      </p:pic>
      <p:pic>
        <p:nvPicPr>
          <p:cNvPr id="179" name="Picture 178" descr="sandwich.png"/>
          <p:cNvPicPr>
            <a:picLocks noChangeAspect="1"/>
          </p:cNvPicPr>
          <p:nvPr/>
        </p:nvPicPr>
        <p:blipFill>
          <a:blip r:embed="rId116"/>
          <a:stretch>
            <a:fillRect/>
          </a:stretch>
        </p:blipFill>
        <p:spPr>
          <a:xfrm>
            <a:off x="5618160" y="7423209"/>
            <a:ext cx="446094" cy="341604"/>
          </a:xfrm>
          <a:prstGeom prst="rect">
            <a:avLst/>
          </a:prstGeom>
        </p:spPr>
      </p:pic>
      <p:pic>
        <p:nvPicPr>
          <p:cNvPr id="180" name="Picture 179" descr="butter.png"/>
          <p:cNvPicPr>
            <a:picLocks noChangeAspect="1"/>
          </p:cNvPicPr>
          <p:nvPr/>
        </p:nvPicPr>
        <p:blipFill>
          <a:blip r:embed="rId117"/>
          <a:stretch>
            <a:fillRect/>
          </a:stretch>
        </p:blipFill>
        <p:spPr>
          <a:xfrm>
            <a:off x="4949375" y="7392669"/>
            <a:ext cx="411861" cy="419282"/>
          </a:xfrm>
          <a:prstGeom prst="rect">
            <a:avLst/>
          </a:prstGeom>
        </p:spPr>
      </p:pic>
      <p:pic>
        <p:nvPicPr>
          <p:cNvPr id="181" name="Picture 180" descr="jam.png"/>
          <p:cNvPicPr>
            <a:picLocks noChangeAspect="1"/>
          </p:cNvPicPr>
          <p:nvPr/>
        </p:nvPicPr>
        <p:blipFill>
          <a:blip r:embed="rId118"/>
          <a:stretch>
            <a:fillRect/>
          </a:stretch>
        </p:blipFill>
        <p:spPr>
          <a:xfrm>
            <a:off x="5015791" y="6756402"/>
            <a:ext cx="276697" cy="415046"/>
          </a:xfrm>
          <a:prstGeom prst="rect">
            <a:avLst/>
          </a:prstGeom>
        </p:spPr>
      </p:pic>
      <p:pic>
        <p:nvPicPr>
          <p:cNvPr id="194" name="Picture 193" descr="toast.png"/>
          <p:cNvPicPr>
            <a:picLocks noChangeAspect="1"/>
          </p:cNvPicPr>
          <p:nvPr/>
        </p:nvPicPr>
        <p:blipFill>
          <a:blip r:embed="rId119"/>
          <a:stretch>
            <a:fillRect/>
          </a:stretch>
        </p:blipFill>
        <p:spPr>
          <a:xfrm>
            <a:off x="4216647" y="8129329"/>
            <a:ext cx="465230" cy="290769"/>
          </a:xfrm>
          <a:prstGeom prst="rect">
            <a:avLst/>
          </a:prstGeom>
        </p:spPr>
      </p:pic>
      <p:pic>
        <p:nvPicPr>
          <p:cNvPr id="195" name="Picture 194" descr="beansontoast.png"/>
          <p:cNvPicPr>
            <a:picLocks noChangeAspect="1"/>
          </p:cNvPicPr>
          <p:nvPr/>
        </p:nvPicPr>
        <p:blipFill>
          <a:blip r:embed="rId120"/>
          <a:stretch>
            <a:fillRect/>
          </a:stretch>
        </p:blipFill>
        <p:spPr>
          <a:xfrm>
            <a:off x="4895423" y="8102399"/>
            <a:ext cx="535415" cy="334635"/>
          </a:xfrm>
          <a:prstGeom prst="rect">
            <a:avLst/>
          </a:prstGeom>
        </p:spPr>
      </p:pic>
      <p:pic>
        <p:nvPicPr>
          <p:cNvPr id="196" name="Picture 195" descr="water.png"/>
          <p:cNvPicPr>
            <a:picLocks noChangeAspect="1"/>
          </p:cNvPicPr>
          <p:nvPr/>
        </p:nvPicPr>
        <p:blipFill>
          <a:blip r:embed="rId121"/>
          <a:stretch>
            <a:fillRect/>
          </a:stretch>
        </p:blipFill>
        <p:spPr>
          <a:xfrm>
            <a:off x="3640792" y="8024386"/>
            <a:ext cx="256511" cy="412648"/>
          </a:xfrm>
          <a:prstGeom prst="rect">
            <a:avLst/>
          </a:prstGeom>
        </p:spPr>
      </p:pic>
      <p:pic>
        <p:nvPicPr>
          <p:cNvPr id="199" name="Picture 198" descr="soup.png"/>
          <p:cNvPicPr>
            <a:picLocks noChangeAspect="1"/>
          </p:cNvPicPr>
          <p:nvPr/>
        </p:nvPicPr>
        <p:blipFill>
          <a:blip r:embed="rId122"/>
          <a:stretch>
            <a:fillRect/>
          </a:stretch>
        </p:blipFill>
        <p:spPr>
          <a:xfrm>
            <a:off x="5648326" y="8080939"/>
            <a:ext cx="420878" cy="360753"/>
          </a:xfrm>
          <a:prstGeom prst="rect">
            <a:avLst/>
          </a:prstGeom>
        </p:spPr>
      </p:pic>
      <p:pic>
        <p:nvPicPr>
          <p:cNvPr id="200" name="Picture 199" descr="breakfast.png"/>
          <p:cNvPicPr>
            <a:picLocks noChangeAspect="1"/>
          </p:cNvPicPr>
          <p:nvPr/>
        </p:nvPicPr>
        <p:blipFill>
          <a:blip r:embed="rId109"/>
          <a:srcRect t="41408" r="13280"/>
          <a:stretch>
            <a:fillRect/>
          </a:stretch>
        </p:blipFill>
        <p:spPr>
          <a:xfrm>
            <a:off x="4891819" y="8792553"/>
            <a:ext cx="433160" cy="300647"/>
          </a:xfrm>
          <a:prstGeom prst="rect">
            <a:avLst/>
          </a:prstGeom>
        </p:spPr>
      </p:pic>
      <p:pic>
        <p:nvPicPr>
          <p:cNvPr id="201" name="Picture 200" descr="egg.png"/>
          <p:cNvPicPr>
            <a:picLocks noChangeAspect="1"/>
          </p:cNvPicPr>
          <p:nvPr/>
        </p:nvPicPr>
        <p:blipFill>
          <a:blip r:embed="rId123"/>
          <a:stretch>
            <a:fillRect/>
          </a:stretch>
        </p:blipFill>
        <p:spPr>
          <a:xfrm>
            <a:off x="4364169" y="8694874"/>
            <a:ext cx="204450" cy="398325"/>
          </a:xfrm>
          <a:prstGeom prst="rect">
            <a:avLst/>
          </a:prstGeom>
        </p:spPr>
      </p:pic>
      <p:pic>
        <p:nvPicPr>
          <p:cNvPr id="202" name="Picture 201" descr="cheese.png"/>
          <p:cNvPicPr>
            <a:picLocks noChangeAspect="1"/>
          </p:cNvPicPr>
          <p:nvPr/>
        </p:nvPicPr>
        <p:blipFill>
          <a:blip r:embed="rId124"/>
          <a:stretch>
            <a:fillRect/>
          </a:stretch>
        </p:blipFill>
        <p:spPr>
          <a:xfrm>
            <a:off x="5584477" y="8698095"/>
            <a:ext cx="516637" cy="369703"/>
          </a:xfrm>
          <a:prstGeom prst="rect">
            <a:avLst/>
          </a:prstGeom>
        </p:spPr>
      </p:pic>
      <p:pic>
        <p:nvPicPr>
          <p:cNvPr id="203" name="Picture 202" descr="256x256.png"/>
          <p:cNvPicPr>
            <a:picLocks noChangeAspect="1"/>
          </p:cNvPicPr>
          <p:nvPr/>
        </p:nvPicPr>
        <p:blipFill>
          <a:blip r:embed="rId125"/>
          <a:stretch>
            <a:fillRect/>
          </a:stretch>
        </p:blipFill>
        <p:spPr>
          <a:xfrm>
            <a:off x="3571988" y="8694874"/>
            <a:ext cx="423727" cy="423727"/>
          </a:xfrm>
          <a:prstGeom prst="rect">
            <a:avLst/>
          </a:prstGeom>
        </p:spPr>
      </p:pic>
      <p:pic>
        <p:nvPicPr>
          <p:cNvPr id="204" name="Picture 203" descr="256x256.png"/>
          <p:cNvPicPr>
            <a:picLocks noChangeAspect="1"/>
          </p:cNvPicPr>
          <p:nvPr/>
        </p:nvPicPr>
        <p:blipFill>
          <a:blip r:embed="rId126"/>
          <a:srcRect b="23420"/>
          <a:stretch>
            <a:fillRect/>
          </a:stretch>
        </p:blipFill>
        <p:spPr>
          <a:xfrm>
            <a:off x="1452811" y="8014432"/>
            <a:ext cx="551844" cy="422602"/>
          </a:xfrm>
          <a:prstGeom prst="rect">
            <a:avLst/>
          </a:prstGeom>
        </p:spPr>
      </p:pic>
      <p:pic>
        <p:nvPicPr>
          <p:cNvPr id="205" name="Picture 204" descr="256x256.png"/>
          <p:cNvPicPr>
            <a:picLocks noChangeAspect="1"/>
          </p:cNvPicPr>
          <p:nvPr/>
        </p:nvPicPr>
        <p:blipFill>
          <a:blip r:embed="rId127"/>
          <a:stretch>
            <a:fillRect/>
          </a:stretch>
        </p:blipFill>
        <p:spPr>
          <a:xfrm>
            <a:off x="2169720" y="7371945"/>
            <a:ext cx="495975" cy="495975"/>
          </a:xfrm>
          <a:prstGeom prst="rect">
            <a:avLst/>
          </a:prstGeom>
        </p:spPr>
      </p:pic>
      <p:pic>
        <p:nvPicPr>
          <p:cNvPr id="207" name="Picture 206" descr="mobile phone_128x128.png"/>
          <p:cNvPicPr>
            <a:picLocks noChangeAspect="1"/>
          </p:cNvPicPr>
          <p:nvPr/>
        </p:nvPicPr>
        <p:blipFill>
          <a:blip r:embed="rId128"/>
          <a:stretch>
            <a:fillRect/>
          </a:stretch>
        </p:blipFill>
        <p:spPr>
          <a:xfrm>
            <a:off x="2189256" y="4765130"/>
            <a:ext cx="451853" cy="451853"/>
          </a:xfrm>
          <a:prstGeom prst="rect">
            <a:avLst/>
          </a:prstGeom>
        </p:spPr>
      </p:pic>
      <p:pic>
        <p:nvPicPr>
          <p:cNvPr id="208" name="Picture 207" descr="switch on television , to_128x128.png"/>
          <p:cNvPicPr>
            <a:picLocks noChangeAspect="1"/>
          </p:cNvPicPr>
          <p:nvPr/>
        </p:nvPicPr>
        <p:blipFill>
          <a:blip r:embed="rId129"/>
          <a:srcRect r="1563" b="41917"/>
          <a:stretch>
            <a:fillRect/>
          </a:stretch>
        </p:blipFill>
        <p:spPr>
          <a:xfrm>
            <a:off x="2072914" y="3476302"/>
            <a:ext cx="678449" cy="400319"/>
          </a:xfrm>
          <a:prstGeom prst="rect">
            <a:avLst/>
          </a:prstGeom>
        </p:spPr>
      </p:pic>
      <p:pic>
        <p:nvPicPr>
          <p:cNvPr id="210" name="Picture 209" descr="iPod_128x128.png"/>
          <p:cNvPicPr>
            <a:picLocks noChangeAspect="1"/>
          </p:cNvPicPr>
          <p:nvPr/>
        </p:nvPicPr>
        <p:blipFill>
          <a:blip r:embed="rId130"/>
          <a:stretch>
            <a:fillRect/>
          </a:stretch>
        </p:blipFill>
        <p:spPr>
          <a:xfrm>
            <a:off x="2176768" y="5424508"/>
            <a:ext cx="464341" cy="464341"/>
          </a:xfrm>
          <a:prstGeom prst="rect">
            <a:avLst/>
          </a:prstGeom>
        </p:spPr>
      </p:pic>
      <p:pic>
        <p:nvPicPr>
          <p:cNvPr id="211" name="Picture 210" descr="Leisure.png"/>
          <p:cNvPicPr>
            <a:picLocks noChangeAspect="1"/>
          </p:cNvPicPr>
          <p:nvPr/>
        </p:nvPicPr>
        <p:blipFill>
          <a:blip r:embed="rId131"/>
          <a:stretch>
            <a:fillRect/>
          </a:stretch>
        </p:blipFill>
        <p:spPr>
          <a:xfrm>
            <a:off x="2174680" y="2830105"/>
            <a:ext cx="445521" cy="384698"/>
          </a:xfrm>
          <a:prstGeom prst="rect">
            <a:avLst/>
          </a:prstGeom>
        </p:spPr>
      </p:pic>
      <p:pic>
        <p:nvPicPr>
          <p:cNvPr id="212" name="Picture 211" descr="photographs_128x128.png"/>
          <p:cNvPicPr>
            <a:picLocks noChangeAspect="1"/>
          </p:cNvPicPr>
          <p:nvPr/>
        </p:nvPicPr>
        <p:blipFill>
          <a:blip r:embed="rId132"/>
          <a:stretch>
            <a:fillRect/>
          </a:stretch>
        </p:blipFill>
        <p:spPr>
          <a:xfrm>
            <a:off x="2173444" y="4109340"/>
            <a:ext cx="472157" cy="47215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682372"/>
              </p:ext>
            </p:extLst>
          </p:nvPr>
        </p:nvGraphicFramePr>
        <p:xfrm>
          <a:off x="0" y="0"/>
          <a:ext cx="6858000" cy="91440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</a:tblGrid>
              <a:tr h="653143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Century Gothic"/>
                          <a:cs typeface="Century Gothic"/>
                        </a:rPr>
                        <a:t>goodbye</a:t>
                      </a:r>
                      <a:endParaRPr lang="en-US" sz="800" dirty="0">
                        <a:latin typeface="Century Gothic"/>
                        <a:cs typeface="Century Gothic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Century Gothic"/>
                          <a:cs typeface="Century Gothic"/>
                        </a:rPr>
                        <a:t>cool</a:t>
                      </a:r>
                      <a:endParaRPr lang="en-US" sz="1000" dirty="0">
                        <a:latin typeface="Century Gothic"/>
                        <a:cs typeface="Century Gothic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Century Gothic"/>
                          <a:cs typeface="Century Gothic"/>
                        </a:rPr>
                        <a:t>wow!</a:t>
                      </a:r>
                    </a:p>
                    <a:p>
                      <a:pPr algn="ctr"/>
                      <a:r>
                        <a:rPr lang="en-US" sz="2600" b="1" dirty="0" smtClean="0">
                          <a:latin typeface="Century Gothic"/>
                          <a:cs typeface="Century Gothic"/>
                        </a:rPr>
                        <a:t>!</a:t>
                      </a:r>
                      <a:endParaRPr lang="en-US" sz="2600" b="1" dirty="0">
                        <a:latin typeface="Century Gothic"/>
                        <a:cs typeface="Century Gothic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Century Gothic"/>
                          <a:cs typeface="Century Gothic"/>
                        </a:rPr>
                        <a:t>lucky</a:t>
                      </a:r>
                      <a:endParaRPr lang="en-US" sz="1000" dirty="0">
                        <a:latin typeface="Century Gothic"/>
                        <a:cs typeface="Century Gothic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Century Gothic"/>
                          <a:cs typeface="Century Gothic"/>
                        </a:rPr>
                        <a:t>leave me alone</a:t>
                      </a:r>
                      <a:endParaRPr lang="en-US" sz="800" dirty="0">
                        <a:latin typeface="Century Gothic"/>
                        <a:cs typeface="Century Gothic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Century Gothic"/>
                          <a:cs typeface="Century Gothic"/>
                        </a:rPr>
                        <a:t>no way</a:t>
                      </a:r>
                      <a:endParaRPr lang="en-US" sz="1000" dirty="0">
                        <a:latin typeface="Century Gothic"/>
                        <a:cs typeface="Century Gothic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Century Gothic"/>
                          <a:cs typeface="Century Gothic"/>
                        </a:rPr>
                        <a:t>shut</a:t>
                      </a:r>
                      <a:r>
                        <a:rPr lang="en-US" sz="1000" baseline="0" dirty="0" smtClean="0">
                          <a:latin typeface="Century Gothic"/>
                          <a:cs typeface="Century Gothic"/>
                        </a:rPr>
                        <a:t> up</a:t>
                      </a:r>
                      <a:endParaRPr lang="en-US" sz="1000" dirty="0">
                        <a:latin typeface="Century Gothic"/>
                        <a:cs typeface="Century Gothic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Century Gothic"/>
                          <a:cs typeface="Century Gothic"/>
                        </a:rPr>
                        <a:t>no symbol</a:t>
                      </a:r>
                      <a:endParaRPr lang="en-US" sz="800" dirty="0">
                        <a:latin typeface="Century Gothic"/>
                        <a:cs typeface="Century Gothic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Century Gothic"/>
                          <a:cs typeface="Century Gothic"/>
                        </a:rPr>
                        <a:t>don’t like </a:t>
                      </a:r>
                      <a:endParaRPr lang="en-US" sz="800" dirty="0">
                        <a:latin typeface="Century Gothic"/>
                        <a:cs typeface="Century Gothic"/>
                      </a:endParaRPr>
                    </a:p>
                  </a:txBody>
                  <a:tcPr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Century Gothic"/>
                          <a:cs typeface="Century Gothic"/>
                        </a:rPr>
                        <a:t>No</a:t>
                      </a:r>
                      <a:endParaRPr lang="en-US" sz="1000" dirty="0">
                        <a:latin typeface="Century Gothic"/>
                        <a:cs typeface="Century Gothic"/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3143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Century Gothic"/>
                          <a:cs typeface="Century Gothic"/>
                        </a:rPr>
                        <a:t>think</a:t>
                      </a:r>
                      <a:endParaRPr lang="en-US" sz="1000" dirty="0">
                        <a:latin typeface="Century Gothic"/>
                        <a:cs typeface="Century Gothic"/>
                      </a:endParaRPr>
                    </a:p>
                  </a:txBody>
                  <a:tcPr>
                    <a:solidFill>
                      <a:srgbClr val="E800A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Century Gothic"/>
                          <a:cs typeface="Century Gothic"/>
                        </a:rPr>
                        <a:t>wait</a:t>
                      </a:r>
                      <a:endParaRPr lang="en-US" sz="1000" dirty="0">
                        <a:latin typeface="Century Gothic"/>
                        <a:cs typeface="Century Gothic"/>
                      </a:endParaRPr>
                    </a:p>
                  </a:txBody>
                  <a:tcPr>
                    <a:solidFill>
                      <a:srgbClr val="E800A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Century Gothic"/>
                          <a:cs typeface="Century Gothic"/>
                        </a:rPr>
                        <a:t>listen</a:t>
                      </a:r>
                      <a:endParaRPr lang="en-US" sz="1000" dirty="0">
                        <a:latin typeface="Century Gothic"/>
                        <a:cs typeface="Century Gothic"/>
                      </a:endParaRPr>
                    </a:p>
                  </a:txBody>
                  <a:tcPr>
                    <a:solidFill>
                      <a:srgbClr val="E800A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Century Gothic"/>
                          <a:cs typeface="Century Gothic"/>
                        </a:rPr>
                        <a:t>have</a:t>
                      </a:r>
                      <a:endParaRPr lang="en-US" sz="1000" dirty="0">
                        <a:latin typeface="Century Gothic"/>
                        <a:cs typeface="Century Gothic"/>
                      </a:endParaRPr>
                    </a:p>
                  </a:txBody>
                  <a:tcPr>
                    <a:solidFill>
                      <a:srgbClr val="E800A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Century Gothic"/>
                          <a:cs typeface="Century Gothic"/>
                        </a:rPr>
                        <a:t>Are you</a:t>
                      </a:r>
                      <a:r>
                        <a:rPr lang="en-US" sz="800" baseline="0" dirty="0" smtClean="0">
                          <a:latin typeface="Century Gothic"/>
                          <a:cs typeface="Century Gothic"/>
                        </a:rPr>
                        <a:t> ignoring me?</a:t>
                      </a:r>
                      <a:endParaRPr lang="en-US" sz="800" dirty="0">
                        <a:latin typeface="Century Gothic"/>
                        <a:cs typeface="Century Gothic"/>
                      </a:endParaRPr>
                    </a:p>
                  </a:txBody>
                  <a:tcP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Century Gothic"/>
                          <a:cs typeface="Century Gothic"/>
                        </a:rPr>
                        <a:t>Question</a:t>
                      </a:r>
                    </a:p>
                    <a:p>
                      <a:pPr algn="ctr"/>
                      <a:r>
                        <a:rPr lang="en-US" sz="2600" b="1" dirty="0" smtClean="0">
                          <a:latin typeface="Century Gothic"/>
                          <a:cs typeface="Century Gothic"/>
                        </a:rPr>
                        <a:t>?</a:t>
                      </a:r>
                      <a:endParaRPr lang="en-US" sz="2600" b="1" dirty="0">
                        <a:latin typeface="Century Gothic"/>
                        <a:cs typeface="Century Gothic"/>
                      </a:endParaRPr>
                    </a:p>
                  </a:txBody>
                  <a:tcP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Century Gothic"/>
                          <a:cs typeface="Century Gothic"/>
                        </a:rPr>
                        <a:t>Can</a:t>
                      </a:r>
                      <a:r>
                        <a:rPr lang="en-US" sz="800" baseline="0" dirty="0" smtClean="0">
                          <a:latin typeface="Century Gothic"/>
                          <a:cs typeface="Century Gothic"/>
                        </a:rPr>
                        <a:t> I see that?</a:t>
                      </a:r>
                      <a:endParaRPr lang="en-US" sz="800" dirty="0">
                        <a:latin typeface="Century Gothic"/>
                        <a:cs typeface="Century Gothic"/>
                      </a:endParaRPr>
                    </a:p>
                  </a:txBody>
                  <a:tcP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Century Gothic"/>
                          <a:cs typeface="Century Gothic"/>
                        </a:rPr>
                        <a:t>What’s next?</a:t>
                      </a:r>
                      <a:endParaRPr lang="en-US" sz="800" dirty="0">
                        <a:latin typeface="Century Gothic"/>
                        <a:cs typeface="Century Gothic"/>
                      </a:endParaRPr>
                    </a:p>
                  </a:txBody>
                  <a:tcP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Century Gothic"/>
                          <a:cs typeface="Century Gothic"/>
                        </a:rPr>
                        <a:t>When</a:t>
                      </a:r>
                      <a:endParaRPr lang="en-US" sz="1000" dirty="0">
                        <a:latin typeface="Century Gothic"/>
                        <a:cs typeface="Century Gothic"/>
                      </a:endParaRPr>
                    </a:p>
                  </a:txBody>
                  <a:tcPr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Century Gothic"/>
                          <a:cs typeface="Century Gothic"/>
                        </a:rPr>
                        <a:t>Don’t</a:t>
                      </a:r>
                      <a:endParaRPr lang="en-US" sz="1000" dirty="0">
                        <a:latin typeface="Century Gothic"/>
                        <a:cs typeface="Century Gothic"/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3143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Century Gothic"/>
                          <a:cs typeface="Century Gothic"/>
                        </a:rPr>
                        <a:t>say </a:t>
                      </a:r>
                      <a:endParaRPr lang="en-US" sz="1000" dirty="0">
                        <a:latin typeface="Century Gothic"/>
                        <a:cs typeface="Century Gothic"/>
                      </a:endParaRPr>
                    </a:p>
                  </a:txBody>
                  <a:tcPr>
                    <a:solidFill>
                      <a:srgbClr val="E800A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Century Gothic"/>
                          <a:cs typeface="Century Gothic"/>
                        </a:rPr>
                        <a:t>put</a:t>
                      </a:r>
                      <a:endParaRPr lang="en-US" sz="1000" dirty="0">
                        <a:latin typeface="Century Gothic"/>
                        <a:cs typeface="Century Gothic"/>
                      </a:endParaRPr>
                    </a:p>
                  </a:txBody>
                  <a:tcPr>
                    <a:solidFill>
                      <a:srgbClr val="E800A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Century Gothic"/>
                          <a:cs typeface="Century Gothic"/>
                        </a:rPr>
                        <a:t>make</a:t>
                      </a:r>
                      <a:endParaRPr lang="en-US" sz="1000" dirty="0">
                        <a:latin typeface="Century Gothic"/>
                        <a:cs typeface="Century Gothic"/>
                      </a:endParaRPr>
                    </a:p>
                  </a:txBody>
                  <a:tcPr>
                    <a:solidFill>
                      <a:srgbClr val="E800A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Century Gothic"/>
                          <a:cs typeface="Century Gothic"/>
                        </a:rPr>
                        <a:t>eat</a:t>
                      </a:r>
                      <a:endParaRPr lang="en-US" sz="1000" dirty="0">
                        <a:latin typeface="Century Gothic"/>
                        <a:cs typeface="Century Gothic"/>
                      </a:endParaRPr>
                    </a:p>
                  </a:txBody>
                  <a:tcPr>
                    <a:solidFill>
                      <a:srgbClr val="E800A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Century Gothic"/>
                          <a:cs typeface="Century Gothic"/>
                        </a:rPr>
                        <a:t>What’s dinner</a:t>
                      </a:r>
                      <a:endParaRPr lang="en-US" sz="800" dirty="0">
                        <a:latin typeface="Century Gothic"/>
                        <a:cs typeface="Century Gothic"/>
                      </a:endParaRPr>
                    </a:p>
                  </a:txBody>
                  <a:tcP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Century Gothic"/>
                          <a:cs typeface="Century Gothic"/>
                        </a:rPr>
                        <a:t>what</a:t>
                      </a:r>
                    </a:p>
                    <a:p>
                      <a:pPr algn="ctr"/>
                      <a:endParaRPr lang="en-US" sz="1000" dirty="0">
                        <a:latin typeface="Century Gothic"/>
                        <a:cs typeface="Century Gothic"/>
                      </a:endParaRPr>
                    </a:p>
                  </a:txBody>
                  <a:tcP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Century Gothic"/>
                          <a:cs typeface="Century Gothic"/>
                        </a:rPr>
                        <a:t>What</a:t>
                      </a:r>
                      <a:r>
                        <a:rPr lang="en-US" sz="800" baseline="0" dirty="0" smtClean="0">
                          <a:latin typeface="Century Gothic"/>
                          <a:cs typeface="Century Gothic"/>
                        </a:rPr>
                        <a:t> doing?</a:t>
                      </a:r>
                      <a:endParaRPr lang="en-US" sz="800" dirty="0">
                        <a:latin typeface="Century Gothic"/>
                        <a:cs typeface="Century Gothic"/>
                      </a:endParaRPr>
                    </a:p>
                  </a:txBody>
                  <a:tcP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Century Gothic"/>
                          <a:cs typeface="Century Gothic"/>
                        </a:rPr>
                        <a:t>Where</a:t>
                      </a:r>
                      <a:endParaRPr lang="en-US" sz="1000" dirty="0">
                        <a:latin typeface="Century Gothic"/>
                        <a:cs typeface="Century Gothic"/>
                      </a:endParaRPr>
                    </a:p>
                  </a:txBody>
                  <a:tcP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Century Gothic"/>
                          <a:cs typeface="Century Gothic"/>
                        </a:rPr>
                        <a:t>What do you think?</a:t>
                      </a:r>
                      <a:endParaRPr lang="en-US" sz="800" dirty="0">
                        <a:latin typeface="Century Gothic"/>
                        <a:cs typeface="Century Gothic"/>
                      </a:endParaRPr>
                    </a:p>
                  </a:txBody>
                  <a:tcP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Century Gothic"/>
                          <a:cs typeface="Century Gothic"/>
                        </a:rPr>
                        <a:t>Please</a:t>
                      </a:r>
                      <a:endParaRPr lang="en-US" sz="1000" dirty="0">
                        <a:latin typeface="Century Gothic"/>
                        <a:cs typeface="Century Gothic"/>
                      </a:endParaRPr>
                    </a:p>
                  </a:txBody>
                  <a:tcP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653143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Century Gothic"/>
                          <a:cs typeface="Century Gothic"/>
                        </a:rPr>
                        <a:t>take</a:t>
                      </a:r>
                      <a:endParaRPr lang="en-US" sz="1000" dirty="0">
                        <a:latin typeface="Century Gothic"/>
                        <a:cs typeface="Century Gothic"/>
                      </a:endParaRPr>
                    </a:p>
                  </a:txBody>
                  <a:tcPr>
                    <a:solidFill>
                      <a:srgbClr val="E800A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Century Gothic"/>
                          <a:cs typeface="Century Gothic"/>
                        </a:rPr>
                        <a:t>tell</a:t>
                      </a:r>
                      <a:endParaRPr lang="en-US" sz="1000" dirty="0">
                        <a:latin typeface="Century Gothic"/>
                        <a:cs typeface="Century Gothic"/>
                      </a:endParaRPr>
                    </a:p>
                  </a:txBody>
                  <a:tcPr>
                    <a:solidFill>
                      <a:srgbClr val="E800A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Century Gothic"/>
                          <a:cs typeface="Century Gothic"/>
                        </a:rPr>
                        <a:t>ask</a:t>
                      </a:r>
                      <a:endParaRPr lang="en-US" sz="1000" dirty="0">
                        <a:latin typeface="Century Gothic"/>
                        <a:cs typeface="Century Gothic"/>
                      </a:endParaRPr>
                    </a:p>
                  </a:txBody>
                  <a:tcPr>
                    <a:solidFill>
                      <a:srgbClr val="E800A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Century Gothic"/>
                          <a:cs typeface="Century Gothic"/>
                        </a:rPr>
                        <a:t>drink</a:t>
                      </a:r>
                      <a:endParaRPr lang="en-US" sz="1000" dirty="0">
                        <a:latin typeface="Century Gothic"/>
                        <a:cs typeface="Century Gothic"/>
                      </a:endParaRPr>
                    </a:p>
                  </a:txBody>
                  <a:tcPr>
                    <a:solidFill>
                      <a:srgbClr val="E800A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Century Gothic"/>
                          <a:cs typeface="Century Gothic"/>
                        </a:rPr>
                        <a:t>Do you have?</a:t>
                      </a:r>
                      <a:endParaRPr lang="en-US" sz="800" dirty="0">
                        <a:latin typeface="Century Gothic"/>
                        <a:cs typeface="Century Gothic"/>
                      </a:endParaRPr>
                    </a:p>
                  </a:txBody>
                  <a:tcP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Century Gothic"/>
                          <a:cs typeface="Century Gothic"/>
                        </a:rPr>
                        <a:t>How are</a:t>
                      </a:r>
                      <a:r>
                        <a:rPr lang="en-US" sz="800" baseline="0" dirty="0" smtClean="0">
                          <a:latin typeface="Century Gothic"/>
                          <a:cs typeface="Century Gothic"/>
                        </a:rPr>
                        <a:t> you? </a:t>
                      </a:r>
                      <a:endParaRPr lang="en-US" sz="800" dirty="0">
                        <a:latin typeface="Century Gothic"/>
                        <a:cs typeface="Century Gothic"/>
                      </a:endParaRPr>
                    </a:p>
                  </a:txBody>
                  <a:tcP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Century Gothic"/>
                          <a:cs typeface="Century Gothic"/>
                        </a:rPr>
                        <a:t>who</a:t>
                      </a:r>
                      <a:endParaRPr lang="en-US" sz="1000" dirty="0">
                        <a:latin typeface="Century Gothic"/>
                        <a:cs typeface="Century Gothic"/>
                      </a:endParaRPr>
                    </a:p>
                  </a:txBody>
                  <a:tcP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Century Gothic"/>
                          <a:cs typeface="Century Gothic"/>
                        </a:rPr>
                        <a:t>why</a:t>
                      </a:r>
                      <a:endParaRPr lang="en-US" sz="1000" dirty="0">
                        <a:latin typeface="Century Gothic"/>
                        <a:cs typeface="Century Gothic"/>
                      </a:endParaRPr>
                    </a:p>
                  </a:txBody>
                  <a:tcP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Century Gothic"/>
                          <a:cs typeface="Century Gothic"/>
                        </a:rPr>
                        <a:t>which</a:t>
                      </a:r>
                      <a:endParaRPr lang="en-US" sz="1000" dirty="0">
                        <a:latin typeface="Century Gothic"/>
                        <a:cs typeface="Century Gothic"/>
                      </a:endParaRPr>
                    </a:p>
                  </a:txBody>
                  <a:tcP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Century Gothic"/>
                          <a:cs typeface="Century Gothic"/>
                        </a:rPr>
                        <a:t>Thank</a:t>
                      </a:r>
                      <a:r>
                        <a:rPr lang="en-US" sz="1000" baseline="0" dirty="0" smtClean="0">
                          <a:latin typeface="Century Gothic"/>
                          <a:cs typeface="Century Gothic"/>
                        </a:rPr>
                        <a:t> you</a:t>
                      </a:r>
                      <a:endParaRPr lang="en-US" sz="1000" dirty="0">
                        <a:latin typeface="Century Gothic"/>
                        <a:cs typeface="Century Gothic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653143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Century Gothic"/>
                          <a:cs typeface="Century Gothic"/>
                        </a:rPr>
                        <a:t>dirty </a:t>
                      </a:r>
                      <a:endParaRPr lang="en-US" sz="1000" dirty="0">
                        <a:latin typeface="Century Gothic"/>
                        <a:cs typeface="Century Gothic"/>
                      </a:endParaRPr>
                    </a:p>
                  </a:txBody>
                  <a:tcPr>
                    <a:solidFill>
                      <a:srgbClr val="29FD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Century Gothic"/>
                          <a:cs typeface="Century Gothic"/>
                        </a:rPr>
                        <a:t>colour</a:t>
                      </a:r>
                      <a:endParaRPr lang="en-US" sz="1000" dirty="0">
                        <a:latin typeface="Century Gothic"/>
                        <a:cs typeface="Century Gothic"/>
                      </a:endParaRPr>
                    </a:p>
                  </a:txBody>
                  <a:tcPr>
                    <a:solidFill>
                      <a:srgbClr val="29FD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Century Gothic"/>
                          <a:cs typeface="Century Gothic"/>
                        </a:rPr>
                        <a:t>feelings</a:t>
                      </a:r>
                      <a:endParaRPr lang="en-US" sz="1000" dirty="0">
                        <a:latin typeface="Century Gothic"/>
                        <a:cs typeface="Century Gothic"/>
                      </a:endParaRPr>
                    </a:p>
                  </a:txBody>
                  <a:tcPr>
                    <a:solidFill>
                      <a:srgbClr val="29FD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Century Gothic"/>
                          <a:cs typeface="Century Gothic"/>
                        </a:rPr>
                        <a:t> afraid</a:t>
                      </a:r>
                      <a:endParaRPr lang="en-US" sz="1000" dirty="0">
                        <a:latin typeface="Century Gothic"/>
                        <a:cs typeface="Century Gothic"/>
                      </a:endParaRPr>
                    </a:p>
                  </a:txBody>
                  <a:tcPr>
                    <a:solidFill>
                      <a:srgbClr val="29FD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Century Gothic"/>
                          <a:cs typeface="Century Gothic"/>
                        </a:rPr>
                        <a:t> safe</a:t>
                      </a:r>
                      <a:endParaRPr lang="en-US" sz="1000" dirty="0">
                        <a:latin typeface="Century Gothic"/>
                        <a:cs typeface="Century Gothic"/>
                      </a:endParaRPr>
                    </a:p>
                  </a:txBody>
                  <a:tcPr>
                    <a:solidFill>
                      <a:srgbClr val="29FD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Century Gothic"/>
                          <a:cs typeface="Century Gothic"/>
                        </a:rPr>
                        <a:t>up</a:t>
                      </a:r>
                      <a:endParaRPr lang="en-US" sz="1000" dirty="0">
                        <a:latin typeface="Century Gothic"/>
                        <a:cs typeface="Century Gothic"/>
                      </a:endParaRPr>
                    </a:p>
                  </a:txBody>
                  <a:tcP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Century Gothic"/>
                          <a:cs typeface="Century Gothic"/>
                        </a:rPr>
                        <a:t> down </a:t>
                      </a:r>
                      <a:endParaRPr lang="en-US" sz="1000" dirty="0">
                        <a:latin typeface="Century Gothic"/>
                        <a:cs typeface="Century Gothic"/>
                      </a:endParaRPr>
                    </a:p>
                  </a:txBody>
                  <a:tcP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Century Gothic"/>
                          <a:cs typeface="Century Gothic"/>
                        </a:rPr>
                        <a:t>in </a:t>
                      </a:r>
                      <a:endParaRPr lang="en-US" sz="1000" dirty="0">
                        <a:latin typeface="Century Gothic"/>
                        <a:cs typeface="Century Gothic"/>
                      </a:endParaRPr>
                    </a:p>
                  </a:txBody>
                  <a:tcP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Century Gothic"/>
                          <a:cs typeface="Century Gothic"/>
                        </a:rPr>
                        <a:t> out </a:t>
                      </a:r>
                      <a:endParaRPr lang="en-US" sz="1000" dirty="0">
                        <a:latin typeface="Century Gothic"/>
                        <a:cs typeface="Century Gothic"/>
                      </a:endParaRPr>
                    </a:p>
                  </a:txBody>
                  <a:tcP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Century Gothic"/>
                          <a:cs typeface="Century Gothic"/>
                        </a:rPr>
                        <a:t>Your name</a:t>
                      </a:r>
                      <a:r>
                        <a:rPr lang="en-US" sz="800" baseline="0" dirty="0" smtClean="0">
                          <a:latin typeface="Century Gothic"/>
                          <a:cs typeface="Century Gothic"/>
                        </a:rPr>
                        <a:t>?</a:t>
                      </a:r>
                      <a:endParaRPr lang="en-US" sz="800" dirty="0">
                        <a:latin typeface="Century Gothic"/>
                        <a:cs typeface="Century Gothic"/>
                      </a:endParaRPr>
                    </a:p>
                  </a:txBody>
                  <a:tcPr>
                    <a:solidFill>
                      <a:srgbClr val="FF6600"/>
                    </a:solidFill>
                  </a:tcPr>
                </a:tc>
              </a:tr>
              <a:tr h="653143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Century Gothic"/>
                          <a:cs typeface="Century Gothic"/>
                        </a:rPr>
                        <a:t>shape</a:t>
                      </a:r>
                      <a:endParaRPr lang="en-US" sz="1000" dirty="0">
                        <a:latin typeface="Century Gothic"/>
                        <a:cs typeface="Century Gothic"/>
                      </a:endParaRPr>
                    </a:p>
                  </a:txBody>
                  <a:tcPr>
                    <a:solidFill>
                      <a:srgbClr val="29FD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Century Gothic"/>
                          <a:cs typeface="Century Gothic"/>
                        </a:rPr>
                        <a:t>hungry</a:t>
                      </a:r>
                      <a:endParaRPr lang="en-US" sz="1000" dirty="0">
                        <a:latin typeface="Century Gothic"/>
                        <a:cs typeface="Century Gothic"/>
                      </a:endParaRPr>
                    </a:p>
                  </a:txBody>
                  <a:tcPr>
                    <a:solidFill>
                      <a:srgbClr val="29FD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Century Gothic"/>
                          <a:cs typeface="Century Gothic"/>
                        </a:rPr>
                        <a:t> happy</a:t>
                      </a:r>
                      <a:endParaRPr lang="en-US" sz="1000" dirty="0">
                        <a:latin typeface="Century Gothic"/>
                        <a:cs typeface="Century Gothic"/>
                      </a:endParaRPr>
                    </a:p>
                  </a:txBody>
                  <a:tcPr>
                    <a:solidFill>
                      <a:srgbClr val="29FD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Century Gothic"/>
                          <a:cs typeface="Century Gothic"/>
                        </a:rPr>
                        <a:t>sad</a:t>
                      </a:r>
                      <a:endParaRPr lang="en-US" sz="1000" dirty="0">
                        <a:latin typeface="Century Gothic"/>
                        <a:cs typeface="Century Gothic"/>
                      </a:endParaRPr>
                    </a:p>
                  </a:txBody>
                  <a:tcPr>
                    <a:solidFill>
                      <a:srgbClr val="29FD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Century Gothic"/>
                          <a:cs typeface="Century Gothic"/>
                        </a:rPr>
                        <a:t>sick</a:t>
                      </a:r>
                      <a:endParaRPr lang="en-US" sz="1000" dirty="0">
                        <a:latin typeface="Century Gothic"/>
                        <a:cs typeface="Century Gothic"/>
                      </a:endParaRPr>
                    </a:p>
                  </a:txBody>
                  <a:tcPr>
                    <a:solidFill>
                      <a:srgbClr val="29FD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Century Gothic"/>
                          <a:cs typeface="Century Gothic"/>
                        </a:rPr>
                        <a:t>here</a:t>
                      </a:r>
                      <a:endParaRPr lang="en-US" sz="1000" dirty="0">
                        <a:latin typeface="Century Gothic"/>
                        <a:cs typeface="Century Gothic"/>
                      </a:endParaRPr>
                    </a:p>
                  </a:txBody>
                  <a:tcP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Century Gothic"/>
                          <a:cs typeface="Century Gothic"/>
                        </a:rPr>
                        <a:t>there</a:t>
                      </a:r>
                      <a:endParaRPr lang="en-US" sz="1000" dirty="0">
                        <a:latin typeface="Century Gothic"/>
                        <a:cs typeface="Century Gothic"/>
                      </a:endParaRPr>
                    </a:p>
                  </a:txBody>
                  <a:tcP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Century Gothic"/>
                          <a:cs typeface="Century Gothic"/>
                        </a:rPr>
                        <a:t>on</a:t>
                      </a:r>
                      <a:endParaRPr lang="en-US" sz="1000" dirty="0">
                        <a:latin typeface="Century Gothic"/>
                        <a:cs typeface="Century Gothic"/>
                      </a:endParaRPr>
                    </a:p>
                  </a:txBody>
                  <a:tcP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Century Gothic"/>
                          <a:cs typeface="Century Gothic"/>
                        </a:rPr>
                        <a:t>off</a:t>
                      </a:r>
                      <a:endParaRPr lang="en-US" sz="1000" dirty="0">
                        <a:latin typeface="Century Gothic"/>
                        <a:cs typeface="Century Gothic"/>
                      </a:endParaRPr>
                    </a:p>
                  </a:txBody>
                  <a:tcP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Century Gothic"/>
                          <a:cs typeface="Century Gothic"/>
                        </a:rPr>
                        <a:t>You</a:t>
                      </a:r>
                      <a:r>
                        <a:rPr lang="en-US" sz="800" baseline="0" dirty="0" smtClean="0">
                          <a:latin typeface="Century Gothic"/>
                          <a:cs typeface="Century Gothic"/>
                        </a:rPr>
                        <a:t> live?</a:t>
                      </a:r>
                      <a:endParaRPr lang="en-US" sz="800" dirty="0">
                        <a:latin typeface="Century Gothic"/>
                        <a:cs typeface="Century Gothic"/>
                      </a:endParaRPr>
                    </a:p>
                  </a:txBody>
                  <a:tcPr>
                    <a:solidFill>
                      <a:srgbClr val="FF6600"/>
                    </a:solidFill>
                  </a:tcPr>
                </a:tc>
              </a:tr>
              <a:tr h="653143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Century Gothic"/>
                          <a:cs typeface="Century Gothic"/>
                        </a:rPr>
                        <a:t>hard</a:t>
                      </a:r>
                      <a:endParaRPr lang="en-US" sz="1000" dirty="0">
                        <a:latin typeface="Century Gothic"/>
                        <a:cs typeface="Century Gothic"/>
                      </a:endParaRPr>
                    </a:p>
                  </a:txBody>
                  <a:tcPr>
                    <a:solidFill>
                      <a:srgbClr val="29FD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Century Gothic"/>
                          <a:cs typeface="Century Gothic"/>
                        </a:rPr>
                        <a:t>thirsty</a:t>
                      </a:r>
                      <a:endParaRPr lang="en-US" sz="1000" dirty="0">
                        <a:latin typeface="Century Gothic"/>
                        <a:cs typeface="Century Gothic"/>
                      </a:endParaRPr>
                    </a:p>
                  </a:txBody>
                  <a:tcPr>
                    <a:solidFill>
                      <a:srgbClr val="29FD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Century Gothic"/>
                          <a:cs typeface="Century Gothic"/>
                        </a:rPr>
                        <a:t>tired</a:t>
                      </a:r>
                      <a:endParaRPr lang="en-US" sz="1000" dirty="0">
                        <a:latin typeface="Century Gothic"/>
                        <a:cs typeface="Century Gothic"/>
                      </a:endParaRPr>
                    </a:p>
                  </a:txBody>
                  <a:tcPr>
                    <a:solidFill>
                      <a:srgbClr val="29FD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Century Gothic"/>
                          <a:cs typeface="Century Gothic"/>
                        </a:rPr>
                        <a:t> hot </a:t>
                      </a:r>
                      <a:endParaRPr lang="en-US" sz="1000" dirty="0">
                        <a:latin typeface="Century Gothic"/>
                        <a:cs typeface="Century Gothic"/>
                      </a:endParaRPr>
                    </a:p>
                  </a:txBody>
                  <a:tcPr>
                    <a:solidFill>
                      <a:srgbClr val="29FD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Century Gothic"/>
                          <a:cs typeface="Century Gothic"/>
                        </a:rPr>
                        <a:t>cold</a:t>
                      </a:r>
                      <a:endParaRPr lang="en-US" sz="1000" dirty="0">
                        <a:latin typeface="Century Gothic"/>
                        <a:cs typeface="Century Gothic"/>
                      </a:endParaRPr>
                    </a:p>
                  </a:txBody>
                  <a:tcPr>
                    <a:solidFill>
                      <a:srgbClr val="29FD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Century Gothic"/>
                          <a:cs typeface="Century Gothic"/>
                        </a:rPr>
                        <a:t>and</a:t>
                      </a:r>
                    </a:p>
                    <a:p>
                      <a:pPr algn="ctr"/>
                      <a:r>
                        <a:rPr lang="en-US" sz="2600" b="1" dirty="0" smtClean="0">
                          <a:latin typeface="Century Gothic"/>
                          <a:cs typeface="Century Gothic"/>
                        </a:rPr>
                        <a:t>&amp;</a:t>
                      </a:r>
                      <a:endParaRPr lang="en-US" sz="2600" b="1" dirty="0">
                        <a:latin typeface="Century Gothic"/>
                        <a:cs typeface="Century Gothic"/>
                      </a:endParaRPr>
                    </a:p>
                  </a:txBody>
                  <a:tcPr>
                    <a:solidFill>
                      <a:srgbClr val="FF9E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Century Gothic"/>
                          <a:cs typeface="Century Gothic"/>
                        </a:rPr>
                        <a:t>the</a:t>
                      </a:r>
                      <a:endParaRPr lang="en-US" sz="1000" dirty="0">
                        <a:latin typeface="Century Gothic"/>
                        <a:cs typeface="Century Gothic"/>
                      </a:endParaRPr>
                    </a:p>
                  </a:txBody>
                  <a:tcPr>
                    <a:solidFill>
                      <a:srgbClr val="FF9E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Century Gothic"/>
                          <a:cs typeface="Century Gothic"/>
                        </a:rPr>
                        <a:t>under</a:t>
                      </a:r>
                      <a:endParaRPr lang="en-US" sz="1000" dirty="0">
                        <a:latin typeface="Century Gothic"/>
                        <a:cs typeface="Century Gothic"/>
                      </a:endParaRPr>
                    </a:p>
                  </a:txBody>
                  <a:tcP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Century Gothic"/>
                          <a:cs typeface="Century Gothic"/>
                        </a:rPr>
                        <a:t>over</a:t>
                      </a:r>
                      <a:endParaRPr lang="en-US" sz="1000" dirty="0">
                        <a:latin typeface="Century Gothic"/>
                        <a:cs typeface="Century Gothic"/>
                      </a:endParaRPr>
                    </a:p>
                  </a:txBody>
                  <a:tcP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Century Gothic"/>
                          <a:cs typeface="Century Gothic"/>
                        </a:rPr>
                        <a:t>Your Birthday?</a:t>
                      </a:r>
                    </a:p>
                  </a:txBody>
                  <a:tcPr>
                    <a:solidFill>
                      <a:srgbClr val="FF6600"/>
                    </a:solidFill>
                  </a:tcPr>
                </a:tc>
              </a:tr>
              <a:tr h="653143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Monday</a:t>
                      </a:r>
                    </a:p>
                    <a:p>
                      <a:pPr algn="ctr"/>
                      <a:endParaRPr lang="en-US" sz="800" dirty="0" smtClean="0">
                        <a:solidFill>
                          <a:srgbClr val="FFFFFF"/>
                        </a:solidFill>
                        <a:latin typeface="Century Gothic"/>
                        <a:cs typeface="Century Gothic"/>
                      </a:endParaRPr>
                    </a:p>
                    <a:p>
                      <a:pPr algn="l"/>
                      <a:r>
                        <a:rPr lang="en-US" sz="1800" b="1" dirty="0" smtClean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M</a:t>
                      </a:r>
                      <a:endParaRPr lang="en-US" sz="1800" b="1" dirty="0">
                        <a:solidFill>
                          <a:srgbClr val="FFFFFF"/>
                        </a:solidFill>
                        <a:latin typeface="Century Gothic"/>
                        <a:cs typeface="Century Gothic"/>
                      </a:endParaRPr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place</a:t>
                      </a:r>
                      <a:endParaRPr lang="en-US" sz="1000" dirty="0">
                        <a:solidFill>
                          <a:srgbClr val="FFFFFF"/>
                        </a:solidFill>
                        <a:latin typeface="Century Gothic"/>
                        <a:cs typeface="Century Gothic"/>
                      </a:endParaRPr>
                    </a:p>
                  </a:txBody>
                  <a:tcPr>
                    <a:solidFill>
                      <a:srgbClr val="8500E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shop</a:t>
                      </a:r>
                      <a:endParaRPr lang="en-US" sz="1000" dirty="0">
                        <a:solidFill>
                          <a:srgbClr val="FFFFFF"/>
                        </a:solidFill>
                        <a:latin typeface="Century Gothic"/>
                        <a:cs typeface="Century Gothic"/>
                      </a:endParaRPr>
                    </a:p>
                  </a:txBody>
                  <a:tcPr>
                    <a:solidFill>
                      <a:srgbClr val="8500E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outside</a:t>
                      </a:r>
                      <a:endParaRPr lang="en-US" sz="1000" dirty="0">
                        <a:solidFill>
                          <a:srgbClr val="FFFFFF"/>
                        </a:solidFill>
                        <a:latin typeface="Century Gothic"/>
                        <a:cs typeface="Century Gothic"/>
                      </a:endParaRPr>
                    </a:p>
                  </a:txBody>
                  <a:tcPr>
                    <a:solidFill>
                      <a:srgbClr val="8500E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school</a:t>
                      </a:r>
                      <a:endParaRPr lang="en-US" sz="1000" dirty="0">
                        <a:solidFill>
                          <a:srgbClr val="FFFFFF"/>
                        </a:solidFill>
                        <a:latin typeface="Century Gothic"/>
                        <a:cs typeface="Century Gothic"/>
                      </a:endParaRPr>
                    </a:p>
                  </a:txBody>
                  <a:tcPr>
                    <a:solidFill>
                      <a:srgbClr val="8500E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Century Gothic"/>
                          <a:cs typeface="Century Gothic"/>
                        </a:rPr>
                        <a:t>toilet</a:t>
                      </a:r>
                      <a:endParaRPr lang="en-US" sz="1000" dirty="0">
                        <a:latin typeface="Century Gothic"/>
                        <a:cs typeface="Century Gothic"/>
                      </a:endParaRPr>
                    </a:p>
                  </a:txBody>
                  <a:tcPr>
                    <a:solidFill>
                      <a:srgbClr val="FF9E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Century Gothic"/>
                          <a:cs typeface="Century Gothic"/>
                        </a:rPr>
                        <a:t>I</a:t>
                      </a:r>
                      <a:r>
                        <a:rPr lang="en-US" sz="800" baseline="0" dirty="0" smtClean="0">
                          <a:latin typeface="Century Gothic"/>
                          <a:cs typeface="Century Gothic"/>
                        </a:rPr>
                        <a:t> need help</a:t>
                      </a:r>
                      <a:endParaRPr lang="en-US" sz="800" dirty="0">
                        <a:latin typeface="Century Gothic"/>
                        <a:cs typeface="Century Gothic"/>
                      </a:endParaRPr>
                    </a:p>
                  </a:txBody>
                  <a:tcPr>
                    <a:solidFill>
                      <a:srgbClr val="FF9E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Century Gothic"/>
                          <a:cs typeface="Century Gothic"/>
                        </a:rPr>
                        <a:t>I’m ill</a:t>
                      </a:r>
                      <a:endParaRPr lang="en-US" sz="1000" dirty="0">
                        <a:latin typeface="Century Gothic"/>
                        <a:cs typeface="Century Gothic"/>
                      </a:endParaRPr>
                    </a:p>
                  </a:txBody>
                  <a:tcPr>
                    <a:solidFill>
                      <a:srgbClr val="FF9E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Century Gothic"/>
                          <a:cs typeface="Century Gothic"/>
                        </a:rPr>
                        <a:t>shower</a:t>
                      </a:r>
                      <a:endParaRPr lang="en-US" sz="1000" dirty="0">
                        <a:latin typeface="Century Gothic"/>
                        <a:cs typeface="Century Gothic"/>
                      </a:endParaRPr>
                    </a:p>
                  </a:txBody>
                  <a:tcPr>
                    <a:solidFill>
                      <a:srgbClr val="FF9E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Century Gothic"/>
                          <a:cs typeface="Century Gothic"/>
                        </a:rPr>
                        <a:t>U live with</a:t>
                      </a:r>
                      <a:endParaRPr lang="en-US" sz="800" dirty="0">
                        <a:latin typeface="Century Gothic"/>
                        <a:cs typeface="Century Gothic"/>
                      </a:endParaRPr>
                    </a:p>
                  </a:txBody>
                  <a:tcPr>
                    <a:solidFill>
                      <a:srgbClr val="FF6600"/>
                    </a:solidFill>
                  </a:tcPr>
                </a:tc>
              </a:tr>
              <a:tr h="653143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Thursday</a:t>
                      </a:r>
                    </a:p>
                    <a:p>
                      <a:pPr algn="ctr"/>
                      <a:endParaRPr lang="en-US" sz="800" dirty="0" smtClean="0">
                        <a:solidFill>
                          <a:srgbClr val="FFFFFF"/>
                        </a:solidFill>
                        <a:latin typeface="Century Gothic"/>
                        <a:cs typeface="Century Gothic"/>
                      </a:endParaRPr>
                    </a:p>
                    <a:p>
                      <a:pPr algn="l"/>
                      <a:r>
                        <a:rPr lang="en-US" sz="1600" b="1" dirty="0" smtClean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Th</a:t>
                      </a:r>
                      <a:endParaRPr lang="en-US" sz="800" dirty="0">
                        <a:solidFill>
                          <a:srgbClr val="FFFFFF"/>
                        </a:solidFill>
                        <a:latin typeface="Century Gothic"/>
                        <a:cs typeface="Century Gothic"/>
                      </a:endParaRPr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cinema</a:t>
                      </a:r>
                      <a:endParaRPr lang="en-US" sz="1000" dirty="0">
                        <a:solidFill>
                          <a:srgbClr val="FFFFFF"/>
                        </a:solidFill>
                        <a:latin typeface="Century Gothic"/>
                        <a:cs typeface="Century Gothic"/>
                      </a:endParaRPr>
                    </a:p>
                  </a:txBody>
                  <a:tcPr>
                    <a:solidFill>
                      <a:srgbClr val="8500E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town</a:t>
                      </a:r>
                      <a:endParaRPr lang="en-US" sz="1000" dirty="0">
                        <a:solidFill>
                          <a:srgbClr val="FFFFFF"/>
                        </a:solidFill>
                        <a:latin typeface="Century Gothic"/>
                        <a:cs typeface="Century Gothic"/>
                      </a:endParaRPr>
                    </a:p>
                  </a:txBody>
                  <a:tcPr>
                    <a:solidFill>
                      <a:srgbClr val="8500E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my</a:t>
                      </a:r>
                      <a:r>
                        <a:rPr lang="en-US" sz="800" baseline="0" dirty="0" smtClean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 place</a:t>
                      </a:r>
                      <a:endParaRPr lang="en-US" sz="800" dirty="0">
                        <a:solidFill>
                          <a:srgbClr val="FFFFFF"/>
                        </a:solidFill>
                        <a:latin typeface="Century Gothic"/>
                        <a:cs typeface="Century Gothic"/>
                      </a:endParaRPr>
                    </a:p>
                  </a:txBody>
                  <a:tcPr>
                    <a:solidFill>
                      <a:srgbClr val="8500E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pool</a:t>
                      </a:r>
                      <a:endParaRPr lang="en-US" sz="1000" dirty="0">
                        <a:solidFill>
                          <a:srgbClr val="FFFFFF"/>
                        </a:solidFill>
                        <a:latin typeface="Century Gothic"/>
                        <a:cs typeface="Century Gothic"/>
                      </a:endParaRPr>
                    </a:p>
                  </a:txBody>
                  <a:tcPr>
                    <a:solidFill>
                      <a:srgbClr val="8500E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Century Gothic"/>
                          <a:cs typeface="Century Gothic"/>
                        </a:rPr>
                        <a:t>shave</a:t>
                      </a:r>
                      <a:endParaRPr lang="en-US" sz="1000" dirty="0">
                        <a:latin typeface="Century Gothic"/>
                        <a:cs typeface="Century Gothic"/>
                      </a:endParaRPr>
                    </a:p>
                  </a:txBody>
                  <a:tcPr>
                    <a:solidFill>
                      <a:srgbClr val="FF9E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Century Gothic"/>
                          <a:cs typeface="Century Gothic"/>
                        </a:rPr>
                        <a:t>meds</a:t>
                      </a:r>
                      <a:endParaRPr lang="en-US" sz="1000" dirty="0">
                        <a:latin typeface="Century Gothic"/>
                        <a:cs typeface="Century Gothic"/>
                      </a:endParaRPr>
                    </a:p>
                  </a:txBody>
                  <a:tcPr>
                    <a:solidFill>
                      <a:srgbClr val="FF9E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Century Gothic"/>
                          <a:cs typeface="Century Gothic"/>
                        </a:rPr>
                        <a:t>change</a:t>
                      </a:r>
                      <a:endParaRPr lang="en-US" sz="1000" dirty="0">
                        <a:latin typeface="Century Gothic"/>
                        <a:cs typeface="Century Gothic"/>
                      </a:endParaRPr>
                    </a:p>
                  </a:txBody>
                  <a:tcPr>
                    <a:solidFill>
                      <a:srgbClr val="FF9E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Century Gothic"/>
                          <a:cs typeface="Century Gothic"/>
                        </a:rPr>
                        <a:t>do hair</a:t>
                      </a:r>
                      <a:endParaRPr lang="en-US" sz="1000" dirty="0">
                        <a:latin typeface="Century Gothic"/>
                        <a:cs typeface="Century Gothic"/>
                      </a:endParaRPr>
                    </a:p>
                  </a:txBody>
                  <a:tcPr>
                    <a:solidFill>
                      <a:srgbClr val="FF9E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Century Gothic"/>
                          <a:cs typeface="Century Gothic"/>
                        </a:rPr>
                        <a:t>Your pet?</a:t>
                      </a:r>
                      <a:endParaRPr lang="en-US" sz="800" dirty="0">
                        <a:latin typeface="Century Gothic"/>
                        <a:cs typeface="Century Gothic"/>
                      </a:endParaRPr>
                    </a:p>
                  </a:txBody>
                  <a:tcPr>
                    <a:solidFill>
                      <a:srgbClr val="FF6600"/>
                    </a:solidFill>
                  </a:tcPr>
                </a:tc>
              </a:tr>
              <a:tr h="653143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Sunday</a:t>
                      </a:r>
                    </a:p>
                    <a:p>
                      <a:pPr algn="ctr"/>
                      <a:endParaRPr lang="en-US" sz="1000" dirty="0" smtClean="0">
                        <a:solidFill>
                          <a:srgbClr val="FFFFFF"/>
                        </a:solidFill>
                        <a:latin typeface="Century Gothic"/>
                        <a:cs typeface="Century Gothic"/>
                      </a:endParaRPr>
                    </a:p>
                    <a:p>
                      <a:pPr algn="l"/>
                      <a:r>
                        <a:rPr lang="en-US" sz="1600" b="1" dirty="0" smtClean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Su</a:t>
                      </a:r>
                      <a:endParaRPr lang="en-US" sz="1600" b="1" dirty="0">
                        <a:solidFill>
                          <a:srgbClr val="FFFFFF"/>
                        </a:solidFill>
                        <a:latin typeface="Century Gothic"/>
                        <a:cs typeface="Century Gothic"/>
                      </a:endParaRPr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library</a:t>
                      </a:r>
                      <a:endParaRPr lang="en-US" sz="1000" dirty="0">
                        <a:solidFill>
                          <a:srgbClr val="FFFFFF"/>
                        </a:solidFill>
                        <a:latin typeface="Century Gothic"/>
                        <a:cs typeface="Century Gothic"/>
                      </a:endParaRPr>
                    </a:p>
                  </a:txBody>
                  <a:tcPr>
                    <a:solidFill>
                      <a:srgbClr val="8500E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pub</a:t>
                      </a:r>
                      <a:endParaRPr lang="en-US" sz="1000" dirty="0">
                        <a:solidFill>
                          <a:srgbClr val="FFFFFF"/>
                        </a:solidFill>
                        <a:latin typeface="Century Gothic"/>
                        <a:cs typeface="Century Gothic"/>
                      </a:endParaRPr>
                    </a:p>
                  </a:txBody>
                  <a:tcPr>
                    <a:solidFill>
                      <a:srgbClr val="8500E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doctors</a:t>
                      </a:r>
                      <a:endParaRPr lang="en-US" sz="1000" dirty="0">
                        <a:solidFill>
                          <a:srgbClr val="FFFFFF"/>
                        </a:solidFill>
                        <a:latin typeface="Century Gothic"/>
                        <a:cs typeface="Century Gothic"/>
                      </a:endParaRPr>
                    </a:p>
                  </a:txBody>
                  <a:tcPr>
                    <a:solidFill>
                      <a:srgbClr val="8500E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rgbClr val="FFFFFF"/>
                          </a:solidFill>
                          <a:latin typeface="Century Gothic"/>
                          <a:cs typeface="Century Gothic"/>
                        </a:rPr>
                        <a:t>home</a:t>
                      </a:r>
                      <a:endParaRPr lang="en-US" sz="1000" dirty="0">
                        <a:solidFill>
                          <a:srgbClr val="FFFFFF"/>
                        </a:solidFill>
                        <a:latin typeface="Century Gothic"/>
                        <a:cs typeface="Century Gothic"/>
                      </a:endParaRPr>
                    </a:p>
                  </a:txBody>
                  <a:tcPr>
                    <a:solidFill>
                      <a:srgbClr val="8500E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Century Gothic"/>
                          <a:cs typeface="Century Gothic"/>
                        </a:rPr>
                        <a:t>bath</a:t>
                      </a:r>
                      <a:endParaRPr lang="en-US" sz="1000" dirty="0">
                        <a:latin typeface="Century Gothic"/>
                        <a:cs typeface="Century Gothic"/>
                      </a:endParaRPr>
                    </a:p>
                  </a:txBody>
                  <a:tcPr>
                    <a:solidFill>
                      <a:srgbClr val="FF9E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Century Gothic"/>
                          <a:cs typeface="Century Gothic"/>
                        </a:rPr>
                        <a:t>do</a:t>
                      </a:r>
                      <a:r>
                        <a:rPr lang="en-US" sz="1000" baseline="0" dirty="0" smtClean="0">
                          <a:latin typeface="Century Gothic"/>
                          <a:cs typeface="Century Gothic"/>
                        </a:rPr>
                        <a:t> nails</a:t>
                      </a:r>
                      <a:endParaRPr lang="en-US" sz="1000" dirty="0">
                        <a:latin typeface="Century Gothic"/>
                        <a:cs typeface="Century Gothic"/>
                      </a:endParaRPr>
                    </a:p>
                  </a:txBody>
                  <a:tcPr>
                    <a:solidFill>
                      <a:srgbClr val="FF9E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Century Gothic"/>
                          <a:cs typeface="Century Gothic"/>
                        </a:rPr>
                        <a:t>pain</a:t>
                      </a:r>
                      <a:endParaRPr lang="en-US" sz="1000" dirty="0">
                        <a:latin typeface="Century Gothic"/>
                        <a:cs typeface="Century Gothic"/>
                      </a:endParaRPr>
                    </a:p>
                  </a:txBody>
                  <a:tcPr>
                    <a:solidFill>
                      <a:srgbClr val="FF9E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Century Gothic"/>
                          <a:cs typeface="Century Gothic"/>
                        </a:rPr>
                        <a:t>clean teeth</a:t>
                      </a:r>
                      <a:endParaRPr lang="en-US" sz="800" dirty="0">
                        <a:latin typeface="Century Gothic"/>
                        <a:cs typeface="Century Gothic"/>
                      </a:endParaRPr>
                    </a:p>
                  </a:txBody>
                  <a:tcPr>
                    <a:solidFill>
                      <a:srgbClr val="FF9E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Century Gothic"/>
                          <a:cs typeface="Century Gothic"/>
                        </a:rPr>
                        <a:t>college</a:t>
                      </a:r>
                      <a:endParaRPr lang="en-US" sz="1000" dirty="0">
                        <a:latin typeface="Century Gothic"/>
                        <a:cs typeface="Century Gothic"/>
                      </a:endParaRPr>
                    </a:p>
                  </a:txBody>
                  <a:tcPr>
                    <a:solidFill>
                      <a:srgbClr val="FF6600"/>
                    </a:solidFill>
                  </a:tcPr>
                </a:tc>
              </a:tr>
              <a:tr h="653143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Century Gothic"/>
                          <a:cs typeface="Century Gothic"/>
                        </a:rPr>
                        <a:t>roast</a:t>
                      </a:r>
                      <a:endParaRPr lang="en-US" sz="1000" dirty="0">
                        <a:latin typeface="Century Gothic"/>
                        <a:cs typeface="Century Gothic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Century Gothic"/>
                          <a:cs typeface="Century Gothic"/>
                        </a:rPr>
                        <a:t>meat</a:t>
                      </a:r>
                      <a:endParaRPr lang="en-US" sz="1000" dirty="0">
                        <a:latin typeface="Century Gothic"/>
                        <a:cs typeface="Century Gothic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Century Gothic"/>
                          <a:cs typeface="Century Gothic"/>
                        </a:rPr>
                        <a:t>fish</a:t>
                      </a:r>
                      <a:endParaRPr lang="en-US" sz="1000" dirty="0">
                        <a:latin typeface="Century Gothic"/>
                        <a:cs typeface="Century Gothic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Century Gothic"/>
                          <a:cs typeface="Century Gothic"/>
                        </a:rPr>
                        <a:t>veg</a:t>
                      </a:r>
                      <a:endParaRPr lang="en-US" sz="1000" dirty="0">
                        <a:latin typeface="Century Gothic"/>
                        <a:cs typeface="Century Gothic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Century Gothic"/>
                          <a:cs typeface="Century Gothic"/>
                        </a:rPr>
                        <a:t>salad</a:t>
                      </a:r>
                      <a:endParaRPr lang="en-US" sz="1000" dirty="0">
                        <a:latin typeface="Century Gothic"/>
                        <a:cs typeface="Century Gothic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Century Gothic"/>
                          <a:cs typeface="Century Gothic"/>
                        </a:rPr>
                        <a:t>fruit</a:t>
                      </a:r>
                      <a:endParaRPr lang="en-US" sz="1000" dirty="0">
                        <a:latin typeface="Century Gothic"/>
                        <a:cs typeface="Century Gothic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Century Gothic"/>
                          <a:cs typeface="Century Gothic"/>
                        </a:rPr>
                        <a:t>fast food</a:t>
                      </a:r>
                      <a:endParaRPr lang="en-US" sz="800" dirty="0">
                        <a:latin typeface="Century Gothic"/>
                        <a:cs typeface="Century Gothic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Century Gothic"/>
                          <a:cs typeface="Century Gothic"/>
                        </a:rPr>
                        <a:t>snack</a:t>
                      </a:r>
                      <a:endParaRPr lang="en-US" sz="1000" dirty="0">
                        <a:latin typeface="Century Gothic"/>
                        <a:cs typeface="Century Gothic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latin typeface="Century Gothic"/>
                          <a:cs typeface="Century Gothic"/>
                        </a:rPr>
                        <a:t>pudding</a:t>
                      </a:r>
                      <a:endParaRPr lang="en-US" sz="900" dirty="0">
                        <a:latin typeface="Century Gothic"/>
                        <a:cs typeface="Century Gothic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Century Gothic"/>
                          <a:cs typeface="Century Gothic"/>
                        </a:rPr>
                        <a:t>Your age?</a:t>
                      </a:r>
                      <a:endParaRPr lang="en-US" sz="800" dirty="0">
                        <a:latin typeface="Century Gothic"/>
                        <a:cs typeface="Century Gothic"/>
                      </a:endParaRPr>
                    </a:p>
                  </a:txBody>
                  <a:tcPr>
                    <a:solidFill>
                      <a:srgbClr val="FF6600"/>
                    </a:solidFill>
                  </a:tcPr>
                </a:tc>
              </a:tr>
              <a:tr h="653143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Century Gothic"/>
                          <a:cs typeface="Century Gothic"/>
                        </a:rPr>
                        <a:t>pie</a:t>
                      </a:r>
                      <a:endParaRPr lang="en-US" sz="1000" dirty="0">
                        <a:latin typeface="Century Gothic"/>
                        <a:cs typeface="Century Gothic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Century Gothic"/>
                          <a:cs typeface="Century Gothic"/>
                        </a:rPr>
                        <a:t>ham</a:t>
                      </a:r>
                      <a:endParaRPr lang="en-US" sz="1000" dirty="0">
                        <a:latin typeface="Century Gothic"/>
                        <a:cs typeface="Century Gothic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Century Gothic"/>
                          <a:cs typeface="Century Gothic"/>
                        </a:rPr>
                        <a:t>bacon</a:t>
                      </a:r>
                      <a:endParaRPr lang="en-US" sz="1000" dirty="0">
                        <a:latin typeface="Century Gothic"/>
                        <a:cs typeface="Century Gothic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Century Gothic"/>
                          <a:cs typeface="Century Gothic"/>
                        </a:rPr>
                        <a:t>potato</a:t>
                      </a:r>
                      <a:endParaRPr lang="en-US" sz="1000" dirty="0">
                        <a:latin typeface="Century Gothic"/>
                        <a:cs typeface="Century Gothic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Century Gothic"/>
                          <a:cs typeface="Century Gothic"/>
                        </a:rPr>
                        <a:t>tomato</a:t>
                      </a:r>
                      <a:endParaRPr lang="en-US" sz="1000" dirty="0">
                        <a:latin typeface="Century Gothic"/>
                        <a:cs typeface="Century Gothic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Century Gothic"/>
                          <a:cs typeface="Century Gothic"/>
                        </a:rPr>
                        <a:t>banana</a:t>
                      </a:r>
                      <a:endParaRPr lang="en-US" sz="1000" dirty="0">
                        <a:latin typeface="Century Gothic"/>
                        <a:cs typeface="Century Gothic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Century Gothic"/>
                          <a:cs typeface="Century Gothic"/>
                        </a:rPr>
                        <a:t>chips</a:t>
                      </a:r>
                      <a:endParaRPr lang="en-US" sz="1000" dirty="0">
                        <a:latin typeface="Century Gothic"/>
                        <a:cs typeface="Century Gothic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Century Gothic"/>
                          <a:cs typeface="Century Gothic"/>
                        </a:rPr>
                        <a:t>crisps</a:t>
                      </a:r>
                      <a:endParaRPr lang="en-US" sz="1000" dirty="0">
                        <a:latin typeface="Century Gothic"/>
                        <a:cs typeface="Century Gothic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Century Gothic"/>
                          <a:cs typeface="Century Gothic"/>
                        </a:rPr>
                        <a:t>cake</a:t>
                      </a:r>
                      <a:endParaRPr lang="en-US" sz="1000" dirty="0">
                        <a:latin typeface="Century Gothic"/>
                        <a:cs typeface="Century Gothic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Century Gothic"/>
                          <a:cs typeface="Century Gothic"/>
                        </a:rPr>
                        <a:t>salt</a:t>
                      </a:r>
                      <a:r>
                        <a:rPr lang="en-US" sz="800" baseline="0" dirty="0" smtClean="0">
                          <a:latin typeface="Century Gothic"/>
                          <a:cs typeface="Century Gothic"/>
                        </a:rPr>
                        <a:t>/pepper</a:t>
                      </a:r>
                      <a:endParaRPr lang="en-US" sz="800" dirty="0">
                        <a:latin typeface="Century Gothic"/>
                        <a:cs typeface="Century Gothic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653143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Century Gothic"/>
                          <a:cs typeface="Century Gothic"/>
                        </a:rPr>
                        <a:t>curry</a:t>
                      </a:r>
                      <a:endParaRPr lang="en-US" sz="1000" dirty="0">
                        <a:latin typeface="Century Gothic"/>
                        <a:cs typeface="Century Gothic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Century Gothic"/>
                          <a:cs typeface="Century Gothic"/>
                        </a:rPr>
                        <a:t>chicken</a:t>
                      </a:r>
                      <a:endParaRPr lang="en-US" sz="1000" dirty="0">
                        <a:latin typeface="Century Gothic"/>
                        <a:cs typeface="Century Gothic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Century Gothic"/>
                          <a:cs typeface="Century Gothic"/>
                        </a:rPr>
                        <a:t>broccoli</a:t>
                      </a:r>
                      <a:endParaRPr lang="en-US" sz="1000" dirty="0">
                        <a:latin typeface="Century Gothic"/>
                        <a:cs typeface="Century Gothic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Century Gothic"/>
                          <a:cs typeface="Century Gothic"/>
                        </a:rPr>
                        <a:t>carrot</a:t>
                      </a:r>
                      <a:endParaRPr lang="en-US" sz="1000" dirty="0">
                        <a:latin typeface="Century Gothic"/>
                        <a:cs typeface="Century Gothic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latin typeface="Century Gothic"/>
                          <a:cs typeface="Century Gothic"/>
                        </a:rPr>
                        <a:t>cucumber</a:t>
                      </a:r>
                      <a:endParaRPr lang="en-US" sz="700" dirty="0">
                        <a:latin typeface="Century Gothic"/>
                        <a:cs typeface="Century Gothic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Century Gothic"/>
                          <a:cs typeface="Century Gothic"/>
                        </a:rPr>
                        <a:t>orange</a:t>
                      </a:r>
                      <a:endParaRPr lang="en-US" sz="1000" dirty="0">
                        <a:latin typeface="Century Gothic"/>
                        <a:cs typeface="Century Gothic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Century Gothic"/>
                          <a:cs typeface="Century Gothic"/>
                        </a:rPr>
                        <a:t>pizza</a:t>
                      </a:r>
                      <a:endParaRPr lang="en-US" sz="1000" dirty="0">
                        <a:latin typeface="Century Gothic"/>
                        <a:cs typeface="Century Gothic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>
                          <a:latin typeface="Century Gothic"/>
                          <a:cs typeface="Century Gothic"/>
                        </a:rPr>
                        <a:t>chocolate</a:t>
                      </a:r>
                      <a:endParaRPr lang="en-US" sz="700" dirty="0">
                        <a:latin typeface="Century Gothic"/>
                        <a:cs typeface="Century Gothic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Century Gothic"/>
                          <a:cs typeface="Century Gothic"/>
                        </a:rPr>
                        <a:t>cream</a:t>
                      </a:r>
                      <a:endParaRPr lang="en-US" sz="1000" dirty="0">
                        <a:latin typeface="Century Gothic"/>
                        <a:cs typeface="Century Gothic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Century Gothic"/>
                          <a:cs typeface="Century Gothic"/>
                        </a:rPr>
                        <a:t>sauce</a:t>
                      </a:r>
                      <a:endParaRPr lang="en-US" sz="1000" dirty="0">
                        <a:latin typeface="Century Gothic"/>
                        <a:cs typeface="Century Gothic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653143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Century Gothic"/>
                          <a:cs typeface="Century Gothic"/>
                        </a:rPr>
                        <a:t>lasagna</a:t>
                      </a:r>
                      <a:endParaRPr lang="en-US" sz="1000" dirty="0">
                        <a:latin typeface="Century Gothic"/>
                        <a:cs typeface="Century Gothic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latin typeface="Century Gothic"/>
                          <a:cs typeface="Century Gothic"/>
                        </a:rPr>
                        <a:t>sausage</a:t>
                      </a:r>
                      <a:endParaRPr lang="en-US" sz="900" dirty="0">
                        <a:latin typeface="Century Gothic"/>
                        <a:cs typeface="Century Gothic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Century Gothic"/>
                          <a:cs typeface="Century Gothic"/>
                        </a:rPr>
                        <a:t>onion</a:t>
                      </a:r>
                      <a:endParaRPr lang="en-US" sz="1000" dirty="0">
                        <a:latin typeface="Century Gothic"/>
                        <a:cs typeface="Century Gothic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Century Gothic"/>
                          <a:cs typeface="Century Gothic"/>
                        </a:rPr>
                        <a:t>peas</a:t>
                      </a:r>
                      <a:endParaRPr lang="en-US" sz="1000" dirty="0">
                        <a:latin typeface="Century Gothic"/>
                        <a:cs typeface="Century Gothic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Century Gothic"/>
                          <a:cs typeface="Century Gothic"/>
                        </a:rPr>
                        <a:t>lettuce</a:t>
                      </a:r>
                      <a:endParaRPr lang="en-US" sz="1000" dirty="0">
                        <a:latin typeface="Century Gothic"/>
                        <a:cs typeface="Century Gothic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Century Gothic"/>
                          <a:cs typeface="Century Gothic"/>
                        </a:rPr>
                        <a:t>apple</a:t>
                      </a:r>
                      <a:endParaRPr lang="en-US" sz="1000" dirty="0">
                        <a:latin typeface="Century Gothic"/>
                        <a:cs typeface="Century Gothic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Century Gothic"/>
                          <a:cs typeface="Century Gothic"/>
                        </a:rPr>
                        <a:t>burger</a:t>
                      </a:r>
                      <a:endParaRPr lang="en-US" sz="1000" dirty="0">
                        <a:latin typeface="Century Gothic"/>
                        <a:cs typeface="Century Gothic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Century Gothic"/>
                          <a:cs typeface="Century Gothic"/>
                        </a:rPr>
                        <a:t>sweet</a:t>
                      </a:r>
                      <a:endParaRPr lang="en-US" sz="1000" dirty="0">
                        <a:latin typeface="Century Gothic"/>
                        <a:cs typeface="Century Gothic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Century Gothic"/>
                          <a:cs typeface="Century Gothic"/>
                        </a:rPr>
                        <a:t>ice cream</a:t>
                      </a:r>
                      <a:endParaRPr lang="en-US" sz="1000" dirty="0">
                        <a:latin typeface="Century Gothic"/>
                        <a:cs typeface="Century Gothic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entury Gothic"/>
                          <a:cs typeface="Century Gothic"/>
                        </a:rPr>
                        <a:t>gravy</a:t>
                      </a:r>
                    </a:p>
                    <a:p>
                      <a:pPr algn="ctr"/>
                      <a:endParaRPr lang="en-US" sz="1000" dirty="0">
                        <a:latin typeface="Century Gothic"/>
                        <a:cs typeface="Century Gothic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pic>
        <p:nvPicPr>
          <p:cNvPr id="3" name="Picture 2" descr="256x256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750" y="4698492"/>
            <a:ext cx="577850" cy="577850"/>
          </a:xfrm>
          <a:prstGeom prst="rect">
            <a:avLst/>
          </a:prstGeom>
        </p:spPr>
      </p:pic>
      <p:pic>
        <p:nvPicPr>
          <p:cNvPr id="5" name="Picture 4" descr="256x256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750" y="5352542"/>
            <a:ext cx="577850" cy="577850"/>
          </a:xfrm>
          <a:prstGeom prst="rect">
            <a:avLst/>
          </a:prstGeom>
        </p:spPr>
      </p:pic>
      <p:pic>
        <p:nvPicPr>
          <p:cNvPr id="6" name="Picture 5" descr="256x256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750" y="5993892"/>
            <a:ext cx="577850" cy="577850"/>
          </a:xfrm>
          <a:prstGeom prst="rect">
            <a:avLst/>
          </a:prstGeom>
        </p:spPr>
      </p:pic>
      <p:pic>
        <p:nvPicPr>
          <p:cNvPr id="7" name="Picture 6" descr="shap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000" y="3481242"/>
            <a:ext cx="406400" cy="391207"/>
          </a:xfrm>
          <a:prstGeom prst="rect">
            <a:avLst/>
          </a:prstGeom>
        </p:spPr>
      </p:pic>
      <p:pic>
        <p:nvPicPr>
          <p:cNvPr id="8" name="Picture 7" descr="colour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9951" y="2868620"/>
            <a:ext cx="323850" cy="313403"/>
          </a:xfrm>
          <a:prstGeom prst="rect">
            <a:avLst/>
          </a:prstGeom>
        </p:spPr>
      </p:pic>
      <p:pic>
        <p:nvPicPr>
          <p:cNvPr id="9" name="Picture 8" descr="hot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83396" y="4090074"/>
            <a:ext cx="441453" cy="449783"/>
          </a:xfrm>
          <a:prstGeom prst="rect">
            <a:avLst/>
          </a:prstGeom>
        </p:spPr>
      </p:pic>
      <p:pic>
        <p:nvPicPr>
          <p:cNvPr id="10" name="Picture 9" descr="cold.png"/>
          <p:cNvPicPr>
            <a:picLocks noChangeAspect="1"/>
          </p:cNvPicPr>
          <p:nvPr/>
        </p:nvPicPr>
        <p:blipFill>
          <a:blip r:embed="rId7"/>
          <a:srcRect l="6270"/>
          <a:stretch>
            <a:fillRect/>
          </a:stretch>
        </p:blipFill>
        <p:spPr>
          <a:xfrm>
            <a:off x="2881618" y="4112682"/>
            <a:ext cx="420895" cy="387111"/>
          </a:xfrm>
          <a:prstGeom prst="rect">
            <a:avLst/>
          </a:prstGeom>
        </p:spPr>
      </p:pic>
      <p:pic>
        <p:nvPicPr>
          <p:cNvPr id="11" name="Picture 10" descr="feeling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27746" y="2906182"/>
            <a:ext cx="543361" cy="274581"/>
          </a:xfrm>
          <a:prstGeom prst="rect">
            <a:avLst/>
          </a:prstGeom>
        </p:spPr>
      </p:pic>
      <p:pic>
        <p:nvPicPr>
          <p:cNvPr id="12" name="Picture 11" descr="happy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56058" y="3481242"/>
            <a:ext cx="304657" cy="391207"/>
          </a:xfrm>
          <a:prstGeom prst="rect">
            <a:avLst/>
          </a:prstGeom>
        </p:spPr>
      </p:pic>
      <p:pic>
        <p:nvPicPr>
          <p:cNvPr id="13" name="Picture 12" descr="sad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244983" y="3481242"/>
            <a:ext cx="297316" cy="361950"/>
          </a:xfrm>
          <a:prstGeom prst="rect">
            <a:avLst/>
          </a:prstGeom>
        </p:spPr>
      </p:pic>
      <p:pic>
        <p:nvPicPr>
          <p:cNvPr id="14" name="Picture 13" descr="tired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539125" y="4095748"/>
            <a:ext cx="379807" cy="387111"/>
          </a:xfrm>
          <a:prstGeom prst="rect">
            <a:avLst/>
          </a:prstGeom>
        </p:spPr>
      </p:pic>
      <p:pic>
        <p:nvPicPr>
          <p:cNvPr id="15" name="Picture 14" descr="stomachache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016052" y="3455844"/>
            <a:ext cx="168146" cy="433444"/>
          </a:xfrm>
          <a:prstGeom prst="rect">
            <a:avLst/>
          </a:prstGeom>
        </p:spPr>
      </p:pic>
      <p:pic>
        <p:nvPicPr>
          <p:cNvPr id="16" name="Picture 15" descr="afraid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232284" y="2811084"/>
            <a:ext cx="325562" cy="396337"/>
          </a:xfrm>
          <a:prstGeom prst="rect">
            <a:avLst/>
          </a:prstGeom>
        </p:spPr>
      </p:pic>
      <p:pic>
        <p:nvPicPr>
          <p:cNvPr id="17" name="Picture 16" descr="256x256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02784" y="4090074"/>
            <a:ext cx="449783" cy="449783"/>
          </a:xfrm>
          <a:prstGeom prst="rect">
            <a:avLst/>
          </a:prstGeom>
        </p:spPr>
      </p:pic>
      <p:pic>
        <p:nvPicPr>
          <p:cNvPr id="18" name="Picture 17" descr="256x256.png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91629" y="3437474"/>
            <a:ext cx="466434" cy="466434"/>
          </a:xfrm>
          <a:prstGeom prst="rect">
            <a:avLst/>
          </a:prstGeom>
        </p:spPr>
      </p:pic>
      <p:pic>
        <p:nvPicPr>
          <p:cNvPr id="19" name="Picture 18" descr="drink.png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170485" y="2151263"/>
            <a:ext cx="464880" cy="431070"/>
          </a:xfrm>
          <a:prstGeom prst="rect">
            <a:avLst/>
          </a:prstGeom>
        </p:spPr>
      </p:pic>
      <p:pic>
        <p:nvPicPr>
          <p:cNvPr id="20" name="Picture 19" descr="have.png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 rot="11761252">
            <a:off x="2132596" y="865352"/>
            <a:ext cx="540754" cy="403015"/>
          </a:xfrm>
          <a:prstGeom prst="rect">
            <a:avLst/>
          </a:prstGeom>
        </p:spPr>
      </p:pic>
      <p:pic>
        <p:nvPicPr>
          <p:cNvPr id="22" name="Picture 21" descr="listen.png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545475" y="863233"/>
            <a:ext cx="317975" cy="403015"/>
          </a:xfrm>
          <a:prstGeom prst="rect">
            <a:avLst/>
          </a:prstGeom>
        </p:spPr>
      </p:pic>
      <p:pic>
        <p:nvPicPr>
          <p:cNvPr id="23" name="Picture 22" descr="eat.png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280152" y="1488883"/>
            <a:ext cx="355213" cy="438534"/>
          </a:xfrm>
          <a:prstGeom prst="rect">
            <a:avLst/>
          </a:prstGeom>
        </p:spPr>
      </p:pic>
      <p:grpSp>
        <p:nvGrpSpPr>
          <p:cNvPr id="2" name="Group 23"/>
          <p:cNvGrpSpPr/>
          <p:nvPr/>
        </p:nvGrpSpPr>
        <p:grpSpPr>
          <a:xfrm>
            <a:off x="736600" y="2184971"/>
            <a:ext cx="588433" cy="388357"/>
            <a:chOff x="1066800" y="5403537"/>
            <a:chExt cx="861814" cy="530009"/>
          </a:xfrm>
        </p:grpSpPr>
        <p:pic>
          <p:nvPicPr>
            <p:cNvPr id="25" name="Picture 24" descr="tell.png"/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1066800" y="5403537"/>
              <a:ext cx="412750" cy="530009"/>
            </a:xfrm>
            <a:prstGeom prst="rect">
              <a:avLst/>
            </a:prstGeom>
          </p:spPr>
        </p:pic>
        <p:sp>
          <p:nvSpPr>
            <p:cNvPr id="26" name="Oval Callout 25"/>
            <p:cNvSpPr/>
            <p:nvPr/>
          </p:nvSpPr>
          <p:spPr>
            <a:xfrm>
              <a:off x="1464733" y="5445867"/>
              <a:ext cx="463881" cy="298763"/>
            </a:xfrm>
            <a:prstGeom prst="wedgeEllipseCallout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28" name="Picture 27" descr="place.png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831235" y="4801402"/>
            <a:ext cx="374367" cy="370932"/>
          </a:xfrm>
          <a:prstGeom prst="rect">
            <a:avLst/>
          </a:prstGeom>
        </p:spPr>
      </p:pic>
      <p:pic>
        <p:nvPicPr>
          <p:cNvPr id="29" name="Picture 28" descr="256x256.png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2222440" y="4800039"/>
            <a:ext cx="397695" cy="397695"/>
          </a:xfrm>
          <a:prstGeom prst="rect">
            <a:avLst/>
          </a:prstGeom>
        </p:spPr>
      </p:pic>
      <p:pic>
        <p:nvPicPr>
          <p:cNvPr id="31" name="Picture 30" descr="shop.png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1503950" y="4797919"/>
            <a:ext cx="401836" cy="382882"/>
          </a:xfrm>
          <a:prstGeom prst="rect">
            <a:avLst/>
          </a:prstGeom>
        </p:spPr>
      </p:pic>
      <p:pic>
        <p:nvPicPr>
          <p:cNvPr id="32" name="Picture 31" descr="pool.png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2810736" y="5499200"/>
            <a:ext cx="579972" cy="248559"/>
          </a:xfrm>
          <a:prstGeom prst="rect">
            <a:avLst/>
          </a:prstGeom>
        </p:spPr>
      </p:pic>
      <p:sp>
        <p:nvSpPr>
          <p:cNvPr id="34" name="Snip Same Side Corner Rectangle 33"/>
          <p:cNvSpPr/>
          <p:nvPr/>
        </p:nvSpPr>
        <p:spPr>
          <a:xfrm>
            <a:off x="2794860" y="5446199"/>
            <a:ext cx="579973" cy="370401"/>
          </a:xfrm>
          <a:prstGeom prst="snip2SameRect">
            <a:avLst/>
          </a:prstGeom>
          <a:noFill/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Snip Same Side Corner Rectangle 34"/>
          <p:cNvSpPr/>
          <p:nvPr/>
        </p:nvSpPr>
        <p:spPr>
          <a:xfrm>
            <a:off x="2110371" y="4810400"/>
            <a:ext cx="579973" cy="370401"/>
          </a:xfrm>
          <a:prstGeom prst="snip2SameRect">
            <a:avLst/>
          </a:prstGeom>
          <a:noFill/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Snip Same Side Corner Rectangle 35"/>
          <p:cNvSpPr/>
          <p:nvPr/>
        </p:nvSpPr>
        <p:spPr>
          <a:xfrm>
            <a:off x="2794860" y="6108192"/>
            <a:ext cx="579973" cy="370401"/>
          </a:xfrm>
          <a:prstGeom prst="snip2SameRect">
            <a:avLst/>
          </a:prstGeom>
          <a:noFill/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Snip Same Side Corner Rectangle 36"/>
          <p:cNvSpPr/>
          <p:nvPr/>
        </p:nvSpPr>
        <p:spPr>
          <a:xfrm>
            <a:off x="2110371" y="6108192"/>
            <a:ext cx="579973" cy="370401"/>
          </a:xfrm>
          <a:prstGeom prst="snip2SameRect">
            <a:avLst/>
          </a:prstGeom>
          <a:noFill/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Snip Same Side Corner Rectangle 37"/>
          <p:cNvSpPr/>
          <p:nvPr/>
        </p:nvSpPr>
        <p:spPr>
          <a:xfrm>
            <a:off x="1427746" y="6108192"/>
            <a:ext cx="579973" cy="370401"/>
          </a:xfrm>
          <a:prstGeom prst="snip2SameRect">
            <a:avLst/>
          </a:prstGeom>
          <a:noFill/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Snip Same Side Corner Rectangle 38"/>
          <p:cNvSpPr/>
          <p:nvPr/>
        </p:nvSpPr>
        <p:spPr>
          <a:xfrm>
            <a:off x="736648" y="6108192"/>
            <a:ext cx="579973" cy="370401"/>
          </a:xfrm>
          <a:prstGeom prst="snip2SameRect">
            <a:avLst/>
          </a:prstGeom>
          <a:noFill/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Snip Same Side Corner Rectangle 39"/>
          <p:cNvSpPr/>
          <p:nvPr/>
        </p:nvSpPr>
        <p:spPr>
          <a:xfrm>
            <a:off x="736109" y="5452549"/>
            <a:ext cx="579973" cy="370401"/>
          </a:xfrm>
          <a:prstGeom prst="snip2SameRect">
            <a:avLst/>
          </a:prstGeom>
          <a:noFill/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Snip Same Side Corner Rectangle 40"/>
          <p:cNvSpPr/>
          <p:nvPr/>
        </p:nvSpPr>
        <p:spPr>
          <a:xfrm>
            <a:off x="1421396" y="5452549"/>
            <a:ext cx="579973" cy="370401"/>
          </a:xfrm>
          <a:prstGeom prst="snip2SameRect">
            <a:avLst/>
          </a:prstGeom>
          <a:noFill/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Snip Same Side Corner Rectangle 41"/>
          <p:cNvSpPr/>
          <p:nvPr/>
        </p:nvSpPr>
        <p:spPr>
          <a:xfrm>
            <a:off x="2110371" y="5454673"/>
            <a:ext cx="579973" cy="370401"/>
          </a:xfrm>
          <a:prstGeom prst="snip2SameRect">
            <a:avLst/>
          </a:prstGeom>
          <a:noFill/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Snip Same Side Corner Rectangle 42"/>
          <p:cNvSpPr/>
          <p:nvPr/>
        </p:nvSpPr>
        <p:spPr>
          <a:xfrm>
            <a:off x="2794860" y="4797919"/>
            <a:ext cx="579973" cy="370401"/>
          </a:xfrm>
          <a:prstGeom prst="snip2SameRect">
            <a:avLst/>
          </a:prstGeom>
          <a:noFill/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4" name="Picture 43" descr="doctor.png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2280152" y="6158885"/>
            <a:ext cx="249788" cy="285840"/>
          </a:xfrm>
          <a:prstGeom prst="rect">
            <a:avLst/>
          </a:prstGeom>
        </p:spPr>
      </p:pic>
      <p:pic>
        <p:nvPicPr>
          <p:cNvPr id="46" name="Picture 45" descr="256x256.png"/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2913399" y="4787651"/>
            <a:ext cx="389338" cy="389338"/>
          </a:xfrm>
          <a:prstGeom prst="rect">
            <a:avLst/>
          </a:prstGeom>
        </p:spPr>
      </p:pic>
      <p:pic>
        <p:nvPicPr>
          <p:cNvPr id="47" name="Picture 46" descr="town.png"/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1543013" y="5483406"/>
            <a:ext cx="343894" cy="316260"/>
          </a:xfrm>
          <a:prstGeom prst="rect">
            <a:avLst/>
          </a:prstGeom>
        </p:spPr>
      </p:pic>
      <p:pic>
        <p:nvPicPr>
          <p:cNvPr id="48" name="Picture 47" descr="256x256.png"/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2851781" y="6053262"/>
            <a:ext cx="450732" cy="450732"/>
          </a:xfrm>
          <a:prstGeom prst="rect">
            <a:avLst/>
          </a:prstGeom>
        </p:spPr>
      </p:pic>
      <p:pic>
        <p:nvPicPr>
          <p:cNvPr id="50" name="Picture 49" descr="meat.png"/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831235" y="6764873"/>
            <a:ext cx="421332" cy="378829"/>
          </a:xfrm>
          <a:prstGeom prst="rect">
            <a:avLst/>
          </a:prstGeom>
        </p:spPr>
      </p:pic>
      <p:pic>
        <p:nvPicPr>
          <p:cNvPr id="45" name="Picture 44" descr="exit door , to_128x128.png"/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 flipH="1">
            <a:off x="2743861" y="298248"/>
            <a:ext cx="351685" cy="351685"/>
          </a:xfrm>
          <a:prstGeom prst="rect">
            <a:avLst/>
          </a:prstGeom>
        </p:spPr>
      </p:pic>
      <p:pic>
        <p:nvPicPr>
          <p:cNvPr id="49" name="Picture 48" descr="run , to_128x128.png"/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 flipH="1">
            <a:off x="3063595" y="298248"/>
            <a:ext cx="351685" cy="351685"/>
          </a:xfrm>
          <a:prstGeom prst="rect">
            <a:avLst/>
          </a:prstGeom>
        </p:spPr>
      </p:pic>
      <p:pic>
        <p:nvPicPr>
          <p:cNvPr id="51" name="Picture 50" descr="128x128.png"/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3505199" y="179097"/>
            <a:ext cx="476252" cy="476252"/>
          </a:xfrm>
          <a:prstGeom prst="rect">
            <a:avLst/>
          </a:prstGeom>
        </p:spPr>
      </p:pic>
      <p:pic>
        <p:nvPicPr>
          <p:cNvPr id="52" name="Picture 51" descr="quiet_128x128.png"/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175981" y="202179"/>
            <a:ext cx="453169" cy="453169"/>
          </a:xfrm>
          <a:prstGeom prst="rect">
            <a:avLst/>
          </a:prstGeom>
        </p:spPr>
      </p:pic>
      <p:pic>
        <p:nvPicPr>
          <p:cNvPr id="53" name="Picture 52" descr="256x256.png"/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2167521" y="202458"/>
            <a:ext cx="447475" cy="447475"/>
          </a:xfrm>
          <a:prstGeom prst="rect">
            <a:avLst/>
          </a:prstGeom>
        </p:spPr>
      </p:pic>
      <p:pic>
        <p:nvPicPr>
          <p:cNvPr id="54" name="Picture 53" descr="128x128.png"/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5565610" y="153696"/>
            <a:ext cx="515270" cy="515270"/>
          </a:xfrm>
          <a:prstGeom prst="rect">
            <a:avLst/>
          </a:prstGeom>
        </p:spPr>
      </p:pic>
      <p:sp>
        <p:nvSpPr>
          <p:cNvPr id="55" name="Oval Callout 54"/>
          <p:cNvSpPr/>
          <p:nvPr/>
        </p:nvSpPr>
        <p:spPr>
          <a:xfrm>
            <a:off x="4851421" y="298249"/>
            <a:ext cx="588691" cy="285032"/>
          </a:xfrm>
          <a:prstGeom prst="wedgeEllipseCallou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6" name="Straight Connector 55"/>
          <p:cNvCxnSpPr/>
          <p:nvPr/>
        </p:nvCxnSpPr>
        <p:spPr>
          <a:xfrm>
            <a:off x="4827112" y="370297"/>
            <a:ext cx="627477" cy="168533"/>
          </a:xfrm>
          <a:prstGeom prst="line">
            <a:avLst/>
          </a:prstGeom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7" name="Picture 56" descr="exit door , to_128x128.png"/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8467" y="199197"/>
            <a:ext cx="428915" cy="428915"/>
          </a:xfrm>
          <a:prstGeom prst="rect">
            <a:avLst/>
          </a:prstGeom>
        </p:spPr>
      </p:pic>
      <p:pic>
        <p:nvPicPr>
          <p:cNvPr id="58" name="Picture 57" descr="right hand_128x128.png"/>
          <p:cNvPicPr>
            <a:picLocks noChangeAspect="1"/>
          </p:cNvPicPr>
          <p:nvPr/>
        </p:nvPicPr>
        <p:blipFill>
          <a:blip r:embed="rId36"/>
          <a:srcRect t="34082" r="49666"/>
          <a:stretch>
            <a:fillRect/>
          </a:stretch>
        </p:blipFill>
        <p:spPr>
          <a:xfrm>
            <a:off x="326139" y="233065"/>
            <a:ext cx="290221" cy="380078"/>
          </a:xfrm>
          <a:prstGeom prst="rect">
            <a:avLst/>
          </a:prstGeom>
        </p:spPr>
      </p:pic>
      <p:pic>
        <p:nvPicPr>
          <p:cNvPr id="59" name="Picture 58" descr="sunglasses_128x128.png"/>
          <p:cNvPicPr>
            <a:picLocks noChangeAspect="1"/>
          </p:cNvPicPr>
          <p:nvPr/>
        </p:nvPicPr>
        <p:blipFill>
          <a:blip r:embed="rId37"/>
          <a:stretch>
            <a:fillRect/>
          </a:stretch>
        </p:blipFill>
        <p:spPr>
          <a:xfrm>
            <a:off x="698840" y="89404"/>
            <a:ext cx="506762" cy="506762"/>
          </a:xfrm>
          <a:prstGeom prst="rect">
            <a:avLst/>
          </a:prstGeom>
        </p:spPr>
      </p:pic>
      <p:pic>
        <p:nvPicPr>
          <p:cNvPr id="60" name="Picture 59" descr="128x128.png"/>
          <p:cNvPicPr>
            <a:picLocks noChangeAspect="1"/>
          </p:cNvPicPr>
          <p:nvPr/>
        </p:nvPicPr>
        <p:blipFill>
          <a:blip r:embed="rId38"/>
          <a:stretch>
            <a:fillRect/>
          </a:stretch>
        </p:blipFill>
        <p:spPr>
          <a:xfrm flipH="1">
            <a:off x="1018419" y="282336"/>
            <a:ext cx="367597" cy="367597"/>
          </a:xfrm>
          <a:prstGeom prst="rect">
            <a:avLst/>
          </a:prstGeom>
        </p:spPr>
      </p:pic>
      <p:pic>
        <p:nvPicPr>
          <p:cNvPr id="61" name="Picture 60" descr="finger_128x128.png"/>
          <p:cNvPicPr>
            <a:picLocks noChangeAspect="1"/>
          </p:cNvPicPr>
          <p:nvPr/>
        </p:nvPicPr>
        <p:blipFill>
          <a:blip r:embed="rId39"/>
          <a:stretch>
            <a:fillRect/>
          </a:stretch>
        </p:blipFill>
        <p:spPr>
          <a:xfrm>
            <a:off x="6349928" y="793221"/>
            <a:ext cx="508072" cy="508072"/>
          </a:xfrm>
          <a:prstGeom prst="rect">
            <a:avLst/>
          </a:prstGeom>
        </p:spPr>
      </p:pic>
      <p:pic>
        <p:nvPicPr>
          <p:cNvPr id="62" name="Picture 61" descr="finger_128x128.png"/>
          <p:cNvPicPr>
            <a:picLocks noChangeAspect="1"/>
          </p:cNvPicPr>
          <p:nvPr/>
        </p:nvPicPr>
        <p:blipFill>
          <a:blip r:embed="rId39"/>
          <a:srcRect l="51831" b="57743"/>
          <a:stretch>
            <a:fillRect/>
          </a:stretch>
        </p:blipFill>
        <p:spPr>
          <a:xfrm rot="10800000">
            <a:off x="6186390" y="739288"/>
            <a:ext cx="327075" cy="286935"/>
          </a:xfrm>
          <a:prstGeom prst="rect">
            <a:avLst/>
          </a:prstGeom>
        </p:spPr>
      </p:pic>
      <p:pic>
        <p:nvPicPr>
          <p:cNvPr id="63" name="Picture 62" descr="No.png"/>
          <p:cNvPicPr>
            <a:picLocks noChangeAspect="1"/>
          </p:cNvPicPr>
          <p:nvPr/>
        </p:nvPicPr>
        <p:blipFill>
          <a:blip r:embed="rId40"/>
          <a:stretch>
            <a:fillRect/>
          </a:stretch>
        </p:blipFill>
        <p:spPr>
          <a:xfrm>
            <a:off x="6297262" y="162777"/>
            <a:ext cx="449899" cy="433389"/>
          </a:xfrm>
          <a:prstGeom prst="rect">
            <a:avLst/>
          </a:prstGeom>
        </p:spPr>
      </p:pic>
      <p:pic>
        <p:nvPicPr>
          <p:cNvPr id="65" name="Picture 64" descr="smooth_128x128.png"/>
          <p:cNvPicPr>
            <a:picLocks noChangeAspect="1"/>
          </p:cNvPicPr>
          <p:nvPr/>
        </p:nvPicPr>
        <p:blipFill>
          <a:blip r:embed="rId41"/>
          <a:stretch>
            <a:fillRect/>
          </a:stretch>
        </p:blipFill>
        <p:spPr>
          <a:xfrm>
            <a:off x="76198" y="2100461"/>
            <a:ext cx="546309" cy="546309"/>
          </a:xfrm>
          <a:prstGeom prst="rect">
            <a:avLst/>
          </a:prstGeom>
        </p:spPr>
      </p:pic>
      <p:pic>
        <p:nvPicPr>
          <p:cNvPr id="66" name="Picture 65" descr="128x128.png"/>
          <p:cNvPicPr>
            <a:picLocks noChangeAspect="1"/>
          </p:cNvPicPr>
          <p:nvPr/>
        </p:nvPicPr>
        <p:blipFill>
          <a:blip r:embed="rId42"/>
          <a:stretch>
            <a:fillRect/>
          </a:stretch>
        </p:blipFill>
        <p:spPr>
          <a:xfrm>
            <a:off x="1482541" y="1488882"/>
            <a:ext cx="488565" cy="488565"/>
          </a:xfrm>
          <a:prstGeom prst="rect">
            <a:avLst/>
          </a:prstGeom>
        </p:spPr>
      </p:pic>
      <p:pic>
        <p:nvPicPr>
          <p:cNvPr id="67" name="Picture 66" descr="put.png"/>
          <p:cNvPicPr>
            <a:picLocks noChangeAspect="1"/>
          </p:cNvPicPr>
          <p:nvPr/>
        </p:nvPicPr>
        <p:blipFill>
          <a:blip r:embed="rId43"/>
          <a:stretch>
            <a:fillRect/>
          </a:stretch>
        </p:blipFill>
        <p:spPr>
          <a:xfrm>
            <a:off x="956663" y="1503958"/>
            <a:ext cx="237138" cy="423459"/>
          </a:xfrm>
          <a:prstGeom prst="rect">
            <a:avLst/>
          </a:prstGeom>
        </p:spPr>
      </p:pic>
      <p:sp>
        <p:nvSpPr>
          <p:cNvPr id="68" name="Oval Callout 67"/>
          <p:cNvSpPr/>
          <p:nvPr/>
        </p:nvSpPr>
        <p:spPr>
          <a:xfrm>
            <a:off x="381521" y="1537826"/>
            <a:ext cx="252101" cy="189269"/>
          </a:xfrm>
          <a:prstGeom prst="wedgeEllipseCallou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9" name="Picture 68" descr="face neutral 3_128x128.png"/>
          <p:cNvPicPr>
            <a:picLocks noChangeAspect="1"/>
          </p:cNvPicPr>
          <p:nvPr/>
        </p:nvPicPr>
        <p:blipFill>
          <a:blip r:embed="rId44"/>
          <a:stretch>
            <a:fillRect/>
          </a:stretch>
        </p:blipFill>
        <p:spPr>
          <a:xfrm>
            <a:off x="0" y="1528877"/>
            <a:ext cx="427818" cy="427818"/>
          </a:xfrm>
          <a:prstGeom prst="rect">
            <a:avLst/>
          </a:prstGeom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</p:spPr>
      </p:pic>
      <p:pic>
        <p:nvPicPr>
          <p:cNvPr id="71" name="Picture 70" descr="bless , to_128x128.png"/>
          <p:cNvPicPr>
            <a:picLocks noChangeAspect="1"/>
          </p:cNvPicPr>
          <p:nvPr/>
        </p:nvPicPr>
        <p:blipFill>
          <a:blip r:embed="rId45"/>
          <a:srcRect t="16992" r="37988" b="35317"/>
          <a:stretch>
            <a:fillRect/>
          </a:stretch>
        </p:blipFill>
        <p:spPr>
          <a:xfrm>
            <a:off x="63592" y="853972"/>
            <a:ext cx="557033" cy="428389"/>
          </a:xfrm>
          <a:prstGeom prst="rect">
            <a:avLst/>
          </a:prstGeom>
        </p:spPr>
      </p:pic>
      <p:pic>
        <p:nvPicPr>
          <p:cNvPr id="72" name="Picture 71" descr="right hand_128x128.png"/>
          <p:cNvPicPr>
            <a:picLocks noChangeAspect="1"/>
          </p:cNvPicPr>
          <p:nvPr/>
        </p:nvPicPr>
        <p:blipFill>
          <a:blip r:embed="rId36"/>
          <a:srcRect t="34082"/>
          <a:stretch>
            <a:fillRect/>
          </a:stretch>
        </p:blipFill>
        <p:spPr>
          <a:xfrm>
            <a:off x="681079" y="870906"/>
            <a:ext cx="704937" cy="464680"/>
          </a:xfrm>
          <a:prstGeom prst="rect">
            <a:avLst/>
          </a:prstGeom>
        </p:spPr>
      </p:pic>
      <p:pic>
        <p:nvPicPr>
          <p:cNvPr id="73" name="Picture 72" descr="face neutral 3_128x128.png"/>
          <p:cNvPicPr>
            <a:picLocks noChangeAspect="1"/>
          </p:cNvPicPr>
          <p:nvPr/>
        </p:nvPicPr>
        <p:blipFill>
          <a:blip r:embed="rId44"/>
          <a:stretch>
            <a:fillRect/>
          </a:stretch>
        </p:blipFill>
        <p:spPr>
          <a:xfrm>
            <a:off x="1325033" y="2151263"/>
            <a:ext cx="474116" cy="474116"/>
          </a:xfrm>
          <a:prstGeom prst="rect">
            <a:avLst/>
          </a:prstGeom>
        </p:spPr>
      </p:pic>
      <p:sp>
        <p:nvSpPr>
          <p:cNvPr id="74" name="Rounded Rectangular Callout 73"/>
          <p:cNvSpPr/>
          <p:nvPr/>
        </p:nvSpPr>
        <p:spPr>
          <a:xfrm>
            <a:off x="1610123" y="2196599"/>
            <a:ext cx="430827" cy="237014"/>
          </a:xfrm>
          <a:prstGeom prst="wedgeRoundRectCallou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latin typeface="Comic Sans MS"/>
                <a:cs typeface="Comic Sans MS"/>
              </a:rPr>
              <a:t>ask</a:t>
            </a:r>
            <a:endParaRPr lang="en-US" sz="900" dirty="0">
              <a:latin typeface="Comic Sans MS"/>
              <a:cs typeface="Comic Sans MS"/>
            </a:endParaRPr>
          </a:p>
        </p:txBody>
      </p:sp>
      <p:pic>
        <p:nvPicPr>
          <p:cNvPr id="75" name="Picture 74" descr="hard_128x128.png"/>
          <p:cNvPicPr>
            <a:picLocks noChangeAspect="1"/>
          </p:cNvPicPr>
          <p:nvPr/>
        </p:nvPicPr>
        <p:blipFill>
          <a:blip r:embed="rId46"/>
          <a:stretch>
            <a:fillRect/>
          </a:stretch>
        </p:blipFill>
        <p:spPr>
          <a:xfrm>
            <a:off x="76198" y="4064461"/>
            <a:ext cx="551202" cy="551202"/>
          </a:xfrm>
          <a:prstGeom prst="rect">
            <a:avLst/>
          </a:prstGeom>
        </p:spPr>
      </p:pic>
      <p:pic>
        <p:nvPicPr>
          <p:cNvPr id="76" name="Picture 75" descr="dirty.png"/>
          <p:cNvPicPr>
            <a:picLocks noChangeAspect="1"/>
          </p:cNvPicPr>
          <p:nvPr/>
        </p:nvPicPr>
        <p:blipFill>
          <a:blip r:embed="rId47"/>
          <a:stretch>
            <a:fillRect/>
          </a:stretch>
        </p:blipFill>
        <p:spPr>
          <a:xfrm>
            <a:off x="158750" y="2811084"/>
            <a:ext cx="427791" cy="397504"/>
          </a:xfrm>
          <a:prstGeom prst="rect">
            <a:avLst/>
          </a:prstGeom>
        </p:spPr>
      </p:pic>
      <p:pic>
        <p:nvPicPr>
          <p:cNvPr id="77" name="Picture 76" descr="care assistant 1a_128x128.png"/>
          <p:cNvPicPr>
            <a:picLocks noChangeAspect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1465" y="2748374"/>
            <a:ext cx="599243" cy="599243"/>
          </a:xfrm>
          <a:prstGeom prst="rect">
            <a:avLst/>
          </a:prstGeom>
        </p:spPr>
      </p:pic>
      <p:pic>
        <p:nvPicPr>
          <p:cNvPr id="78" name="Picture 77" descr="256x256.png"/>
          <p:cNvPicPr>
            <a:picLocks noChangeAspect="1"/>
          </p:cNvPicPr>
          <p:nvPr/>
        </p:nvPicPr>
        <p:blipFill>
          <a:blip r:embed="rId49"/>
          <a:stretch>
            <a:fillRect/>
          </a:stretch>
        </p:blipFill>
        <p:spPr>
          <a:xfrm>
            <a:off x="2922726" y="3006919"/>
            <a:ext cx="160938" cy="160938"/>
          </a:xfrm>
          <a:prstGeom prst="rect">
            <a:avLst/>
          </a:prstGeom>
        </p:spPr>
      </p:pic>
      <p:sp>
        <p:nvSpPr>
          <p:cNvPr id="79" name="Multiply 78"/>
          <p:cNvSpPr/>
          <p:nvPr/>
        </p:nvSpPr>
        <p:spPr>
          <a:xfrm>
            <a:off x="3586195" y="3575067"/>
            <a:ext cx="408106" cy="351557"/>
          </a:xfrm>
          <a:prstGeom prst="mathMultiply">
            <a:avLst/>
          </a:prstGeom>
          <a:solidFill>
            <a:srgbClr val="3366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Multiply 79"/>
          <p:cNvSpPr/>
          <p:nvPr/>
        </p:nvSpPr>
        <p:spPr>
          <a:xfrm>
            <a:off x="4271846" y="3583534"/>
            <a:ext cx="408106" cy="351557"/>
          </a:xfrm>
          <a:prstGeom prst="mathMultiply">
            <a:avLst/>
          </a:prstGeom>
          <a:solidFill>
            <a:srgbClr val="3366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1" name="Straight Arrow Connector 80"/>
          <p:cNvCxnSpPr/>
          <p:nvPr/>
        </p:nvCxnSpPr>
        <p:spPr>
          <a:xfrm rot="5400000">
            <a:off x="3695416" y="3575949"/>
            <a:ext cx="192280" cy="1588"/>
          </a:xfrm>
          <a:prstGeom prst="straightConnector1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 rot="16200000" flipH="1">
            <a:off x="4378362" y="3592517"/>
            <a:ext cx="169339" cy="1"/>
          </a:xfrm>
          <a:prstGeom prst="straightConnector1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3" name="Picture 82" descr="under.png"/>
          <p:cNvPicPr>
            <a:picLocks noChangeAspect="1"/>
          </p:cNvPicPr>
          <p:nvPr/>
        </p:nvPicPr>
        <p:blipFill>
          <a:blip r:embed="rId50"/>
          <a:stretch>
            <a:fillRect/>
          </a:stretch>
        </p:blipFill>
        <p:spPr>
          <a:xfrm>
            <a:off x="5004211" y="4161772"/>
            <a:ext cx="328443" cy="354984"/>
          </a:xfrm>
          <a:prstGeom prst="rect">
            <a:avLst/>
          </a:prstGeom>
        </p:spPr>
      </p:pic>
      <p:pic>
        <p:nvPicPr>
          <p:cNvPr id="84" name="Picture 83" descr="over.png"/>
          <p:cNvPicPr>
            <a:picLocks noChangeAspect="1"/>
          </p:cNvPicPr>
          <p:nvPr/>
        </p:nvPicPr>
        <p:blipFill>
          <a:blip r:embed="rId51"/>
          <a:stretch>
            <a:fillRect/>
          </a:stretch>
        </p:blipFill>
        <p:spPr>
          <a:xfrm>
            <a:off x="5633347" y="4136371"/>
            <a:ext cx="413279" cy="382379"/>
          </a:xfrm>
          <a:prstGeom prst="rect">
            <a:avLst/>
          </a:prstGeom>
        </p:spPr>
      </p:pic>
      <p:pic>
        <p:nvPicPr>
          <p:cNvPr id="85" name="Picture 84" descr="on.png"/>
          <p:cNvPicPr>
            <a:picLocks noChangeAspect="1"/>
          </p:cNvPicPr>
          <p:nvPr/>
        </p:nvPicPr>
        <p:blipFill>
          <a:blip r:embed="rId52"/>
          <a:stretch>
            <a:fillRect/>
          </a:stretch>
        </p:blipFill>
        <p:spPr>
          <a:xfrm>
            <a:off x="5013573" y="3507847"/>
            <a:ext cx="261165" cy="362149"/>
          </a:xfrm>
          <a:prstGeom prst="rect">
            <a:avLst/>
          </a:prstGeom>
        </p:spPr>
      </p:pic>
      <p:pic>
        <p:nvPicPr>
          <p:cNvPr id="86" name="Picture 85" descr="down.png"/>
          <p:cNvPicPr>
            <a:picLocks noChangeAspect="1"/>
          </p:cNvPicPr>
          <p:nvPr/>
        </p:nvPicPr>
        <p:blipFill>
          <a:blip r:embed="rId53"/>
          <a:stretch>
            <a:fillRect/>
          </a:stretch>
        </p:blipFill>
        <p:spPr>
          <a:xfrm>
            <a:off x="4367198" y="2827985"/>
            <a:ext cx="173002" cy="380603"/>
          </a:xfrm>
          <a:prstGeom prst="rect">
            <a:avLst/>
          </a:prstGeom>
        </p:spPr>
      </p:pic>
      <p:pic>
        <p:nvPicPr>
          <p:cNvPr id="87" name="Picture 86" descr="down.png"/>
          <p:cNvPicPr>
            <a:picLocks noChangeAspect="1"/>
          </p:cNvPicPr>
          <p:nvPr/>
        </p:nvPicPr>
        <p:blipFill>
          <a:blip r:embed="rId53"/>
          <a:stretch>
            <a:fillRect/>
          </a:stretch>
        </p:blipFill>
        <p:spPr>
          <a:xfrm rot="10800000">
            <a:off x="3680200" y="2833182"/>
            <a:ext cx="179117" cy="394057"/>
          </a:xfrm>
          <a:prstGeom prst="rect">
            <a:avLst/>
          </a:prstGeom>
        </p:spPr>
      </p:pic>
      <p:pic>
        <p:nvPicPr>
          <p:cNvPr id="88" name="Picture 87" descr="in.png"/>
          <p:cNvPicPr>
            <a:picLocks noChangeAspect="1"/>
          </p:cNvPicPr>
          <p:nvPr/>
        </p:nvPicPr>
        <p:blipFill>
          <a:blip r:embed="rId54"/>
          <a:stretch>
            <a:fillRect/>
          </a:stretch>
        </p:blipFill>
        <p:spPr>
          <a:xfrm>
            <a:off x="5025501" y="2817818"/>
            <a:ext cx="240057" cy="418165"/>
          </a:xfrm>
          <a:prstGeom prst="rect">
            <a:avLst/>
          </a:prstGeom>
        </p:spPr>
      </p:pic>
      <p:pic>
        <p:nvPicPr>
          <p:cNvPr id="89" name="Picture 88" descr="out.png"/>
          <p:cNvPicPr>
            <a:picLocks noChangeAspect="1"/>
          </p:cNvPicPr>
          <p:nvPr/>
        </p:nvPicPr>
        <p:blipFill>
          <a:blip r:embed="rId55"/>
          <a:stretch>
            <a:fillRect/>
          </a:stretch>
        </p:blipFill>
        <p:spPr>
          <a:xfrm>
            <a:off x="5670487" y="2868620"/>
            <a:ext cx="290047" cy="365001"/>
          </a:xfrm>
          <a:prstGeom prst="rect">
            <a:avLst/>
          </a:prstGeom>
        </p:spPr>
      </p:pic>
      <p:pic>
        <p:nvPicPr>
          <p:cNvPr id="90" name="Picture 89" descr="off.png"/>
          <p:cNvPicPr>
            <a:picLocks noChangeAspect="1"/>
          </p:cNvPicPr>
          <p:nvPr/>
        </p:nvPicPr>
        <p:blipFill>
          <a:blip r:embed="rId56"/>
          <a:stretch>
            <a:fillRect/>
          </a:stretch>
        </p:blipFill>
        <p:spPr>
          <a:xfrm>
            <a:off x="5607946" y="3507847"/>
            <a:ext cx="403390" cy="364602"/>
          </a:xfrm>
          <a:prstGeom prst="rect">
            <a:avLst/>
          </a:prstGeom>
        </p:spPr>
      </p:pic>
      <p:sp>
        <p:nvSpPr>
          <p:cNvPr id="101" name="Isosceles Triangle 100"/>
          <p:cNvSpPr/>
          <p:nvPr/>
        </p:nvSpPr>
        <p:spPr>
          <a:xfrm>
            <a:off x="4258198" y="4161772"/>
            <a:ext cx="404820" cy="338021"/>
          </a:xfrm>
          <a:prstGeom prst="triangle">
            <a:avLst/>
          </a:prstGeom>
          <a:solidFill>
            <a:srgbClr val="3366FF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" name="Picture 101" descr="128x128.png"/>
          <p:cNvPicPr>
            <a:picLocks noChangeAspect="1"/>
          </p:cNvPicPr>
          <p:nvPr/>
        </p:nvPicPr>
        <p:blipFill>
          <a:blip r:embed="rId57"/>
          <a:stretch>
            <a:fillRect/>
          </a:stretch>
        </p:blipFill>
        <p:spPr>
          <a:xfrm>
            <a:off x="3543860" y="4735290"/>
            <a:ext cx="513246" cy="513246"/>
          </a:xfrm>
          <a:prstGeom prst="rect">
            <a:avLst/>
          </a:prstGeom>
        </p:spPr>
      </p:pic>
      <p:pic>
        <p:nvPicPr>
          <p:cNvPr id="103" name="Picture 102" descr="care assistant 2b_128x128.png"/>
          <p:cNvPicPr>
            <a:picLocks noChangeAspect="1"/>
          </p:cNvPicPr>
          <p:nvPr/>
        </p:nvPicPr>
        <p:blipFill>
          <a:blip r:embed="rId58"/>
          <a:stretch>
            <a:fillRect/>
          </a:stretch>
        </p:blipFill>
        <p:spPr>
          <a:xfrm>
            <a:off x="4308086" y="4852735"/>
            <a:ext cx="375056" cy="375056"/>
          </a:xfrm>
          <a:prstGeom prst="rect">
            <a:avLst/>
          </a:prstGeom>
        </p:spPr>
      </p:pic>
      <p:pic>
        <p:nvPicPr>
          <p:cNvPr id="104" name="Picture 103" descr="stomach ache_128x128.png"/>
          <p:cNvPicPr>
            <a:picLocks noChangeAspect="1"/>
          </p:cNvPicPr>
          <p:nvPr/>
        </p:nvPicPr>
        <p:blipFill>
          <a:blip r:embed="rId59"/>
          <a:srcRect b="39668"/>
          <a:stretch>
            <a:fillRect/>
          </a:stretch>
        </p:blipFill>
        <p:spPr>
          <a:xfrm>
            <a:off x="4827112" y="4777529"/>
            <a:ext cx="668419" cy="403272"/>
          </a:xfrm>
          <a:prstGeom prst="rect">
            <a:avLst/>
          </a:prstGeom>
        </p:spPr>
      </p:pic>
      <p:pic>
        <p:nvPicPr>
          <p:cNvPr id="105" name="Picture 104" descr="128x128.png"/>
          <p:cNvPicPr>
            <a:picLocks noChangeAspect="1"/>
          </p:cNvPicPr>
          <p:nvPr/>
        </p:nvPicPr>
        <p:blipFill>
          <a:blip r:embed="rId60"/>
          <a:stretch>
            <a:fillRect/>
          </a:stretch>
        </p:blipFill>
        <p:spPr>
          <a:xfrm>
            <a:off x="5695231" y="5500340"/>
            <a:ext cx="421089" cy="421089"/>
          </a:xfrm>
          <a:prstGeom prst="rect">
            <a:avLst/>
          </a:prstGeom>
        </p:spPr>
      </p:pic>
      <p:pic>
        <p:nvPicPr>
          <p:cNvPr id="106" name="Picture 105" descr="hairbrush_128x128.png"/>
          <p:cNvPicPr>
            <a:picLocks noChangeAspect="1"/>
          </p:cNvPicPr>
          <p:nvPr/>
        </p:nvPicPr>
        <p:blipFill>
          <a:blip r:embed="rId61"/>
          <a:stretch>
            <a:fillRect/>
          </a:stretch>
        </p:blipFill>
        <p:spPr>
          <a:xfrm rot="18386451">
            <a:off x="5536740" y="5444186"/>
            <a:ext cx="289999" cy="289999"/>
          </a:xfrm>
          <a:prstGeom prst="rect">
            <a:avLst/>
          </a:prstGeom>
        </p:spPr>
      </p:pic>
      <p:pic>
        <p:nvPicPr>
          <p:cNvPr id="107" name="Picture 106" descr="128x128.png"/>
          <p:cNvPicPr>
            <a:picLocks noChangeAspect="1"/>
          </p:cNvPicPr>
          <p:nvPr/>
        </p:nvPicPr>
        <p:blipFill>
          <a:blip r:embed="rId62"/>
          <a:stretch>
            <a:fillRect/>
          </a:stretch>
        </p:blipFill>
        <p:spPr>
          <a:xfrm>
            <a:off x="4964458" y="6084059"/>
            <a:ext cx="461712" cy="461712"/>
          </a:xfrm>
          <a:prstGeom prst="rect">
            <a:avLst/>
          </a:prstGeom>
        </p:spPr>
      </p:pic>
      <p:sp>
        <p:nvSpPr>
          <p:cNvPr id="108" name="Freeform 107"/>
          <p:cNvSpPr/>
          <p:nvPr/>
        </p:nvSpPr>
        <p:spPr>
          <a:xfrm>
            <a:off x="4959039" y="6094941"/>
            <a:ext cx="300341" cy="346395"/>
          </a:xfrm>
          <a:custGeom>
            <a:avLst/>
            <a:gdLst>
              <a:gd name="connsiteX0" fmla="*/ 918006 w 1207542"/>
              <a:gd name="connsiteY0" fmla="*/ 165669 h 897742"/>
              <a:gd name="connsiteX1" fmla="*/ 117323 w 1207542"/>
              <a:gd name="connsiteY1" fmla="*/ 331338 h 897742"/>
              <a:gd name="connsiteX2" fmla="*/ 158738 w 1207542"/>
              <a:gd name="connsiteY2" fmla="*/ 386561 h 897742"/>
              <a:gd name="connsiteX3" fmla="*/ 213957 w 1207542"/>
              <a:gd name="connsiteY3" fmla="*/ 427978 h 897742"/>
              <a:gd name="connsiteX4" fmla="*/ 324396 w 1207542"/>
              <a:gd name="connsiteY4" fmla="*/ 455589 h 897742"/>
              <a:gd name="connsiteX5" fmla="*/ 421030 w 1207542"/>
              <a:gd name="connsiteY5" fmla="*/ 441784 h 897742"/>
              <a:gd name="connsiteX6" fmla="*/ 448640 w 1207542"/>
              <a:gd name="connsiteY6" fmla="*/ 414172 h 897742"/>
              <a:gd name="connsiteX7" fmla="*/ 490055 w 1207542"/>
              <a:gd name="connsiteY7" fmla="*/ 358949 h 897742"/>
              <a:gd name="connsiteX8" fmla="*/ 545274 w 1207542"/>
              <a:gd name="connsiteY8" fmla="*/ 331338 h 897742"/>
              <a:gd name="connsiteX9" fmla="*/ 655713 w 1207542"/>
              <a:gd name="connsiteY9" fmla="*/ 276115 h 897742"/>
              <a:gd name="connsiteX10" fmla="*/ 821372 w 1207542"/>
              <a:gd name="connsiteY10" fmla="*/ 234698 h 897742"/>
              <a:gd name="connsiteX11" fmla="*/ 1028445 w 1207542"/>
              <a:gd name="connsiteY11" fmla="*/ 234698 h 897742"/>
              <a:gd name="connsiteX12" fmla="*/ 1042249 w 1207542"/>
              <a:gd name="connsiteY12" fmla="*/ 276115 h 897742"/>
              <a:gd name="connsiteX13" fmla="*/ 1056054 w 1207542"/>
              <a:gd name="connsiteY13" fmla="*/ 331338 h 897742"/>
              <a:gd name="connsiteX14" fmla="*/ 1000835 w 1207542"/>
              <a:gd name="connsiteY14" fmla="*/ 497007 h 897742"/>
              <a:gd name="connsiteX15" fmla="*/ 931810 w 1207542"/>
              <a:gd name="connsiteY15" fmla="*/ 510812 h 897742"/>
              <a:gd name="connsiteX16" fmla="*/ 213957 w 1207542"/>
              <a:gd name="connsiteY16" fmla="*/ 510812 h 897742"/>
              <a:gd name="connsiteX17" fmla="*/ 241567 w 1207542"/>
              <a:gd name="connsiteY17" fmla="*/ 607453 h 897742"/>
              <a:gd name="connsiteX18" fmla="*/ 324396 w 1207542"/>
              <a:gd name="connsiteY18" fmla="*/ 690287 h 897742"/>
              <a:gd name="connsiteX19" fmla="*/ 365811 w 1207542"/>
              <a:gd name="connsiteY19" fmla="*/ 704093 h 897742"/>
              <a:gd name="connsiteX20" fmla="*/ 545274 w 1207542"/>
              <a:gd name="connsiteY20" fmla="*/ 690287 h 897742"/>
              <a:gd name="connsiteX21" fmla="*/ 586689 w 1207542"/>
              <a:gd name="connsiteY21" fmla="*/ 676481 h 897742"/>
              <a:gd name="connsiteX22" fmla="*/ 655713 w 1207542"/>
              <a:gd name="connsiteY22" fmla="*/ 648870 h 897742"/>
              <a:gd name="connsiteX23" fmla="*/ 710933 w 1207542"/>
              <a:gd name="connsiteY23" fmla="*/ 607453 h 897742"/>
              <a:gd name="connsiteX24" fmla="*/ 862786 w 1207542"/>
              <a:gd name="connsiteY24" fmla="*/ 552230 h 897742"/>
              <a:gd name="connsiteX25" fmla="*/ 918006 w 1207542"/>
              <a:gd name="connsiteY25" fmla="*/ 524618 h 897742"/>
              <a:gd name="connsiteX26" fmla="*/ 973225 w 1207542"/>
              <a:gd name="connsiteY26" fmla="*/ 510812 h 897742"/>
              <a:gd name="connsiteX27" fmla="*/ 1014640 w 1207542"/>
              <a:gd name="connsiteY27" fmla="*/ 483201 h 897742"/>
              <a:gd name="connsiteX28" fmla="*/ 1125079 w 1207542"/>
              <a:gd name="connsiteY28" fmla="*/ 441784 h 897742"/>
              <a:gd name="connsiteX29" fmla="*/ 1138884 w 1207542"/>
              <a:gd name="connsiteY29" fmla="*/ 483201 h 897742"/>
              <a:gd name="connsiteX30" fmla="*/ 1097469 w 1207542"/>
              <a:gd name="connsiteY30" fmla="*/ 593647 h 897742"/>
              <a:gd name="connsiteX31" fmla="*/ 1056054 w 1207542"/>
              <a:gd name="connsiteY31" fmla="*/ 607453 h 897742"/>
              <a:gd name="connsiteX32" fmla="*/ 945615 w 1207542"/>
              <a:gd name="connsiteY32" fmla="*/ 676481 h 897742"/>
              <a:gd name="connsiteX33" fmla="*/ 862786 w 1207542"/>
              <a:gd name="connsiteY33" fmla="*/ 704093 h 897742"/>
              <a:gd name="connsiteX34" fmla="*/ 752347 w 1207542"/>
              <a:gd name="connsiteY34" fmla="*/ 731704 h 897742"/>
              <a:gd name="connsiteX35" fmla="*/ 683323 w 1207542"/>
              <a:gd name="connsiteY35" fmla="*/ 773121 h 897742"/>
              <a:gd name="connsiteX36" fmla="*/ 655713 w 1207542"/>
              <a:gd name="connsiteY36" fmla="*/ 800733 h 897742"/>
              <a:gd name="connsiteX37" fmla="*/ 559079 w 1207542"/>
              <a:gd name="connsiteY37" fmla="*/ 828344 h 897742"/>
              <a:gd name="connsiteX38" fmla="*/ 407225 w 1207542"/>
              <a:gd name="connsiteY38" fmla="*/ 883567 h 897742"/>
              <a:gd name="connsiteX39" fmla="*/ 186348 w 1207542"/>
              <a:gd name="connsiteY39" fmla="*/ 855956 h 897742"/>
              <a:gd name="connsiteX40" fmla="*/ 144933 w 1207542"/>
              <a:gd name="connsiteY40" fmla="*/ 814539 h 897742"/>
              <a:gd name="connsiteX41" fmla="*/ 89713 w 1207542"/>
              <a:gd name="connsiteY41" fmla="*/ 704093 h 897742"/>
              <a:gd name="connsiteX42" fmla="*/ 75909 w 1207542"/>
              <a:gd name="connsiteY42" fmla="*/ 648870 h 897742"/>
              <a:gd name="connsiteX43" fmla="*/ 34494 w 1207542"/>
              <a:gd name="connsiteY43" fmla="*/ 593647 h 897742"/>
              <a:gd name="connsiteX44" fmla="*/ 34494 w 1207542"/>
              <a:gd name="connsiteY44" fmla="*/ 400367 h 897742"/>
              <a:gd name="connsiteX45" fmla="*/ 255372 w 1207542"/>
              <a:gd name="connsiteY45" fmla="*/ 386561 h 897742"/>
              <a:gd name="connsiteX46" fmla="*/ 310591 w 1207542"/>
              <a:gd name="connsiteY46" fmla="*/ 372755 h 897742"/>
              <a:gd name="connsiteX47" fmla="*/ 352006 w 1207542"/>
              <a:gd name="connsiteY47" fmla="*/ 358949 h 897742"/>
              <a:gd name="connsiteX48" fmla="*/ 476250 w 1207542"/>
              <a:gd name="connsiteY48" fmla="*/ 345144 h 897742"/>
              <a:gd name="connsiteX49" fmla="*/ 586689 w 1207542"/>
              <a:gd name="connsiteY49" fmla="*/ 331338 h 897742"/>
              <a:gd name="connsiteX50" fmla="*/ 738542 w 1207542"/>
              <a:gd name="connsiteY50" fmla="*/ 303726 h 897742"/>
              <a:gd name="connsiteX51" fmla="*/ 821372 w 1207542"/>
              <a:gd name="connsiteY51" fmla="*/ 289921 h 897742"/>
              <a:gd name="connsiteX52" fmla="*/ 904201 w 1207542"/>
              <a:gd name="connsiteY52" fmla="*/ 262309 h 897742"/>
              <a:gd name="connsiteX53" fmla="*/ 945615 w 1207542"/>
              <a:gd name="connsiteY53" fmla="*/ 248503 h 897742"/>
              <a:gd name="connsiteX54" fmla="*/ 987030 w 1207542"/>
              <a:gd name="connsiteY54" fmla="*/ 220892 h 897742"/>
              <a:gd name="connsiteX55" fmla="*/ 987030 w 1207542"/>
              <a:gd name="connsiteY55" fmla="*/ 124252 h 897742"/>
              <a:gd name="connsiteX56" fmla="*/ 945615 w 1207542"/>
              <a:gd name="connsiteY56" fmla="*/ 110446 h 897742"/>
              <a:gd name="connsiteX57" fmla="*/ 683323 w 1207542"/>
              <a:gd name="connsiteY57" fmla="*/ 124252 h 897742"/>
              <a:gd name="connsiteX58" fmla="*/ 614298 w 1207542"/>
              <a:gd name="connsiteY58" fmla="*/ 165669 h 897742"/>
              <a:gd name="connsiteX59" fmla="*/ 559079 w 1207542"/>
              <a:gd name="connsiteY59" fmla="*/ 179475 h 897742"/>
              <a:gd name="connsiteX60" fmla="*/ 434835 w 1207542"/>
              <a:gd name="connsiteY60" fmla="*/ 220892 h 897742"/>
              <a:gd name="connsiteX61" fmla="*/ 393421 w 1207542"/>
              <a:gd name="connsiteY61" fmla="*/ 234698 h 897742"/>
              <a:gd name="connsiteX62" fmla="*/ 338201 w 1207542"/>
              <a:gd name="connsiteY62" fmla="*/ 248503 h 897742"/>
              <a:gd name="connsiteX63" fmla="*/ 213957 w 1207542"/>
              <a:gd name="connsiteY63" fmla="*/ 276115 h 897742"/>
              <a:gd name="connsiteX64" fmla="*/ 227762 w 1207542"/>
              <a:gd name="connsiteY64" fmla="*/ 317532 h 897742"/>
              <a:gd name="connsiteX65" fmla="*/ 241567 w 1207542"/>
              <a:gd name="connsiteY65" fmla="*/ 552230 h 897742"/>
              <a:gd name="connsiteX66" fmla="*/ 282982 w 1207542"/>
              <a:gd name="connsiteY66" fmla="*/ 579841 h 897742"/>
              <a:gd name="connsiteX67" fmla="*/ 352006 w 1207542"/>
              <a:gd name="connsiteY67" fmla="*/ 648870 h 897742"/>
              <a:gd name="connsiteX68" fmla="*/ 393421 w 1207542"/>
              <a:gd name="connsiteY68" fmla="*/ 635064 h 897742"/>
              <a:gd name="connsiteX69" fmla="*/ 448640 w 1207542"/>
              <a:gd name="connsiteY69" fmla="*/ 510812 h 897742"/>
              <a:gd name="connsiteX70" fmla="*/ 462445 w 1207542"/>
              <a:gd name="connsiteY70" fmla="*/ 469395 h 897742"/>
              <a:gd name="connsiteX71" fmla="*/ 517664 w 1207542"/>
              <a:gd name="connsiteY71" fmla="*/ 331338 h 897742"/>
              <a:gd name="connsiteX72" fmla="*/ 531469 w 1207542"/>
              <a:gd name="connsiteY72" fmla="*/ 276115 h 897742"/>
              <a:gd name="connsiteX73" fmla="*/ 600494 w 1207542"/>
              <a:gd name="connsiteY73" fmla="*/ 220892 h 897742"/>
              <a:gd name="connsiteX74" fmla="*/ 862786 w 1207542"/>
              <a:gd name="connsiteY74" fmla="*/ 262309 h 897742"/>
              <a:gd name="connsiteX75" fmla="*/ 904201 w 1207542"/>
              <a:gd name="connsiteY75" fmla="*/ 289921 h 897742"/>
              <a:gd name="connsiteX76" fmla="*/ 931810 w 1207542"/>
              <a:gd name="connsiteY76" fmla="*/ 386561 h 897742"/>
              <a:gd name="connsiteX77" fmla="*/ 890396 w 1207542"/>
              <a:gd name="connsiteY77" fmla="*/ 510812 h 897742"/>
              <a:gd name="connsiteX78" fmla="*/ 835176 w 1207542"/>
              <a:gd name="connsiteY78" fmla="*/ 552230 h 897742"/>
              <a:gd name="connsiteX79" fmla="*/ 724737 w 1207542"/>
              <a:gd name="connsiteY79" fmla="*/ 621258 h 897742"/>
              <a:gd name="connsiteX80" fmla="*/ 545274 w 1207542"/>
              <a:gd name="connsiteY80" fmla="*/ 745510 h 897742"/>
              <a:gd name="connsiteX81" fmla="*/ 476250 w 1207542"/>
              <a:gd name="connsiteY81" fmla="*/ 786927 h 897742"/>
              <a:gd name="connsiteX82" fmla="*/ 434835 w 1207542"/>
              <a:gd name="connsiteY82" fmla="*/ 814539 h 897742"/>
              <a:gd name="connsiteX83" fmla="*/ 324396 w 1207542"/>
              <a:gd name="connsiteY83" fmla="*/ 842150 h 897742"/>
              <a:gd name="connsiteX84" fmla="*/ 282982 w 1207542"/>
              <a:gd name="connsiteY84" fmla="*/ 855956 h 897742"/>
              <a:gd name="connsiteX85" fmla="*/ 200152 w 1207542"/>
              <a:gd name="connsiteY85" fmla="*/ 842150 h 897742"/>
              <a:gd name="connsiteX86" fmla="*/ 131128 w 1207542"/>
              <a:gd name="connsiteY86" fmla="*/ 745510 h 897742"/>
              <a:gd name="connsiteX87" fmla="*/ 117323 w 1207542"/>
              <a:gd name="connsiteY87" fmla="*/ 676481 h 897742"/>
              <a:gd name="connsiteX88" fmla="*/ 103518 w 1207542"/>
              <a:gd name="connsiteY88" fmla="*/ 621258 h 897742"/>
              <a:gd name="connsiteX89" fmla="*/ 117323 w 1207542"/>
              <a:gd name="connsiteY89" fmla="*/ 483201 h 897742"/>
              <a:gd name="connsiteX90" fmla="*/ 476250 w 1207542"/>
              <a:gd name="connsiteY90" fmla="*/ 497007 h 897742"/>
              <a:gd name="connsiteX91" fmla="*/ 600494 w 1207542"/>
              <a:gd name="connsiteY91" fmla="*/ 524618 h 897742"/>
              <a:gd name="connsiteX92" fmla="*/ 683323 w 1207542"/>
              <a:gd name="connsiteY92" fmla="*/ 538424 h 897742"/>
              <a:gd name="connsiteX93" fmla="*/ 904201 w 1207542"/>
              <a:gd name="connsiteY93" fmla="*/ 566035 h 897742"/>
              <a:gd name="connsiteX94" fmla="*/ 876591 w 1207542"/>
              <a:gd name="connsiteY94" fmla="*/ 621258 h 897742"/>
              <a:gd name="connsiteX95" fmla="*/ 862786 w 1207542"/>
              <a:gd name="connsiteY95" fmla="*/ 676481 h 897742"/>
              <a:gd name="connsiteX96" fmla="*/ 821372 w 1207542"/>
              <a:gd name="connsiteY96" fmla="*/ 690287 h 897742"/>
              <a:gd name="connsiteX97" fmla="*/ 697128 w 1207542"/>
              <a:gd name="connsiteY97" fmla="*/ 745510 h 897742"/>
              <a:gd name="connsiteX98" fmla="*/ 586689 w 1207542"/>
              <a:gd name="connsiteY98" fmla="*/ 786927 h 897742"/>
              <a:gd name="connsiteX99" fmla="*/ 448640 w 1207542"/>
              <a:gd name="connsiteY99" fmla="*/ 773121 h 897742"/>
              <a:gd name="connsiteX100" fmla="*/ 434835 w 1207542"/>
              <a:gd name="connsiteY100" fmla="*/ 731704 h 897742"/>
              <a:gd name="connsiteX101" fmla="*/ 448640 w 1207542"/>
              <a:gd name="connsiteY101" fmla="*/ 497007 h 897742"/>
              <a:gd name="connsiteX102" fmla="*/ 669518 w 1207542"/>
              <a:gd name="connsiteY102" fmla="*/ 524618 h 897742"/>
              <a:gd name="connsiteX103" fmla="*/ 710933 w 1207542"/>
              <a:gd name="connsiteY103" fmla="*/ 441784 h 897742"/>
              <a:gd name="connsiteX104" fmla="*/ 724737 w 1207542"/>
              <a:gd name="connsiteY104" fmla="*/ 55223 h 897742"/>
              <a:gd name="connsiteX105" fmla="*/ 779957 w 1207542"/>
              <a:gd name="connsiteY105" fmla="*/ 13806 h 897742"/>
              <a:gd name="connsiteX106" fmla="*/ 848981 w 1207542"/>
              <a:gd name="connsiteY106" fmla="*/ 27612 h 897742"/>
              <a:gd name="connsiteX107" fmla="*/ 862786 w 1207542"/>
              <a:gd name="connsiteY107" fmla="*/ 138058 h 897742"/>
              <a:gd name="connsiteX108" fmla="*/ 1042249 w 1207542"/>
              <a:gd name="connsiteY108" fmla="*/ 469395 h 897742"/>
              <a:gd name="connsiteX109" fmla="*/ 1069859 w 1207542"/>
              <a:gd name="connsiteY109" fmla="*/ 538424 h 897742"/>
              <a:gd name="connsiteX110" fmla="*/ 1056054 w 1207542"/>
              <a:gd name="connsiteY110" fmla="*/ 579841 h 897742"/>
              <a:gd name="connsiteX111" fmla="*/ 918006 w 1207542"/>
              <a:gd name="connsiteY111" fmla="*/ 552230 h 897742"/>
              <a:gd name="connsiteX112" fmla="*/ 669518 w 1207542"/>
              <a:gd name="connsiteY112" fmla="*/ 524618 h 897742"/>
              <a:gd name="connsiteX113" fmla="*/ 476250 w 1207542"/>
              <a:gd name="connsiteY113" fmla="*/ 497007 h 897742"/>
              <a:gd name="connsiteX114" fmla="*/ 766152 w 1207542"/>
              <a:gd name="connsiteY114" fmla="*/ 469395 h 897742"/>
              <a:gd name="connsiteX115" fmla="*/ 890396 w 1207542"/>
              <a:gd name="connsiteY115" fmla="*/ 427978 h 897742"/>
              <a:gd name="connsiteX116" fmla="*/ 1014640 w 1207542"/>
              <a:gd name="connsiteY116" fmla="*/ 358949 h 897742"/>
              <a:gd name="connsiteX117" fmla="*/ 807567 w 1207542"/>
              <a:gd name="connsiteY117" fmla="*/ 358949 h 897742"/>
              <a:gd name="connsiteX118" fmla="*/ 517664 w 1207542"/>
              <a:gd name="connsiteY118" fmla="*/ 414172 h 897742"/>
              <a:gd name="connsiteX119" fmla="*/ 448640 w 1207542"/>
              <a:gd name="connsiteY119" fmla="*/ 441784 h 897742"/>
              <a:gd name="connsiteX120" fmla="*/ 365811 w 1207542"/>
              <a:gd name="connsiteY120" fmla="*/ 469395 h 897742"/>
              <a:gd name="connsiteX121" fmla="*/ 310591 w 1207542"/>
              <a:gd name="connsiteY121" fmla="*/ 483201 h 897742"/>
              <a:gd name="connsiteX122" fmla="*/ 255372 w 1207542"/>
              <a:gd name="connsiteY122" fmla="*/ 510812 h 897742"/>
              <a:gd name="connsiteX123" fmla="*/ 158738 w 1207542"/>
              <a:gd name="connsiteY123" fmla="*/ 497007 h 897742"/>
              <a:gd name="connsiteX124" fmla="*/ 172543 w 1207542"/>
              <a:gd name="connsiteY124" fmla="*/ 441784 h 897742"/>
              <a:gd name="connsiteX125" fmla="*/ 213957 w 1207542"/>
              <a:gd name="connsiteY125" fmla="*/ 414172 h 897742"/>
              <a:gd name="connsiteX126" fmla="*/ 269177 w 1207542"/>
              <a:gd name="connsiteY126" fmla="*/ 386561 h 897742"/>
              <a:gd name="connsiteX127" fmla="*/ 338201 w 1207542"/>
              <a:gd name="connsiteY127" fmla="*/ 345144 h 897742"/>
              <a:gd name="connsiteX128" fmla="*/ 365811 w 1207542"/>
              <a:gd name="connsiteY128" fmla="*/ 303726 h 897742"/>
              <a:gd name="connsiteX129" fmla="*/ 365811 w 1207542"/>
              <a:gd name="connsiteY129" fmla="*/ 248503 h 897742"/>
              <a:gd name="connsiteX130" fmla="*/ 282982 w 1207542"/>
              <a:gd name="connsiteY130" fmla="*/ 289921 h 897742"/>
              <a:gd name="connsiteX131" fmla="*/ 269177 w 1207542"/>
              <a:gd name="connsiteY131" fmla="*/ 331338 h 897742"/>
              <a:gd name="connsiteX132" fmla="*/ 586689 w 1207542"/>
              <a:gd name="connsiteY132" fmla="*/ 124252 h 897742"/>
              <a:gd name="connsiteX133" fmla="*/ 669518 w 1207542"/>
              <a:gd name="connsiteY133" fmla="*/ 82835 h 897742"/>
              <a:gd name="connsiteX134" fmla="*/ 738542 w 1207542"/>
              <a:gd name="connsiteY134" fmla="*/ 13806 h 897742"/>
              <a:gd name="connsiteX135" fmla="*/ 779957 w 1207542"/>
              <a:gd name="connsiteY135" fmla="*/ 0 h 897742"/>
              <a:gd name="connsiteX136" fmla="*/ 683323 w 1207542"/>
              <a:gd name="connsiteY136" fmla="*/ 13806 h 897742"/>
              <a:gd name="connsiteX137" fmla="*/ 586689 w 1207542"/>
              <a:gd name="connsiteY137" fmla="*/ 96640 h 897742"/>
              <a:gd name="connsiteX138" fmla="*/ 490055 w 1207542"/>
              <a:gd name="connsiteY138" fmla="*/ 179475 h 897742"/>
              <a:gd name="connsiteX139" fmla="*/ 379616 w 1207542"/>
              <a:gd name="connsiteY139" fmla="*/ 262309 h 897742"/>
              <a:gd name="connsiteX140" fmla="*/ 310591 w 1207542"/>
              <a:gd name="connsiteY140" fmla="*/ 358949 h 897742"/>
              <a:gd name="connsiteX141" fmla="*/ 200152 w 1207542"/>
              <a:gd name="connsiteY141" fmla="*/ 455589 h 897742"/>
              <a:gd name="connsiteX142" fmla="*/ 158738 w 1207542"/>
              <a:gd name="connsiteY142" fmla="*/ 552230 h 897742"/>
              <a:gd name="connsiteX143" fmla="*/ 131128 w 1207542"/>
              <a:gd name="connsiteY143" fmla="*/ 593647 h 897742"/>
              <a:gd name="connsiteX144" fmla="*/ 117323 w 1207542"/>
              <a:gd name="connsiteY144" fmla="*/ 676481 h 897742"/>
              <a:gd name="connsiteX145" fmla="*/ 158738 w 1207542"/>
              <a:gd name="connsiteY145" fmla="*/ 704093 h 897742"/>
              <a:gd name="connsiteX146" fmla="*/ 352006 w 1207542"/>
              <a:gd name="connsiteY146" fmla="*/ 648870 h 897742"/>
              <a:gd name="connsiteX147" fmla="*/ 434835 w 1207542"/>
              <a:gd name="connsiteY147" fmla="*/ 579841 h 897742"/>
              <a:gd name="connsiteX148" fmla="*/ 531469 w 1207542"/>
              <a:gd name="connsiteY148" fmla="*/ 469395 h 897742"/>
              <a:gd name="connsiteX149" fmla="*/ 572884 w 1207542"/>
              <a:gd name="connsiteY149" fmla="*/ 441784 h 897742"/>
              <a:gd name="connsiteX150" fmla="*/ 614298 w 1207542"/>
              <a:gd name="connsiteY150" fmla="*/ 400367 h 897742"/>
              <a:gd name="connsiteX151" fmla="*/ 793762 w 1207542"/>
              <a:gd name="connsiteY151" fmla="*/ 317532 h 897742"/>
              <a:gd name="connsiteX152" fmla="*/ 862786 w 1207542"/>
              <a:gd name="connsiteY152" fmla="*/ 303726 h 897742"/>
              <a:gd name="connsiteX153" fmla="*/ 918006 w 1207542"/>
              <a:gd name="connsiteY153" fmla="*/ 289921 h 897742"/>
              <a:gd name="connsiteX154" fmla="*/ 1000835 w 1207542"/>
              <a:gd name="connsiteY154" fmla="*/ 303726 h 897742"/>
              <a:gd name="connsiteX155" fmla="*/ 959420 w 1207542"/>
              <a:gd name="connsiteY155" fmla="*/ 331338 h 897742"/>
              <a:gd name="connsiteX156" fmla="*/ 752347 w 1207542"/>
              <a:gd name="connsiteY156" fmla="*/ 455589 h 897742"/>
              <a:gd name="connsiteX157" fmla="*/ 697128 w 1207542"/>
              <a:gd name="connsiteY157" fmla="*/ 497007 h 897742"/>
              <a:gd name="connsiteX158" fmla="*/ 655713 w 1207542"/>
              <a:gd name="connsiteY158" fmla="*/ 510812 h 897742"/>
              <a:gd name="connsiteX159" fmla="*/ 641908 w 1207542"/>
              <a:gd name="connsiteY159" fmla="*/ 552230 h 897742"/>
              <a:gd name="connsiteX160" fmla="*/ 669518 w 1207542"/>
              <a:gd name="connsiteY160" fmla="*/ 717898 h 897742"/>
              <a:gd name="connsiteX161" fmla="*/ 710933 w 1207542"/>
              <a:gd name="connsiteY161" fmla="*/ 731704 h 897742"/>
              <a:gd name="connsiteX162" fmla="*/ 807567 w 1207542"/>
              <a:gd name="connsiteY162" fmla="*/ 759316 h 897742"/>
              <a:gd name="connsiteX163" fmla="*/ 793762 w 1207542"/>
              <a:gd name="connsiteY163" fmla="*/ 800733 h 897742"/>
              <a:gd name="connsiteX164" fmla="*/ 641908 w 1207542"/>
              <a:gd name="connsiteY164" fmla="*/ 855956 h 897742"/>
              <a:gd name="connsiteX165" fmla="*/ 572884 w 1207542"/>
              <a:gd name="connsiteY165" fmla="*/ 883567 h 897742"/>
              <a:gd name="connsiteX166" fmla="*/ 393421 w 1207542"/>
              <a:gd name="connsiteY166" fmla="*/ 855956 h 897742"/>
              <a:gd name="connsiteX167" fmla="*/ 393421 w 1207542"/>
              <a:gd name="connsiteY167" fmla="*/ 745510 h 897742"/>
              <a:gd name="connsiteX168" fmla="*/ 462445 w 1207542"/>
              <a:gd name="connsiteY168" fmla="*/ 690287 h 897742"/>
              <a:gd name="connsiteX169" fmla="*/ 641908 w 1207542"/>
              <a:gd name="connsiteY169" fmla="*/ 593647 h 897742"/>
              <a:gd name="connsiteX170" fmla="*/ 697128 w 1207542"/>
              <a:gd name="connsiteY170" fmla="*/ 566035 h 897742"/>
              <a:gd name="connsiteX171" fmla="*/ 752347 w 1207542"/>
              <a:gd name="connsiteY171" fmla="*/ 552230 h 897742"/>
              <a:gd name="connsiteX172" fmla="*/ 793762 w 1207542"/>
              <a:gd name="connsiteY172" fmla="*/ 538424 h 897742"/>
              <a:gd name="connsiteX173" fmla="*/ 1152688 w 1207542"/>
              <a:gd name="connsiteY173" fmla="*/ 552230 h 897742"/>
              <a:gd name="connsiteX174" fmla="*/ 987030 w 1207542"/>
              <a:gd name="connsiteY174" fmla="*/ 566035 h 897742"/>
              <a:gd name="connsiteX175" fmla="*/ 600494 w 1207542"/>
              <a:gd name="connsiteY175" fmla="*/ 552230 h 897742"/>
              <a:gd name="connsiteX176" fmla="*/ 614298 w 1207542"/>
              <a:gd name="connsiteY176" fmla="*/ 455589 h 897742"/>
              <a:gd name="connsiteX177" fmla="*/ 669518 w 1207542"/>
              <a:gd name="connsiteY177" fmla="*/ 441784 h 897742"/>
              <a:gd name="connsiteX178" fmla="*/ 890396 w 1207542"/>
              <a:gd name="connsiteY178" fmla="*/ 469395 h 897742"/>
              <a:gd name="connsiteX179" fmla="*/ 973225 w 1207542"/>
              <a:gd name="connsiteY179" fmla="*/ 552230 h 897742"/>
              <a:gd name="connsiteX180" fmla="*/ 918006 w 1207542"/>
              <a:gd name="connsiteY180" fmla="*/ 621258 h 897742"/>
              <a:gd name="connsiteX181" fmla="*/ 876591 w 1207542"/>
              <a:gd name="connsiteY181" fmla="*/ 635064 h 897742"/>
              <a:gd name="connsiteX182" fmla="*/ 752347 w 1207542"/>
              <a:gd name="connsiteY182" fmla="*/ 676481 h 897742"/>
              <a:gd name="connsiteX183" fmla="*/ 641908 w 1207542"/>
              <a:gd name="connsiteY183" fmla="*/ 704093 h 897742"/>
              <a:gd name="connsiteX184" fmla="*/ 600494 w 1207542"/>
              <a:gd name="connsiteY184" fmla="*/ 717898 h 897742"/>
              <a:gd name="connsiteX185" fmla="*/ 531469 w 1207542"/>
              <a:gd name="connsiteY185" fmla="*/ 731704 h 897742"/>
              <a:gd name="connsiteX186" fmla="*/ 365811 w 1207542"/>
              <a:gd name="connsiteY186" fmla="*/ 731704 h 897742"/>
              <a:gd name="connsiteX187" fmla="*/ 352006 w 1207542"/>
              <a:gd name="connsiteY187" fmla="*/ 635064 h 897742"/>
              <a:gd name="connsiteX188" fmla="*/ 365811 w 1207542"/>
              <a:gd name="connsiteY188" fmla="*/ 400367 h 897742"/>
              <a:gd name="connsiteX189" fmla="*/ 338201 w 1207542"/>
              <a:gd name="connsiteY189" fmla="*/ 524618 h 897742"/>
              <a:gd name="connsiteX190" fmla="*/ 310591 w 1207542"/>
              <a:gd name="connsiteY190" fmla="*/ 579841 h 897742"/>
              <a:gd name="connsiteX191" fmla="*/ 241567 w 1207542"/>
              <a:gd name="connsiteY191" fmla="*/ 662676 h 897742"/>
              <a:gd name="connsiteX192" fmla="*/ 200152 w 1207542"/>
              <a:gd name="connsiteY192" fmla="*/ 690287 h 897742"/>
              <a:gd name="connsiteX193" fmla="*/ 186348 w 1207542"/>
              <a:gd name="connsiteY193" fmla="*/ 607453 h 897742"/>
              <a:gd name="connsiteX194" fmla="*/ 158738 w 1207542"/>
              <a:gd name="connsiteY194" fmla="*/ 455589 h 897742"/>
              <a:gd name="connsiteX195" fmla="*/ 131128 w 1207542"/>
              <a:gd name="connsiteY195" fmla="*/ 248503 h 897742"/>
              <a:gd name="connsiteX196" fmla="*/ 213957 w 1207542"/>
              <a:gd name="connsiteY196" fmla="*/ 138058 h 897742"/>
              <a:gd name="connsiteX197" fmla="*/ 517664 w 1207542"/>
              <a:gd name="connsiteY197" fmla="*/ 138058 h 897742"/>
              <a:gd name="connsiteX198" fmla="*/ 531469 w 1207542"/>
              <a:gd name="connsiteY198" fmla="*/ 179475 h 897742"/>
              <a:gd name="connsiteX199" fmla="*/ 421030 w 1207542"/>
              <a:gd name="connsiteY199" fmla="*/ 289921 h 897742"/>
              <a:gd name="connsiteX200" fmla="*/ 365811 w 1207542"/>
              <a:gd name="connsiteY200" fmla="*/ 317532 h 897742"/>
              <a:gd name="connsiteX201" fmla="*/ 324396 w 1207542"/>
              <a:gd name="connsiteY201" fmla="*/ 345144 h 897742"/>
              <a:gd name="connsiteX202" fmla="*/ 200152 w 1207542"/>
              <a:gd name="connsiteY202" fmla="*/ 386561 h 897742"/>
              <a:gd name="connsiteX203" fmla="*/ 62104 w 1207542"/>
              <a:gd name="connsiteY203" fmla="*/ 372755 h 897742"/>
              <a:gd name="connsiteX204" fmla="*/ 34494 w 1207542"/>
              <a:gd name="connsiteY204" fmla="*/ 400367 h 897742"/>
              <a:gd name="connsiteX205" fmla="*/ 48299 w 1207542"/>
              <a:gd name="connsiteY205" fmla="*/ 566035 h 897742"/>
              <a:gd name="connsiteX206" fmla="*/ 172543 w 1207542"/>
              <a:gd name="connsiteY206" fmla="*/ 538424 h 897742"/>
              <a:gd name="connsiteX207" fmla="*/ 310591 w 1207542"/>
              <a:gd name="connsiteY207" fmla="*/ 469395 h 897742"/>
              <a:gd name="connsiteX208" fmla="*/ 490055 w 1207542"/>
              <a:gd name="connsiteY208" fmla="*/ 372755 h 897742"/>
              <a:gd name="connsiteX209" fmla="*/ 545274 w 1207542"/>
              <a:gd name="connsiteY209" fmla="*/ 331338 h 897742"/>
              <a:gd name="connsiteX210" fmla="*/ 600494 w 1207542"/>
              <a:gd name="connsiteY210" fmla="*/ 276115 h 897742"/>
              <a:gd name="connsiteX211" fmla="*/ 669518 w 1207542"/>
              <a:gd name="connsiteY211" fmla="*/ 179475 h 897742"/>
              <a:gd name="connsiteX212" fmla="*/ 614298 w 1207542"/>
              <a:gd name="connsiteY212" fmla="*/ 165669 h 897742"/>
              <a:gd name="connsiteX213" fmla="*/ 572884 w 1207542"/>
              <a:gd name="connsiteY213" fmla="*/ 179475 h 897742"/>
              <a:gd name="connsiteX214" fmla="*/ 476250 w 1207542"/>
              <a:gd name="connsiteY214" fmla="*/ 317532 h 897742"/>
              <a:gd name="connsiteX215" fmla="*/ 407225 w 1207542"/>
              <a:gd name="connsiteY215" fmla="*/ 400367 h 897742"/>
              <a:gd name="connsiteX216" fmla="*/ 393421 w 1207542"/>
              <a:gd name="connsiteY216" fmla="*/ 455589 h 897742"/>
              <a:gd name="connsiteX217" fmla="*/ 365811 w 1207542"/>
              <a:gd name="connsiteY217" fmla="*/ 524618 h 897742"/>
              <a:gd name="connsiteX218" fmla="*/ 352006 w 1207542"/>
              <a:gd name="connsiteY218" fmla="*/ 607453 h 897742"/>
              <a:gd name="connsiteX219" fmla="*/ 531469 w 1207542"/>
              <a:gd name="connsiteY219" fmla="*/ 731704 h 897742"/>
              <a:gd name="connsiteX220" fmla="*/ 614298 w 1207542"/>
              <a:gd name="connsiteY220" fmla="*/ 593647 h 897742"/>
              <a:gd name="connsiteX221" fmla="*/ 669518 w 1207542"/>
              <a:gd name="connsiteY221" fmla="*/ 427978 h 897742"/>
              <a:gd name="connsiteX222" fmla="*/ 710933 w 1207542"/>
              <a:gd name="connsiteY222" fmla="*/ 372755 h 897742"/>
              <a:gd name="connsiteX223" fmla="*/ 876591 w 1207542"/>
              <a:gd name="connsiteY223" fmla="*/ 303726 h 897742"/>
              <a:gd name="connsiteX224" fmla="*/ 973225 w 1207542"/>
              <a:gd name="connsiteY224" fmla="*/ 276115 h 897742"/>
              <a:gd name="connsiteX225" fmla="*/ 890396 w 1207542"/>
              <a:gd name="connsiteY225" fmla="*/ 234698 h 897742"/>
              <a:gd name="connsiteX226" fmla="*/ 835176 w 1207542"/>
              <a:gd name="connsiteY226" fmla="*/ 248503 h 897742"/>
              <a:gd name="connsiteX227" fmla="*/ 807567 w 1207542"/>
              <a:gd name="connsiteY227" fmla="*/ 303726 h 897742"/>
              <a:gd name="connsiteX228" fmla="*/ 766152 w 1207542"/>
              <a:gd name="connsiteY228" fmla="*/ 345144 h 897742"/>
              <a:gd name="connsiteX229" fmla="*/ 779957 w 1207542"/>
              <a:gd name="connsiteY229" fmla="*/ 483201 h 897742"/>
              <a:gd name="connsiteX230" fmla="*/ 766152 w 1207542"/>
              <a:gd name="connsiteY230" fmla="*/ 524618 h 897742"/>
              <a:gd name="connsiteX231" fmla="*/ 296787 w 1207542"/>
              <a:gd name="connsiteY231" fmla="*/ 483201 h 897742"/>
              <a:gd name="connsiteX232" fmla="*/ 255372 w 1207542"/>
              <a:gd name="connsiteY232" fmla="*/ 441784 h 897742"/>
              <a:gd name="connsiteX233" fmla="*/ 324396 w 1207542"/>
              <a:gd name="connsiteY233" fmla="*/ 248503 h 897742"/>
              <a:gd name="connsiteX234" fmla="*/ 352006 w 1207542"/>
              <a:gd name="connsiteY234" fmla="*/ 207086 h 897742"/>
              <a:gd name="connsiteX235" fmla="*/ 393421 w 1207542"/>
              <a:gd name="connsiteY235" fmla="*/ 151863 h 897742"/>
              <a:gd name="connsiteX236" fmla="*/ 324396 w 1207542"/>
              <a:gd name="connsiteY236" fmla="*/ 179475 h 897742"/>
              <a:gd name="connsiteX237" fmla="*/ 117323 w 1207542"/>
              <a:gd name="connsiteY237" fmla="*/ 165669 h 897742"/>
              <a:gd name="connsiteX238" fmla="*/ 75909 w 1207542"/>
              <a:gd name="connsiteY238" fmla="*/ 179475 h 897742"/>
              <a:gd name="connsiteX239" fmla="*/ 89713 w 1207542"/>
              <a:gd name="connsiteY239" fmla="*/ 220892 h 897742"/>
              <a:gd name="connsiteX240" fmla="*/ 117323 w 1207542"/>
              <a:gd name="connsiteY240" fmla="*/ 331338 h 897742"/>
              <a:gd name="connsiteX241" fmla="*/ 158738 w 1207542"/>
              <a:gd name="connsiteY241" fmla="*/ 400367 h 897742"/>
              <a:gd name="connsiteX242" fmla="*/ 186348 w 1207542"/>
              <a:gd name="connsiteY242" fmla="*/ 786927 h 897742"/>
              <a:gd name="connsiteX243" fmla="*/ 241567 w 1207542"/>
              <a:gd name="connsiteY243" fmla="*/ 842150 h 897742"/>
              <a:gd name="connsiteX244" fmla="*/ 586689 w 1207542"/>
              <a:gd name="connsiteY244" fmla="*/ 786927 h 897742"/>
              <a:gd name="connsiteX245" fmla="*/ 600494 w 1207542"/>
              <a:gd name="connsiteY245" fmla="*/ 731704 h 897742"/>
              <a:gd name="connsiteX246" fmla="*/ 628103 w 1207542"/>
              <a:gd name="connsiteY246" fmla="*/ 690287 h 897742"/>
              <a:gd name="connsiteX247" fmla="*/ 793762 w 1207542"/>
              <a:gd name="connsiteY247" fmla="*/ 704093 h 897742"/>
              <a:gd name="connsiteX248" fmla="*/ 862786 w 1207542"/>
              <a:gd name="connsiteY248" fmla="*/ 745510 h 897742"/>
              <a:gd name="connsiteX249" fmla="*/ 904201 w 1207542"/>
              <a:gd name="connsiteY249" fmla="*/ 759316 h 897742"/>
              <a:gd name="connsiteX250" fmla="*/ 959420 w 1207542"/>
              <a:gd name="connsiteY250" fmla="*/ 745510 h 897742"/>
              <a:gd name="connsiteX251" fmla="*/ 973225 w 1207542"/>
              <a:gd name="connsiteY251" fmla="*/ 704093 h 897742"/>
              <a:gd name="connsiteX252" fmla="*/ 1042249 w 1207542"/>
              <a:gd name="connsiteY252" fmla="*/ 635064 h 897742"/>
              <a:gd name="connsiteX253" fmla="*/ 1042249 w 1207542"/>
              <a:gd name="connsiteY253" fmla="*/ 635064 h 897742"/>
              <a:gd name="connsiteX254" fmla="*/ 1083664 w 1207542"/>
              <a:gd name="connsiteY254" fmla="*/ 621258 h 897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</a:cxnLst>
            <a:rect l="l" t="t" r="r" b="b"/>
            <a:pathLst>
              <a:path w="1207542" h="897742">
                <a:moveTo>
                  <a:pt x="918006" y="165669"/>
                </a:moveTo>
                <a:cubicBezTo>
                  <a:pt x="651112" y="220892"/>
                  <a:pt x="379021" y="255203"/>
                  <a:pt x="117323" y="331338"/>
                </a:cubicBezTo>
                <a:cubicBezTo>
                  <a:pt x="95230" y="337766"/>
                  <a:pt x="142469" y="370291"/>
                  <a:pt x="158738" y="386561"/>
                </a:cubicBezTo>
                <a:cubicBezTo>
                  <a:pt x="175007" y="402831"/>
                  <a:pt x="192719" y="419128"/>
                  <a:pt x="213957" y="427978"/>
                </a:cubicBezTo>
                <a:cubicBezTo>
                  <a:pt x="248984" y="442573"/>
                  <a:pt x="324396" y="455589"/>
                  <a:pt x="324396" y="455589"/>
                </a:cubicBezTo>
                <a:cubicBezTo>
                  <a:pt x="356607" y="450987"/>
                  <a:pt x="390162" y="452074"/>
                  <a:pt x="421030" y="441784"/>
                </a:cubicBezTo>
                <a:cubicBezTo>
                  <a:pt x="433378" y="437668"/>
                  <a:pt x="440308" y="424171"/>
                  <a:pt x="448640" y="414172"/>
                </a:cubicBezTo>
                <a:cubicBezTo>
                  <a:pt x="463370" y="396495"/>
                  <a:pt x="472586" y="373924"/>
                  <a:pt x="490055" y="358949"/>
                </a:cubicBezTo>
                <a:cubicBezTo>
                  <a:pt x="505679" y="345556"/>
                  <a:pt x="526868" y="340542"/>
                  <a:pt x="545274" y="331338"/>
                </a:cubicBezTo>
                <a:cubicBezTo>
                  <a:pt x="598193" y="278415"/>
                  <a:pt x="549959" y="318420"/>
                  <a:pt x="655713" y="276115"/>
                </a:cubicBezTo>
                <a:cubicBezTo>
                  <a:pt x="754948" y="236418"/>
                  <a:pt x="700205" y="252008"/>
                  <a:pt x="821372" y="234698"/>
                </a:cubicBezTo>
                <a:cubicBezTo>
                  <a:pt x="898794" y="208888"/>
                  <a:pt x="911340" y="198663"/>
                  <a:pt x="1028445" y="234698"/>
                </a:cubicBezTo>
                <a:cubicBezTo>
                  <a:pt x="1042354" y="238978"/>
                  <a:pt x="1038252" y="262123"/>
                  <a:pt x="1042249" y="276115"/>
                </a:cubicBezTo>
                <a:cubicBezTo>
                  <a:pt x="1047461" y="294359"/>
                  <a:pt x="1051452" y="312930"/>
                  <a:pt x="1056054" y="331338"/>
                </a:cubicBezTo>
                <a:cubicBezTo>
                  <a:pt x="1047347" y="418409"/>
                  <a:pt x="1078308" y="467953"/>
                  <a:pt x="1000835" y="497007"/>
                </a:cubicBezTo>
                <a:cubicBezTo>
                  <a:pt x="978865" y="505246"/>
                  <a:pt x="954818" y="506210"/>
                  <a:pt x="931810" y="510812"/>
                </a:cubicBezTo>
                <a:cubicBezTo>
                  <a:pt x="803401" y="505462"/>
                  <a:pt x="324035" y="476940"/>
                  <a:pt x="213957" y="510812"/>
                </a:cubicBezTo>
                <a:cubicBezTo>
                  <a:pt x="181936" y="520665"/>
                  <a:pt x="227704" y="576953"/>
                  <a:pt x="241567" y="607453"/>
                </a:cubicBezTo>
                <a:cubicBezTo>
                  <a:pt x="258514" y="644739"/>
                  <a:pt x="288659" y="672417"/>
                  <a:pt x="324396" y="690287"/>
                </a:cubicBezTo>
                <a:cubicBezTo>
                  <a:pt x="337411" y="696795"/>
                  <a:pt x="352006" y="699491"/>
                  <a:pt x="365811" y="704093"/>
                </a:cubicBezTo>
                <a:cubicBezTo>
                  <a:pt x="425632" y="699491"/>
                  <a:pt x="485740" y="697729"/>
                  <a:pt x="545274" y="690287"/>
                </a:cubicBezTo>
                <a:cubicBezTo>
                  <a:pt x="559713" y="688482"/>
                  <a:pt x="573064" y="681591"/>
                  <a:pt x="586689" y="676481"/>
                </a:cubicBezTo>
                <a:cubicBezTo>
                  <a:pt x="609892" y="667780"/>
                  <a:pt x="634051" y="660905"/>
                  <a:pt x="655713" y="648870"/>
                </a:cubicBezTo>
                <a:cubicBezTo>
                  <a:pt x="675826" y="637696"/>
                  <a:pt x="690734" y="618471"/>
                  <a:pt x="710933" y="607453"/>
                </a:cubicBezTo>
                <a:cubicBezTo>
                  <a:pt x="779882" y="569842"/>
                  <a:pt x="797997" y="568428"/>
                  <a:pt x="862786" y="552230"/>
                </a:cubicBezTo>
                <a:cubicBezTo>
                  <a:pt x="881193" y="543026"/>
                  <a:pt x="898737" y="531844"/>
                  <a:pt x="918006" y="524618"/>
                </a:cubicBezTo>
                <a:cubicBezTo>
                  <a:pt x="935771" y="517956"/>
                  <a:pt x="955786" y="518286"/>
                  <a:pt x="973225" y="510812"/>
                </a:cubicBezTo>
                <a:cubicBezTo>
                  <a:pt x="988475" y="504276"/>
                  <a:pt x="999800" y="490621"/>
                  <a:pt x="1014640" y="483201"/>
                </a:cubicBezTo>
                <a:cubicBezTo>
                  <a:pt x="1047665" y="466688"/>
                  <a:pt x="1089228" y="453734"/>
                  <a:pt x="1125079" y="441784"/>
                </a:cubicBezTo>
                <a:cubicBezTo>
                  <a:pt x="1129681" y="455590"/>
                  <a:pt x="1138884" y="468649"/>
                  <a:pt x="1138884" y="483201"/>
                </a:cubicBezTo>
                <a:cubicBezTo>
                  <a:pt x="1138884" y="528526"/>
                  <a:pt x="1137458" y="569652"/>
                  <a:pt x="1097469" y="593647"/>
                </a:cubicBezTo>
                <a:cubicBezTo>
                  <a:pt x="1084991" y="601134"/>
                  <a:pt x="1069069" y="600945"/>
                  <a:pt x="1056054" y="607453"/>
                </a:cubicBezTo>
                <a:cubicBezTo>
                  <a:pt x="923318" y="673825"/>
                  <a:pt x="1140451" y="587913"/>
                  <a:pt x="945615" y="676481"/>
                </a:cubicBezTo>
                <a:cubicBezTo>
                  <a:pt x="919121" y="688525"/>
                  <a:pt x="891020" y="697034"/>
                  <a:pt x="862786" y="704093"/>
                </a:cubicBezTo>
                <a:lnTo>
                  <a:pt x="752347" y="731704"/>
                </a:lnTo>
                <a:cubicBezTo>
                  <a:pt x="682388" y="801668"/>
                  <a:pt x="772927" y="719355"/>
                  <a:pt x="683323" y="773121"/>
                </a:cubicBezTo>
                <a:cubicBezTo>
                  <a:pt x="672162" y="779818"/>
                  <a:pt x="666874" y="794036"/>
                  <a:pt x="655713" y="800733"/>
                </a:cubicBezTo>
                <a:cubicBezTo>
                  <a:pt x="640246" y="810014"/>
                  <a:pt x="571117" y="824732"/>
                  <a:pt x="559079" y="828344"/>
                </a:cubicBezTo>
                <a:cubicBezTo>
                  <a:pt x="488198" y="849609"/>
                  <a:pt x="473080" y="857224"/>
                  <a:pt x="407225" y="883567"/>
                </a:cubicBezTo>
                <a:cubicBezTo>
                  <a:pt x="333599" y="874363"/>
                  <a:pt x="258103" y="874840"/>
                  <a:pt x="186348" y="855956"/>
                </a:cubicBezTo>
                <a:cubicBezTo>
                  <a:pt x="167467" y="850987"/>
                  <a:pt x="156647" y="830158"/>
                  <a:pt x="144933" y="814539"/>
                </a:cubicBezTo>
                <a:cubicBezTo>
                  <a:pt x="113041" y="772014"/>
                  <a:pt x="102778" y="749825"/>
                  <a:pt x="89713" y="704093"/>
                </a:cubicBezTo>
                <a:cubicBezTo>
                  <a:pt x="84501" y="685849"/>
                  <a:pt x="84394" y="665841"/>
                  <a:pt x="75909" y="648870"/>
                </a:cubicBezTo>
                <a:cubicBezTo>
                  <a:pt x="65620" y="628290"/>
                  <a:pt x="48299" y="612055"/>
                  <a:pt x="34494" y="593647"/>
                </a:cubicBezTo>
                <a:cubicBezTo>
                  <a:pt x="32175" y="577413"/>
                  <a:pt x="0" y="416601"/>
                  <a:pt x="34494" y="400367"/>
                </a:cubicBezTo>
                <a:cubicBezTo>
                  <a:pt x="101241" y="368954"/>
                  <a:pt x="181746" y="391163"/>
                  <a:pt x="255372" y="386561"/>
                </a:cubicBezTo>
                <a:cubicBezTo>
                  <a:pt x="273778" y="381959"/>
                  <a:pt x="292348" y="377968"/>
                  <a:pt x="310591" y="372755"/>
                </a:cubicBezTo>
                <a:cubicBezTo>
                  <a:pt x="324583" y="368757"/>
                  <a:pt x="337652" y="361341"/>
                  <a:pt x="352006" y="358949"/>
                </a:cubicBezTo>
                <a:cubicBezTo>
                  <a:pt x="393109" y="352098"/>
                  <a:pt x="434866" y="350013"/>
                  <a:pt x="476250" y="345144"/>
                </a:cubicBezTo>
                <a:lnTo>
                  <a:pt x="586689" y="331338"/>
                </a:lnTo>
                <a:cubicBezTo>
                  <a:pt x="681627" y="317774"/>
                  <a:pt x="651321" y="319585"/>
                  <a:pt x="738542" y="303726"/>
                </a:cubicBezTo>
                <a:cubicBezTo>
                  <a:pt x="766081" y="298719"/>
                  <a:pt x="793762" y="294523"/>
                  <a:pt x="821372" y="289921"/>
                </a:cubicBezTo>
                <a:lnTo>
                  <a:pt x="904201" y="262309"/>
                </a:lnTo>
                <a:cubicBezTo>
                  <a:pt x="918006" y="257707"/>
                  <a:pt x="933508" y="256575"/>
                  <a:pt x="945615" y="248503"/>
                </a:cubicBezTo>
                <a:lnTo>
                  <a:pt x="987030" y="220892"/>
                </a:lnTo>
                <a:cubicBezTo>
                  <a:pt x="998232" y="187283"/>
                  <a:pt x="1015581" y="159942"/>
                  <a:pt x="987030" y="124252"/>
                </a:cubicBezTo>
                <a:cubicBezTo>
                  <a:pt x="977940" y="112889"/>
                  <a:pt x="959420" y="115048"/>
                  <a:pt x="945615" y="110446"/>
                </a:cubicBezTo>
                <a:cubicBezTo>
                  <a:pt x="858184" y="115048"/>
                  <a:pt x="769683" y="109858"/>
                  <a:pt x="683323" y="124252"/>
                </a:cubicBezTo>
                <a:cubicBezTo>
                  <a:pt x="656856" y="128663"/>
                  <a:pt x="638818" y="154771"/>
                  <a:pt x="614298" y="165669"/>
                </a:cubicBezTo>
                <a:cubicBezTo>
                  <a:pt x="596961" y="173375"/>
                  <a:pt x="577252" y="174023"/>
                  <a:pt x="559079" y="179475"/>
                </a:cubicBezTo>
                <a:cubicBezTo>
                  <a:pt x="559061" y="179480"/>
                  <a:pt x="455551" y="213986"/>
                  <a:pt x="434835" y="220892"/>
                </a:cubicBezTo>
                <a:cubicBezTo>
                  <a:pt x="421030" y="225494"/>
                  <a:pt x="407538" y="231169"/>
                  <a:pt x="393421" y="234698"/>
                </a:cubicBezTo>
                <a:lnTo>
                  <a:pt x="338201" y="248503"/>
                </a:lnTo>
                <a:cubicBezTo>
                  <a:pt x="125057" y="229126"/>
                  <a:pt x="172770" y="193735"/>
                  <a:pt x="213957" y="276115"/>
                </a:cubicBezTo>
                <a:cubicBezTo>
                  <a:pt x="220465" y="289131"/>
                  <a:pt x="223160" y="303726"/>
                  <a:pt x="227762" y="317532"/>
                </a:cubicBezTo>
                <a:cubicBezTo>
                  <a:pt x="232364" y="395765"/>
                  <a:pt x="225423" y="475543"/>
                  <a:pt x="241567" y="552230"/>
                </a:cubicBezTo>
                <a:cubicBezTo>
                  <a:pt x="244985" y="568466"/>
                  <a:pt x="270496" y="568915"/>
                  <a:pt x="282982" y="579841"/>
                </a:cubicBezTo>
                <a:cubicBezTo>
                  <a:pt x="307470" y="601269"/>
                  <a:pt x="352006" y="648870"/>
                  <a:pt x="352006" y="648870"/>
                </a:cubicBezTo>
                <a:cubicBezTo>
                  <a:pt x="365811" y="644268"/>
                  <a:pt x="383132" y="645354"/>
                  <a:pt x="393421" y="635064"/>
                </a:cubicBezTo>
                <a:cubicBezTo>
                  <a:pt x="405968" y="622516"/>
                  <a:pt x="444869" y="520870"/>
                  <a:pt x="448640" y="510812"/>
                </a:cubicBezTo>
                <a:cubicBezTo>
                  <a:pt x="453749" y="497186"/>
                  <a:pt x="457221" y="482978"/>
                  <a:pt x="462445" y="469395"/>
                </a:cubicBezTo>
                <a:cubicBezTo>
                  <a:pt x="480236" y="423135"/>
                  <a:pt x="505644" y="379422"/>
                  <a:pt x="517664" y="331338"/>
                </a:cubicBezTo>
                <a:cubicBezTo>
                  <a:pt x="522266" y="312930"/>
                  <a:pt x="522984" y="293086"/>
                  <a:pt x="531469" y="276115"/>
                </a:cubicBezTo>
                <a:cubicBezTo>
                  <a:pt x="541305" y="256442"/>
                  <a:pt x="585861" y="230648"/>
                  <a:pt x="600494" y="220892"/>
                </a:cubicBezTo>
                <a:cubicBezTo>
                  <a:pt x="772397" y="232353"/>
                  <a:pt x="762264" y="204864"/>
                  <a:pt x="862786" y="262309"/>
                </a:cubicBezTo>
                <a:cubicBezTo>
                  <a:pt x="877192" y="270541"/>
                  <a:pt x="890396" y="280717"/>
                  <a:pt x="904201" y="289921"/>
                </a:cubicBezTo>
                <a:cubicBezTo>
                  <a:pt x="910712" y="309455"/>
                  <a:pt x="931810" y="369222"/>
                  <a:pt x="931810" y="386561"/>
                </a:cubicBezTo>
                <a:cubicBezTo>
                  <a:pt x="931810" y="418750"/>
                  <a:pt x="912853" y="484611"/>
                  <a:pt x="890396" y="510812"/>
                </a:cubicBezTo>
                <a:cubicBezTo>
                  <a:pt x="875423" y="528282"/>
                  <a:pt x="853899" y="538856"/>
                  <a:pt x="835176" y="552230"/>
                </a:cubicBezTo>
                <a:cubicBezTo>
                  <a:pt x="763106" y="603712"/>
                  <a:pt x="821461" y="556772"/>
                  <a:pt x="724737" y="621258"/>
                </a:cubicBezTo>
                <a:cubicBezTo>
                  <a:pt x="664199" y="661619"/>
                  <a:pt x="607664" y="708074"/>
                  <a:pt x="545274" y="745510"/>
                </a:cubicBezTo>
                <a:cubicBezTo>
                  <a:pt x="522266" y="759316"/>
                  <a:pt x="499003" y="772705"/>
                  <a:pt x="476250" y="786927"/>
                </a:cubicBezTo>
                <a:cubicBezTo>
                  <a:pt x="462180" y="795721"/>
                  <a:pt x="450428" y="808869"/>
                  <a:pt x="434835" y="814539"/>
                </a:cubicBezTo>
                <a:cubicBezTo>
                  <a:pt x="399174" y="827508"/>
                  <a:pt x="360394" y="830149"/>
                  <a:pt x="324396" y="842150"/>
                </a:cubicBezTo>
                <a:lnTo>
                  <a:pt x="282982" y="855956"/>
                </a:lnTo>
                <a:cubicBezTo>
                  <a:pt x="255372" y="851354"/>
                  <a:pt x="225730" y="853519"/>
                  <a:pt x="200152" y="842150"/>
                </a:cubicBezTo>
                <a:cubicBezTo>
                  <a:pt x="164175" y="826159"/>
                  <a:pt x="146399" y="776053"/>
                  <a:pt x="131128" y="745510"/>
                </a:cubicBezTo>
                <a:cubicBezTo>
                  <a:pt x="126526" y="722500"/>
                  <a:pt x="122413" y="699388"/>
                  <a:pt x="117323" y="676481"/>
                </a:cubicBezTo>
                <a:cubicBezTo>
                  <a:pt x="113207" y="657959"/>
                  <a:pt x="103518" y="640232"/>
                  <a:pt x="103518" y="621258"/>
                </a:cubicBezTo>
                <a:cubicBezTo>
                  <a:pt x="103518" y="575010"/>
                  <a:pt x="112721" y="529220"/>
                  <a:pt x="117323" y="483201"/>
                </a:cubicBezTo>
                <a:cubicBezTo>
                  <a:pt x="236965" y="487803"/>
                  <a:pt x="356752" y="489538"/>
                  <a:pt x="476250" y="497007"/>
                </a:cubicBezTo>
                <a:cubicBezTo>
                  <a:pt x="601004" y="504804"/>
                  <a:pt x="518191" y="506327"/>
                  <a:pt x="600494" y="524618"/>
                </a:cubicBezTo>
                <a:cubicBezTo>
                  <a:pt x="627818" y="530690"/>
                  <a:pt x="655658" y="534167"/>
                  <a:pt x="683323" y="538424"/>
                </a:cubicBezTo>
                <a:cubicBezTo>
                  <a:pt x="785758" y="554185"/>
                  <a:pt x="793015" y="553681"/>
                  <a:pt x="904201" y="566035"/>
                </a:cubicBezTo>
                <a:cubicBezTo>
                  <a:pt x="894998" y="584443"/>
                  <a:pt x="883817" y="601988"/>
                  <a:pt x="876591" y="621258"/>
                </a:cubicBezTo>
                <a:cubicBezTo>
                  <a:pt x="869929" y="639024"/>
                  <a:pt x="874638" y="661664"/>
                  <a:pt x="862786" y="676481"/>
                </a:cubicBezTo>
                <a:cubicBezTo>
                  <a:pt x="853696" y="687844"/>
                  <a:pt x="834747" y="684555"/>
                  <a:pt x="821372" y="690287"/>
                </a:cubicBezTo>
                <a:cubicBezTo>
                  <a:pt x="737194" y="726365"/>
                  <a:pt x="793440" y="713403"/>
                  <a:pt x="697128" y="745510"/>
                </a:cubicBezTo>
                <a:cubicBezTo>
                  <a:pt x="584347" y="783107"/>
                  <a:pt x="699656" y="730440"/>
                  <a:pt x="586689" y="786927"/>
                </a:cubicBezTo>
                <a:cubicBezTo>
                  <a:pt x="540673" y="782325"/>
                  <a:pt x="492101" y="788926"/>
                  <a:pt x="448640" y="773121"/>
                </a:cubicBezTo>
                <a:cubicBezTo>
                  <a:pt x="434964" y="768148"/>
                  <a:pt x="434835" y="746256"/>
                  <a:pt x="434835" y="731704"/>
                </a:cubicBezTo>
                <a:cubicBezTo>
                  <a:pt x="434835" y="653336"/>
                  <a:pt x="444038" y="575239"/>
                  <a:pt x="448640" y="497007"/>
                </a:cubicBezTo>
                <a:cubicBezTo>
                  <a:pt x="481890" y="596763"/>
                  <a:pt x="459475" y="574043"/>
                  <a:pt x="669518" y="524618"/>
                </a:cubicBezTo>
                <a:cubicBezTo>
                  <a:pt x="688877" y="520063"/>
                  <a:pt x="706197" y="455992"/>
                  <a:pt x="710933" y="441784"/>
                </a:cubicBezTo>
                <a:cubicBezTo>
                  <a:pt x="664338" y="301994"/>
                  <a:pt x="666571" y="326680"/>
                  <a:pt x="724737" y="55223"/>
                </a:cubicBezTo>
                <a:cubicBezTo>
                  <a:pt x="729558" y="32725"/>
                  <a:pt x="761550" y="27612"/>
                  <a:pt x="779957" y="13806"/>
                </a:cubicBezTo>
                <a:cubicBezTo>
                  <a:pt x="802965" y="18408"/>
                  <a:pt x="835966" y="8089"/>
                  <a:pt x="848981" y="27612"/>
                </a:cubicBezTo>
                <a:cubicBezTo>
                  <a:pt x="869560" y="58483"/>
                  <a:pt x="850530" y="103039"/>
                  <a:pt x="862786" y="138058"/>
                </a:cubicBezTo>
                <a:cubicBezTo>
                  <a:pt x="978196" y="467821"/>
                  <a:pt x="910374" y="139689"/>
                  <a:pt x="1042249" y="469395"/>
                </a:cubicBezTo>
                <a:lnTo>
                  <a:pt x="1069859" y="538424"/>
                </a:lnTo>
                <a:cubicBezTo>
                  <a:pt x="1065257" y="552230"/>
                  <a:pt x="1070172" y="576311"/>
                  <a:pt x="1056054" y="579841"/>
                </a:cubicBezTo>
                <a:cubicBezTo>
                  <a:pt x="994067" y="595338"/>
                  <a:pt x="968352" y="562300"/>
                  <a:pt x="918006" y="552230"/>
                </a:cubicBezTo>
                <a:cubicBezTo>
                  <a:pt x="841815" y="536991"/>
                  <a:pt x="743248" y="532380"/>
                  <a:pt x="669518" y="524618"/>
                </a:cubicBezTo>
                <a:cubicBezTo>
                  <a:pt x="575739" y="514746"/>
                  <a:pt x="562149" y="511324"/>
                  <a:pt x="476250" y="497007"/>
                </a:cubicBezTo>
                <a:cubicBezTo>
                  <a:pt x="572884" y="487803"/>
                  <a:pt x="670402" y="485354"/>
                  <a:pt x="766152" y="469395"/>
                </a:cubicBezTo>
                <a:cubicBezTo>
                  <a:pt x="809213" y="462218"/>
                  <a:pt x="851350" y="447502"/>
                  <a:pt x="890396" y="427978"/>
                </a:cubicBezTo>
                <a:cubicBezTo>
                  <a:pt x="1074845" y="335748"/>
                  <a:pt x="866050" y="396099"/>
                  <a:pt x="1014640" y="358949"/>
                </a:cubicBezTo>
                <a:cubicBezTo>
                  <a:pt x="915123" y="334070"/>
                  <a:pt x="964888" y="340069"/>
                  <a:pt x="807567" y="358949"/>
                </a:cubicBezTo>
                <a:cubicBezTo>
                  <a:pt x="674440" y="374925"/>
                  <a:pt x="628839" y="377111"/>
                  <a:pt x="517664" y="414172"/>
                </a:cubicBezTo>
                <a:cubicBezTo>
                  <a:pt x="494155" y="422009"/>
                  <a:pt x="471929" y="433315"/>
                  <a:pt x="448640" y="441784"/>
                </a:cubicBezTo>
                <a:cubicBezTo>
                  <a:pt x="421289" y="451730"/>
                  <a:pt x="393687" y="461032"/>
                  <a:pt x="365811" y="469395"/>
                </a:cubicBezTo>
                <a:cubicBezTo>
                  <a:pt x="347638" y="474847"/>
                  <a:pt x="328356" y="476539"/>
                  <a:pt x="310591" y="483201"/>
                </a:cubicBezTo>
                <a:cubicBezTo>
                  <a:pt x="291322" y="490427"/>
                  <a:pt x="273778" y="501608"/>
                  <a:pt x="255372" y="510812"/>
                </a:cubicBezTo>
                <a:cubicBezTo>
                  <a:pt x="223161" y="506210"/>
                  <a:pt x="183734" y="517838"/>
                  <a:pt x="158738" y="497007"/>
                </a:cubicBezTo>
                <a:cubicBezTo>
                  <a:pt x="144162" y="484860"/>
                  <a:pt x="162019" y="457572"/>
                  <a:pt x="172543" y="441784"/>
                </a:cubicBezTo>
                <a:cubicBezTo>
                  <a:pt x="181746" y="427979"/>
                  <a:pt x="199552" y="422404"/>
                  <a:pt x="213957" y="414172"/>
                </a:cubicBezTo>
                <a:cubicBezTo>
                  <a:pt x="231825" y="403961"/>
                  <a:pt x="251188" y="396556"/>
                  <a:pt x="269177" y="386561"/>
                </a:cubicBezTo>
                <a:cubicBezTo>
                  <a:pt x="292632" y="373530"/>
                  <a:pt x="315193" y="358950"/>
                  <a:pt x="338201" y="345144"/>
                </a:cubicBezTo>
                <a:cubicBezTo>
                  <a:pt x="347404" y="331338"/>
                  <a:pt x="354079" y="315459"/>
                  <a:pt x="365811" y="303726"/>
                </a:cubicBezTo>
                <a:cubicBezTo>
                  <a:pt x="409986" y="259548"/>
                  <a:pt x="432074" y="292682"/>
                  <a:pt x="365811" y="248503"/>
                </a:cubicBezTo>
                <a:cubicBezTo>
                  <a:pt x="326105" y="258430"/>
                  <a:pt x="304702" y="253719"/>
                  <a:pt x="282982" y="289921"/>
                </a:cubicBezTo>
                <a:cubicBezTo>
                  <a:pt x="275495" y="302400"/>
                  <a:pt x="255501" y="336311"/>
                  <a:pt x="269177" y="331338"/>
                </a:cubicBezTo>
                <a:cubicBezTo>
                  <a:pt x="377421" y="291974"/>
                  <a:pt x="492278" y="185345"/>
                  <a:pt x="586689" y="124252"/>
                </a:cubicBezTo>
                <a:cubicBezTo>
                  <a:pt x="612605" y="107482"/>
                  <a:pt x="641908" y="96641"/>
                  <a:pt x="669518" y="82835"/>
                </a:cubicBezTo>
                <a:cubicBezTo>
                  <a:pt x="692526" y="59825"/>
                  <a:pt x="712511" y="33331"/>
                  <a:pt x="738542" y="13806"/>
                </a:cubicBezTo>
                <a:cubicBezTo>
                  <a:pt x="750183" y="5075"/>
                  <a:pt x="794509" y="0"/>
                  <a:pt x="779957" y="0"/>
                </a:cubicBezTo>
                <a:cubicBezTo>
                  <a:pt x="747419" y="0"/>
                  <a:pt x="715534" y="9204"/>
                  <a:pt x="683323" y="13806"/>
                </a:cubicBezTo>
                <a:cubicBezTo>
                  <a:pt x="604248" y="66525"/>
                  <a:pt x="678744" y="12948"/>
                  <a:pt x="586689" y="96640"/>
                </a:cubicBezTo>
                <a:cubicBezTo>
                  <a:pt x="555297" y="125180"/>
                  <a:pt x="523183" y="152971"/>
                  <a:pt x="490055" y="179475"/>
                </a:cubicBezTo>
                <a:cubicBezTo>
                  <a:pt x="454123" y="208223"/>
                  <a:pt x="412154" y="229769"/>
                  <a:pt x="379616" y="262309"/>
                </a:cubicBezTo>
                <a:cubicBezTo>
                  <a:pt x="351625" y="290302"/>
                  <a:pt x="335933" y="328537"/>
                  <a:pt x="310591" y="358949"/>
                </a:cubicBezTo>
                <a:cubicBezTo>
                  <a:pt x="260116" y="419523"/>
                  <a:pt x="253201" y="420222"/>
                  <a:pt x="200152" y="455589"/>
                </a:cubicBezTo>
                <a:cubicBezTo>
                  <a:pt x="130834" y="559578"/>
                  <a:pt x="212229" y="427412"/>
                  <a:pt x="158738" y="552230"/>
                </a:cubicBezTo>
                <a:cubicBezTo>
                  <a:pt x="152202" y="567481"/>
                  <a:pt x="140331" y="579841"/>
                  <a:pt x="131128" y="593647"/>
                </a:cubicBezTo>
                <a:cubicBezTo>
                  <a:pt x="126526" y="621258"/>
                  <a:pt x="110534" y="649325"/>
                  <a:pt x="117323" y="676481"/>
                </a:cubicBezTo>
                <a:cubicBezTo>
                  <a:pt x="121347" y="692578"/>
                  <a:pt x="142260" y="706032"/>
                  <a:pt x="158738" y="704093"/>
                </a:cubicBezTo>
                <a:cubicBezTo>
                  <a:pt x="225280" y="696264"/>
                  <a:pt x="287583" y="667278"/>
                  <a:pt x="352006" y="648870"/>
                </a:cubicBezTo>
                <a:cubicBezTo>
                  <a:pt x="379616" y="625860"/>
                  <a:pt x="409422" y="605256"/>
                  <a:pt x="434835" y="579841"/>
                </a:cubicBezTo>
                <a:cubicBezTo>
                  <a:pt x="509412" y="505259"/>
                  <a:pt x="464475" y="525226"/>
                  <a:pt x="531469" y="469395"/>
                </a:cubicBezTo>
                <a:cubicBezTo>
                  <a:pt x="544215" y="458773"/>
                  <a:pt x="560138" y="452406"/>
                  <a:pt x="572884" y="441784"/>
                </a:cubicBezTo>
                <a:cubicBezTo>
                  <a:pt x="587882" y="429285"/>
                  <a:pt x="597827" y="410849"/>
                  <a:pt x="614298" y="400367"/>
                </a:cubicBezTo>
                <a:cubicBezTo>
                  <a:pt x="640190" y="383889"/>
                  <a:pt x="750772" y="330430"/>
                  <a:pt x="793762" y="317532"/>
                </a:cubicBezTo>
                <a:cubicBezTo>
                  <a:pt x="816236" y="310789"/>
                  <a:pt x="839881" y="308816"/>
                  <a:pt x="862786" y="303726"/>
                </a:cubicBezTo>
                <a:cubicBezTo>
                  <a:pt x="881307" y="299610"/>
                  <a:pt x="899599" y="294523"/>
                  <a:pt x="918006" y="289921"/>
                </a:cubicBezTo>
                <a:cubicBezTo>
                  <a:pt x="945616" y="294523"/>
                  <a:pt x="981043" y="283933"/>
                  <a:pt x="1000835" y="303726"/>
                </a:cubicBezTo>
                <a:cubicBezTo>
                  <a:pt x="1012567" y="315459"/>
                  <a:pt x="972693" y="321382"/>
                  <a:pt x="959420" y="331338"/>
                </a:cubicBezTo>
                <a:cubicBezTo>
                  <a:pt x="802390" y="449118"/>
                  <a:pt x="890395" y="409571"/>
                  <a:pt x="752347" y="455589"/>
                </a:cubicBezTo>
                <a:cubicBezTo>
                  <a:pt x="733941" y="469395"/>
                  <a:pt x="717105" y="485591"/>
                  <a:pt x="697128" y="497007"/>
                </a:cubicBezTo>
                <a:cubicBezTo>
                  <a:pt x="684494" y="504227"/>
                  <a:pt x="666002" y="500522"/>
                  <a:pt x="655713" y="510812"/>
                </a:cubicBezTo>
                <a:cubicBezTo>
                  <a:pt x="645423" y="521103"/>
                  <a:pt x="646510" y="538424"/>
                  <a:pt x="641908" y="552230"/>
                </a:cubicBezTo>
                <a:cubicBezTo>
                  <a:pt x="651111" y="607453"/>
                  <a:pt x="649422" y="665645"/>
                  <a:pt x="669518" y="717898"/>
                </a:cubicBezTo>
                <a:cubicBezTo>
                  <a:pt x="674742" y="731480"/>
                  <a:pt x="696941" y="727706"/>
                  <a:pt x="710933" y="731704"/>
                </a:cubicBezTo>
                <a:cubicBezTo>
                  <a:pt x="832272" y="766375"/>
                  <a:pt x="708267" y="726214"/>
                  <a:pt x="807567" y="759316"/>
                </a:cubicBezTo>
                <a:cubicBezTo>
                  <a:pt x="802965" y="773122"/>
                  <a:pt x="804811" y="791262"/>
                  <a:pt x="793762" y="800733"/>
                </a:cubicBezTo>
                <a:cubicBezTo>
                  <a:pt x="733049" y="852776"/>
                  <a:pt x="708439" y="835996"/>
                  <a:pt x="641908" y="855956"/>
                </a:cubicBezTo>
                <a:cubicBezTo>
                  <a:pt x="618173" y="863077"/>
                  <a:pt x="595892" y="874363"/>
                  <a:pt x="572884" y="883567"/>
                </a:cubicBezTo>
                <a:cubicBezTo>
                  <a:pt x="513063" y="874363"/>
                  <a:pt x="449052" y="879799"/>
                  <a:pt x="393421" y="855956"/>
                </a:cubicBezTo>
                <a:cubicBezTo>
                  <a:pt x="363104" y="842962"/>
                  <a:pt x="386925" y="758504"/>
                  <a:pt x="393421" y="745510"/>
                </a:cubicBezTo>
                <a:cubicBezTo>
                  <a:pt x="403804" y="724742"/>
                  <a:pt x="447113" y="701438"/>
                  <a:pt x="462445" y="690287"/>
                </a:cubicBezTo>
                <a:cubicBezTo>
                  <a:pt x="597225" y="592260"/>
                  <a:pt x="524920" y="617047"/>
                  <a:pt x="641908" y="593647"/>
                </a:cubicBezTo>
                <a:cubicBezTo>
                  <a:pt x="660315" y="584443"/>
                  <a:pt x="677859" y="573261"/>
                  <a:pt x="697128" y="566035"/>
                </a:cubicBezTo>
                <a:cubicBezTo>
                  <a:pt x="714893" y="559373"/>
                  <a:pt x="734104" y="557442"/>
                  <a:pt x="752347" y="552230"/>
                </a:cubicBezTo>
                <a:cubicBezTo>
                  <a:pt x="766339" y="548232"/>
                  <a:pt x="779957" y="543026"/>
                  <a:pt x="793762" y="538424"/>
                </a:cubicBezTo>
                <a:cubicBezTo>
                  <a:pt x="913404" y="543026"/>
                  <a:pt x="1034161" y="535297"/>
                  <a:pt x="1152688" y="552230"/>
                </a:cubicBezTo>
                <a:cubicBezTo>
                  <a:pt x="1207542" y="560067"/>
                  <a:pt x="1042441" y="566035"/>
                  <a:pt x="987030" y="566035"/>
                </a:cubicBezTo>
                <a:cubicBezTo>
                  <a:pt x="858103" y="566035"/>
                  <a:pt x="729339" y="556832"/>
                  <a:pt x="600494" y="552230"/>
                </a:cubicBezTo>
                <a:cubicBezTo>
                  <a:pt x="605095" y="520016"/>
                  <a:pt x="597052" y="483184"/>
                  <a:pt x="614298" y="455589"/>
                </a:cubicBezTo>
                <a:cubicBezTo>
                  <a:pt x="624353" y="439499"/>
                  <a:pt x="650569" y="440836"/>
                  <a:pt x="669518" y="441784"/>
                </a:cubicBezTo>
                <a:cubicBezTo>
                  <a:pt x="743624" y="445490"/>
                  <a:pt x="816770" y="460191"/>
                  <a:pt x="890396" y="469395"/>
                </a:cubicBezTo>
                <a:cubicBezTo>
                  <a:pt x="918006" y="497007"/>
                  <a:pt x="997617" y="521738"/>
                  <a:pt x="973225" y="552230"/>
                </a:cubicBezTo>
                <a:cubicBezTo>
                  <a:pt x="954819" y="575239"/>
                  <a:pt x="940377" y="602081"/>
                  <a:pt x="918006" y="621258"/>
                </a:cubicBezTo>
                <a:cubicBezTo>
                  <a:pt x="906958" y="630729"/>
                  <a:pt x="889966" y="629331"/>
                  <a:pt x="876591" y="635064"/>
                </a:cubicBezTo>
                <a:cubicBezTo>
                  <a:pt x="760693" y="684739"/>
                  <a:pt x="886809" y="645450"/>
                  <a:pt x="752347" y="676481"/>
                </a:cubicBezTo>
                <a:cubicBezTo>
                  <a:pt x="715373" y="685014"/>
                  <a:pt x="677907" y="692093"/>
                  <a:pt x="641908" y="704093"/>
                </a:cubicBezTo>
                <a:cubicBezTo>
                  <a:pt x="628103" y="708695"/>
                  <a:pt x="614611" y="714369"/>
                  <a:pt x="600494" y="717898"/>
                </a:cubicBezTo>
                <a:cubicBezTo>
                  <a:pt x="577731" y="723589"/>
                  <a:pt x="554477" y="727102"/>
                  <a:pt x="531469" y="731704"/>
                </a:cubicBezTo>
                <a:cubicBezTo>
                  <a:pt x="477671" y="758606"/>
                  <a:pt x="431014" y="796911"/>
                  <a:pt x="365811" y="731704"/>
                </a:cubicBezTo>
                <a:cubicBezTo>
                  <a:pt x="342802" y="708694"/>
                  <a:pt x="356608" y="667277"/>
                  <a:pt x="352006" y="635064"/>
                </a:cubicBezTo>
                <a:cubicBezTo>
                  <a:pt x="356608" y="556832"/>
                  <a:pt x="375531" y="478129"/>
                  <a:pt x="365811" y="400367"/>
                </a:cubicBezTo>
                <a:cubicBezTo>
                  <a:pt x="360549" y="358267"/>
                  <a:pt x="350678" y="484067"/>
                  <a:pt x="338201" y="524618"/>
                </a:cubicBezTo>
                <a:cubicBezTo>
                  <a:pt x="332149" y="544288"/>
                  <a:pt x="321498" y="562389"/>
                  <a:pt x="310591" y="579841"/>
                </a:cubicBezTo>
                <a:cubicBezTo>
                  <a:pt x="297168" y="601320"/>
                  <a:pt x="265195" y="643773"/>
                  <a:pt x="241567" y="662676"/>
                </a:cubicBezTo>
                <a:cubicBezTo>
                  <a:pt x="228611" y="673041"/>
                  <a:pt x="213957" y="681083"/>
                  <a:pt x="200152" y="690287"/>
                </a:cubicBezTo>
                <a:cubicBezTo>
                  <a:pt x="195551" y="662676"/>
                  <a:pt x="191355" y="634994"/>
                  <a:pt x="186348" y="607453"/>
                </a:cubicBezTo>
                <a:cubicBezTo>
                  <a:pt x="173333" y="535864"/>
                  <a:pt x="168909" y="531879"/>
                  <a:pt x="158738" y="455589"/>
                </a:cubicBezTo>
                <a:cubicBezTo>
                  <a:pt x="124946" y="202134"/>
                  <a:pt x="163133" y="440545"/>
                  <a:pt x="131128" y="248503"/>
                </a:cubicBezTo>
                <a:cubicBezTo>
                  <a:pt x="158738" y="211688"/>
                  <a:pt x="174498" y="161735"/>
                  <a:pt x="213957" y="138058"/>
                </a:cubicBezTo>
                <a:cubicBezTo>
                  <a:pt x="265034" y="107410"/>
                  <a:pt x="487862" y="135765"/>
                  <a:pt x="517664" y="138058"/>
                </a:cubicBezTo>
                <a:cubicBezTo>
                  <a:pt x="522266" y="151864"/>
                  <a:pt x="533527" y="165069"/>
                  <a:pt x="531469" y="179475"/>
                </a:cubicBezTo>
                <a:cubicBezTo>
                  <a:pt x="522829" y="239960"/>
                  <a:pt x="466470" y="262656"/>
                  <a:pt x="421030" y="289921"/>
                </a:cubicBezTo>
                <a:cubicBezTo>
                  <a:pt x="403384" y="300509"/>
                  <a:pt x="383678" y="307321"/>
                  <a:pt x="365811" y="317532"/>
                </a:cubicBezTo>
                <a:cubicBezTo>
                  <a:pt x="351405" y="325764"/>
                  <a:pt x="339236" y="337723"/>
                  <a:pt x="324396" y="345144"/>
                </a:cubicBezTo>
                <a:cubicBezTo>
                  <a:pt x="272414" y="371137"/>
                  <a:pt x="252877" y="373379"/>
                  <a:pt x="200152" y="386561"/>
                </a:cubicBezTo>
                <a:cubicBezTo>
                  <a:pt x="154136" y="381959"/>
                  <a:pt x="108190" y="368914"/>
                  <a:pt x="62104" y="372755"/>
                </a:cubicBezTo>
                <a:cubicBezTo>
                  <a:pt x="49133" y="373836"/>
                  <a:pt x="35421" y="387384"/>
                  <a:pt x="34494" y="400367"/>
                </a:cubicBezTo>
                <a:cubicBezTo>
                  <a:pt x="30546" y="455640"/>
                  <a:pt x="43697" y="510812"/>
                  <a:pt x="48299" y="566035"/>
                </a:cubicBezTo>
                <a:cubicBezTo>
                  <a:pt x="89714" y="556831"/>
                  <a:pt x="132734" y="553091"/>
                  <a:pt x="172543" y="538424"/>
                </a:cubicBezTo>
                <a:cubicBezTo>
                  <a:pt x="220819" y="520637"/>
                  <a:pt x="264575" y="492404"/>
                  <a:pt x="310591" y="469395"/>
                </a:cubicBezTo>
                <a:cubicBezTo>
                  <a:pt x="377703" y="435837"/>
                  <a:pt x="425390" y="413908"/>
                  <a:pt x="490055" y="372755"/>
                </a:cubicBezTo>
                <a:cubicBezTo>
                  <a:pt x="509466" y="360402"/>
                  <a:pt x="527959" y="346490"/>
                  <a:pt x="545274" y="331338"/>
                </a:cubicBezTo>
                <a:cubicBezTo>
                  <a:pt x="564864" y="314195"/>
                  <a:pt x="583353" y="295706"/>
                  <a:pt x="600494" y="276115"/>
                </a:cubicBezTo>
                <a:cubicBezTo>
                  <a:pt x="624462" y="248722"/>
                  <a:pt x="648905" y="210396"/>
                  <a:pt x="669518" y="179475"/>
                </a:cubicBezTo>
                <a:cubicBezTo>
                  <a:pt x="651111" y="174873"/>
                  <a:pt x="633271" y="165669"/>
                  <a:pt x="614298" y="165669"/>
                </a:cubicBezTo>
                <a:cubicBezTo>
                  <a:pt x="599746" y="165669"/>
                  <a:pt x="583835" y="169892"/>
                  <a:pt x="572884" y="179475"/>
                </a:cubicBezTo>
                <a:cubicBezTo>
                  <a:pt x="485443" y="255991"/>
                  <a:pt x="522934" y="242833"/>
                  <a:pt x="476250" y="317532"/>
                </a:cubicBezTo>
                <a:cubicBezTo>
                  <a:pt x="448904" y="361288"/>
                  <a:pt x="438728" y="368862"/>
                  <a:pt x="407225" y="400367"/>
                </a:cubicBezTo>
                <a:cubicBezTo>
                  <a:pt x="402624" y="418774"/>
                  <a:pt x="399421" y="437589"/>
                  <a:pt x="393421" y="455589"/>
                </a:cubicBezTo>
                <a:cubicBezTo>
                  <a:pt x="385585" y="479099"/>
                  <a:pt x="372331" y="500709"/>
                  <a:pt x="365811" y="524618"/>
                </a:cubicBezTo>
                <a:cubicBezTo>
                  <a:pt x="358446" y="551624"/>
                  <a:pt x="356608" y="579841"/>
                  <a:pt x="352006" y="607453"/>
                </a:cubicBezTo>
                <a:cubicBezTo>
                  <a:pt x="362534" y="712736"/>
                  <a:pt x="330254" y="854677"/>
                  <a:pt x="531469" y="731704"/>
                </a:cubicBezTo>
                <a:cubicBezTo>
                  <a:pt x="577260" y="703719"/>
                  <a:pt x="614298" y="593647"/>
                  <a:pt x="614298" y="593647"/>
                </a:cubicBezTo>
                <a:cubicBezTo>
                  <a:pt x="629621" y="517030"/>
                  <a:pt x="626859" y="506191"/>
                  <a:pt x="669518" y="427978"/>
                </a:cubicBezTo>
                <a:cubicBezTo>
                  <a:pt x="680536" y="407778"/>
                  <a:pt x="692966" y="387129"/>
                  <a:pt x="710933" y="372755"/>
                </a:cubicBezTo>
                <a:cubicBezTo>
                  <a:pt x="794463" y="305927"/>
                  <a:pt x="792359" y="324785"/>
                  <a:pt x="876591" y="303726"/>
                </a:cubicBezTo>
                <a:cubicBezTo>
                  <a:pt x="909091" y="295600"/>
                  <a:pt x="941014" y="285319"/>
                  <a:pt x="973225" y="276115"/>
                </a:cubicBezTo>
                <a:cubicBezTo>
                  <a:pt x="952286" y="262154"/>
                  <a:pt x="918975" y="234698"/>
                  <a:pt x="890396" y="234698"/>
                </a:cubicBezTo>
                <a:cubicBezTo>
                  <a:pt x="871423" y="234698"/>
                  <a:pt x="853583" y="243901"/>
                  <a:pt x="835176" y="248503"/>
                </a:cubicBezTo>
                <a:cubicBezTo>
                  <a:pt x="825973" y="266911"/>
                  <a:pt x="819528" y="286979"/>
                  <a:pt x="807567" y="303726"/>
                </a:cubicBezTo>
                <a:cubicBezTo>
                  <a:pt x="796220" y="319614"/>
                  <a:pt x="769121" y="325847"/>
                  <a:pt x="766152" y="345144"/>
                </a:cubicBezTo>
                <a:cubicBezTo>
                  <a:pt x="759120" y="390855"/>
                  <a:pt x="775355" y="437182"/>
                  <a:pt x="779957" y="483201"/>
                </a:cubicBezTo>
                <a:cubicBezTo>
                  <a:pt x="775355" y="497007"/>
                  <a:pt x="780674" y="523681"/>
                  <a:pt x="766152" y="524618"/>
                </a:cubicBezTo>
                <a:cubicBezTo>
                  <a:pt x="716186" y="527842"/>
                  <a:pt x="418225" y="569947"/>
                  <a:pt x="296787" y="483201"/>
                </a:cubicBezTo>
                <a:cubicBezTo>
                  <a:pt x="280900" y="471853"/>
                  <a:pt x="269177" y="455590"/>
                  <a:pt x="255372" y="441784"/>
                </a:cubicBezTo>
                <a:cubicBezTo>
                  <a:pt x="274714" y="248351"/>
                  <a:pt x="234817" y="353019"/>
                  <a:pt x="324396" y="248503"/>
                </a:cubicBezTo>
                <a:cubicBezTo>
                  <a:pt x="335194" y="235905"/>
                  <a:pt x="342362" y="220588"/>
                  <a:pt x="352006" y="207086"/>
                </a:cubicBezTo>
                <a:cubicBezTo>
                  <a:pt x="365379" y="188362"/>
                  <a:pt x="409691" y="168133"/>
                  <a:pt x="393421" y="151863"/>
                </a:cubicBezTo>
                <a:cubicBezTo>
                  <a:pt x="375899" y="134340"/>
                  <a:pt x="347404" y="170271"/>
                  <a:pt x="324396" y="179475"/>
                </a:cubicBezTo>
                <a:cubicBezTo>
                  <a:pt x="255372" y="174873"/>
                  <a:pt x="186501" y="165669"/>
                  <a:pt x="117323" y="165669"/>
                </a:cubicBezTo>
                <a:cubicBezTo>
                  <a:pt x="102771" y="165669"/>
                  <a:pt x="82416" y="166460"/>
                  <a:pt x="75909" y="179475"/>
                </a:cubicBezTo>
                <a:cubicBezTo>
                  <a:pt x="69401" y="192491"/>
                  <a:pt x="85884" y="206852"/>
                  <a:pt x="89713" y="220892"/>
                </a:cubicBezTo>
                <a:cubicBezTo>
                  <a:pt x="99697" y="257503"/>
                  <a:pt x="107339" y="294727"/>
                  <a:pt x="117323" y="331338"/>
                </a:cubicBezTo>
                <a:cubicBezTo>
                  <a:pt x="130763" y="380622"/>
                  <a:pt x="124846" y="366472"/>
                  <a:pt x="158738" y="400367"/>
                </a:cubicBezTo>
                <a:cubicBezTo>
                  <a:pt x="210770" y="556470"/>
                  <a:pt x="157576" y="384085"/>
                  <a:pt x="186348" y="786927"/>
                </a:cubicBezTo>
                <a:cubicBezTo>
                  <a:pt x="189939" y="837211"/>
                  <a:pt x="201160" y="828680"/>
                  <a:pt x="241567" y="842150"/>
                </a:cubicBezTo>
                <a:cubicBezTo>
                  <a:pt x="306535" y="839197"/>
                  <a:pt x="523369" y="897742"/>
                  <a:pt x="586689" y="786927"/>
                </a:cubicBezTo>
                <a:cubicBezTo>
                  <a:pt x="596102" y="770453"/>
                  <a:pt x="593020" y="749144"/>
                  <a:pt x="600494" y="731704"/>
                </a:cubicBezTo>
                <a:cubicBezTo>
                  <a:pt x="607029" y="716453"/>
                  <a:pt x="618900" y="704093"/>
                  <a:pt x="628103" y="690287"/>
                </a:cubicBezTo>
                <a:cubicBezTo>
                  <a:pt x="683323" y="694889"/>
                  <a:pt x="738837" y="696769"/>
                  <a:pt x="793762" y="704093"/>
                </a:cubicBezTo>
                <a:cubicBezTo>
                  <a:pt x="860802" y="713032"/>
                  <a:pt x="813010" y="715642"/>
                  <a:pt x="862786" y="745510"/>
                </a:cubicBezTo>
                <a:cubicBezTo>
                  <a:pt x="875264" y="752997"/>
                  <a:pt x="890396" y="754714"/>
                  <a:pt x="904201" y="759316"/>
                </a:cubicBezTo>
                <a:cubicBezTo>
                  <a:pt x="922607" y="754714"/>
                  <a:pt x="944605" y="757363"/>
                  <a:pt x="959420" y="745510"/>
                </a:cubicBezTo>
                <a:cubicBezTo>
                  <a:pt x="970783" y="736419"/>
                  <a:pt x="964494" y="715735"/>
                  <a:pt x="973225" y="704093"/>
                </a:cubicBezTo>
                <a:cubicBezTo>
                  <a:pt x="992748" y="678061"/>
                  <a:pt x="1019241" y="658074"/>
                  <a:pt x="1042249" y="635064"/>
                </a:cubicBezTo>
                <a:lnTo>
                  <a:pt x="1042249" y="635064"/>
                </a:lnTo>
                <a:lnTo>
                  <a:pt x="1083664" y="621258"/>
                </a:ln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9" name="Picture 108" descr="256x256.png"/>
          <p:cNvPicPr>
            <a:picLocks noChangeAspect="1"/>
          </p:cNvPicPr>
          <p:nvPr/>
        </p:nvPicPr>
        <p:blipFill>
          <a:blip r:embed="rId63"/>
          <a:stretch>
            <a:fillRect/>
          </a:stretch>
        </p:blipFill>
        <p:spPr>
          <a:xfrm>
            <a:off x="3586195" y="5396929"/>
            <a:ext cx="470911" cy="470911"/>
          </a:xfrm>
          <a:prstGeom prst="rect">
            <a:avLst/>
          </a:prstGeom>
        </p:spPr>
      </p:pic>
      <p:pic>
        <p:nvPicPr>
          <p:cNvPr id="110" name="Picture 109" descr="medication.png"/>
          <p:cNvPicPr>
            <a:picLocks noChangeAspect="1"/>
          </p:cNvPicPr>
          <p:nvPr/>
        </p:nvPicPr>
        <p:blipFill>
          <a:blip r:embed="rId64"/>
          <a:stretch>
            <a:fillRect/>
          </a:stretch>
        </p:blipFill>
        <p:spPr>
          <a:xfrm>
            <a:off x="4296665" y="5446245"/>
            <a:ext cx="332733" cy="415915"/>
          </a:xfrm>
          <a:prstGeom prst="rect">
            <a:avLst/>
          </a:prstGeom>
        </p:spPr>
      </p:pic>
      <p:pic>
        <p:nvPicPr>
          <p:cNvPr id="111" name="Picture 110" descr="256x256.png"/>
          <p:cNvPicPr>
            <a:picLocks noChangeAspect="1"/>
          </p:cNvPicPr>
          <p:nvPr/>
        </p:nvPicPr>
        <p:blipFill>
          <a:blip r:embed="rId65"/>
          <a:stretch>
            <a:fillRect/>
          </a:stretch>
        </p:blipFill>
        <p:spPr>
          <a:xfrm>
            <a:off x="4938162" y="5413700"/>
            <a:ext cx="454140" cy="454140"/>
          </a:xfrm>
          <a:prstGeom prst="rect">
            <a:avLst/>
          </a:prstGeom>
        </p:spPr>
      </p:pic>
      <p:pic>
        <p:nvPicPr>
          <p:cNvPr id="112" name="Picture 111" descr="256x256.png"/>
          <p:cNvPicPr>
            <a:picLocks noChangeAspect="1"/>
          </p:cNvPicPr>
          <p:nvPr/>
        </p:nvPicPr>
        <p:blipFill>
          <a:blip r:embed="rId66"/>
          <a:stretch>
            <a:fillRect/>
          </a:stretch>
        </p:blipFill>
        <p:spPr>
          <a:xfrm>
            <a:off x="3543860" y="6058658"/>
            <a:ext cx="445336" cy="445336"/>
          </a:xfrm>
          <a:prstGeom prst="rect">
            <a:avLst/>
          </a:prstGeom>
        </p:spPr>
      </p:pic>
      <p:pic>
        <p:nvPicPr>
          <p:cNvPr id="113" name="Picture 112" descr="128x128.png"/>
          <p:cNvPicPr>
            <a:picLocks noChangeAspect="1"/>
          </p:cNvPicPr>
          <p:nvPr/>
        </p:nvPicPr>
        <p:blipFill>
          <a:blip r:embed="rId67"/>
          <a:stretch>
            <a:fillRect/>
          </a:stretch>
        </p:blipFill>
        <p:spPr>
          <a:xfrm>
            <a:off x="5626229" y="4707642"/>
            <a:ext cx="490092" cy="490092"/>
          </a:xfrm>
          <a:prstGeom prst="rect">
            <a:avLst/>
          </a:prstGeom>
        </p:spPr>
      </p:pic>
      <p:pic>
        <p:nvPicPr>
          <p:cNvPr id="114" name="Picture 113" descr="256x256.png"/>
          <p:cNvPicPr>
            <a:picLocks noChangeAspect="1"/>
          </p:cNvPicPr>
          <p:nvPr/>
        </p:nvPicPr>
        <p:blipFill>
          <a:blip r:embed="rId68"/>
          <a:srcRect t="16556" b="7387"/>
          <a:stretch>
            <a:fillRect/>
          </a:stretch>
        </p:blipFill>
        <p:spPr>
          <a:xfrm>
            <a:off x="4175981" y="6108192"/>
            <a:ext cx="507161" cy="385733"/>
          </a:xfrm>
          <a:prstGeom prst="rect">
            <a:avLst/>
          </a:prstGeom>
        </p:spPr>
      </p:pic>
      <p:pic>
        <p:nvPicPr>
          <p:cNvPr id="115" name="Picture 114" descr="256x256.png"/>
          <p:cNvPicPr>
            <a:picLocks noChangeAspect="1"/>
          </p:cNvPicPr>
          <p:nvPr/>
        </p:nvPicPr>
        <p:blipFill>
          <a:blip r:embed="rId69"/>
          <a:stretch>
            <a:fillRect/>
          </a:stretch>
        </p:blipFill>
        <p:spPr>
          <a:xfrm>
            <a:off x="5619028" y="6158994"/>
            <a:ext cx="395802" cy="395802"/>
          </a:xfrm>
          <a:prstGeom prst="rect">
            <a:avLst/>
          </a:prstGeom>
        </p:spPr>
      </p:pic>
      <p:pic>
        <p:nvPicPr>
          <p:cNvPr id="118" name="Picture 117" descr="school_128x128.png"/>
          <p:cNvPicPr>
            <a:picLocks noChangeAspect="1"/>
          </p:cNvPicPr>
          <p:nvPr/>
        </p:nvPicPr>
        <p:blipFill>
          <a:blip r:embed="rId70"/>
          <a:stretch>
            <a:fillRect/>
          </a:stretch>
        </p:blipFill>
        <p:spPr>
          <a:xfrm>
            <a:off x="2196495" y="5446199"/>
            <a:ext cx="443322" cy="443322"/>
          </a:xfrm>
          <a:prstGeom prst="rect">
            <a:avLst/>
          </a:prstGeom>
        </p:spPr>
      </p:pic>
      <p:pic>
        <p:nvPicPr>
          <p:cNvPr id="119" name="Picture 118" descr="pub.png"/>
          <p:cNvPicPr>
            <a:picLocks noChangeAspect="1"/>
          </p:cNvPicPr>
          <p:nvPr/>
        </p:nvPicPr>
        <p:blipFill>
          <a:blip r:embed="rId71"/>
          <a:stretch>
            <a:fillRect/>
          </a:stretch>
        </p:blipFill>
        <p:spPr>
          <a:xfrm>
            <a:off x="1593397" y="6158994"/>
            <a:ext cx="304618" cy="319599"/>
          </a:xfrm>
          <a:prstGeom prst="rect">
            <a:avLst/>
          </a:prstGeom>
        </p:spPr>
      </p:pic>
      <p:pic>
        <p:nvPicPr>
          <p:cNvPr id="120" name="Picture 119" descr="cinema.png"/>
          <p:cNvPicPr>
            <a:picLocks noChangeAspect="1"/>
          </p:cNvPicPr>
          <p:nvPr/>
        </p:nvPicPr>
        <p:blipFill>
          <a:blip r:embed="rId72"/>
          <a:stretch>
            <a:fillRect/>
          </a:stretch>
        </p:blipFill>
        <p:spPr>
          <a:xfrm>
            <a:off x="831235" y="5495487"/>
            <a:ext cx="383674" cy="296475"/>
          </a:xfrm>
          <a:prstGeom prst="rect">
            <a:avLst/>
          </a:prstGeom>
        </p:spPr>
      </p:pic>
      <p:pic>
        <p:nvPicPr>
          <p:cNvPr id="121" name="Picture 120" descr="library.png"/>
          <p:cNvPicPr>
            <a:picLocks noChangeAspect="1"/>
          </p:cNvPicPr>
          <p:nvPr/>
        </p:nvPicPr>
        <p:blipFill>
          <a:blip r:embed="rId73"/>
          <a:stretch>
            <a:fillRect/>
          </a:stretch>
        </p:blipFill>
        <p:spPr>
          <a:xfrm>
            <a:off x="934399" y="6167352"/>
            <a:ext cx="181674" cy="265523"/>
          </a:xfrm>
          <a:prstGeom prst="rect">
            <a:avLst/>
          </a:prstGeom>
        </p:spPr>
      </p:pic>
      <p:pic>
        <p:nvPicPr>
          <p:cNvPr id="122" name="Picture 121" descr="128x128.png"/>
          <p:cNvPicPr>
            <a:picLocks noChangeAspect="1"/>
          </p:cNvPicPr>
          <p:nvPr/>
        </p:nvPicPr>
        <p:blipFill>
          <a:blip r:embed="rId74"/>
          <a:stretch>
            <a:fillRect/>
          </a:stretch>
        </p:blipFill>
        <p:spPr>
          <a:xfrm>
            <a:off x="2881618" y="6733179"/>
            <a:ext cx="456195" cy="456195"/>
          </a:xfrm>
          <a:prstGeom prst="rect">
            <a:avLst/>
          </a:prstGeom>
        </p:spPr>
      </p:pic>
      <p:pic>
        <p:nvPicPr>
          <p:cNvPr id="123" name="Picture 122" descr="128x128.png"/>
          <p:cNvPicPr>
            <a:picLocks noChangeAspect="1"/>
          </p:cNvPicPr>
          <p:nvPr/>
        </p:nvPicPr>
        <p:blipFill>
          <a:blip r:embed="rId75"/>
          <a:stretch>
            <a:fillRect/>
          </a:stretch>
        </p:blipFill>
        <p:spPr>
          <a:xfrm>
            <a:off x="4877888" y="6748601"/>
            <a:ext cx="371576" cy="371576"/>
          </a:xfrm>
          <a:prstGeom prst="rect">
            <a:avLst/>
          </a:prstGeom>
        </p:spPr>
      </p:pic>
      <p:pic>
        <p:nvPicPr>
          <p:cNvPr id="124" name="Picture 123" descr="128x128.png"/>
          <p:cNvPicPr>
            <a:picLocks noChangeAspect="1"/>
          </p:cNvPicPr>
          <p:nvPr/>
        </p:nvPicPr>
        <p:blipFill>
          <a:blip r:embed="rId76"/>
          <a:stretch>
            <a:fillRect/>
          </a:stretch>
        </p:blipFill>
        <p:spPr>
          <a:xfrm>
            <a:off x="5109706" y="6758853"/>
            <a:ext cx="316464" cy="316464"/>
          </a:xfrm>
          <a:prstGeom prst="rect">
            <a:avLst/>
          </a:prstGeom>
        </p:spPr>
      </p:pic>
      <p:pic>
        <p:nvPicPr>
          <p:cNvPr id="125" name="Picture 124" descr="vegetables.png"/>
          <p:cNvPicPr>
            <a:picLocks noChangeAspect="1"/>
          </p:cNvPicPr>
          <p:nvPr/>
        </p:nvPicPr>
        <p:blipFill>
          <a:blip r:embed="rId77"/>
          <a:stretch>
            <a:fillRect/>
          </a:stretch>
        </p:blipFill>
        <p:spPr>
          <a:xfrm>
            <a:off x="2244983" y="6753705"/>
            <a:ext cx="385882" cy="406931"/>
          </a:xfrm>
          <a:prstGeom prst="rect">
            <a:avLst/>
          </a:prstGeom>
        </p:spPr>
      </p:pic>
      <p:pic>
        <p:nvPicPr>
          <p:cNvPr id="126" name="Picture 125" descr="FastfoodFruit.png"/>
          <p:cNvPicPr>
            <a:picLocks noChangeAspect="1"/>
          </p:cNvPicPr>
          <p:nvPr/>
        </p:nvPicPr>
        <p:blipFill>
          <a:blip r:embed="rId78"/>
          <a:stretch>
            <a:fillRect/>
          </a:stretch>
        </p:blipFill>
        <p:spPr>
          <a:xfrm>
            <a:off x="3592284" y="6733179"/>
            <a:ext cx="366266" cy="386998"/>
          </a:xfrm>
          <a:prstGeom prst="rect">
            <a:avLst/>
          </a:prstGeom>
        </p:spPr>
      </p:pic>
      <p:pic>
        <p:nvPicPr>
          <p:cNvPr id="127" name="Picture 126" descr="fastfood.png"/>
          <p:cNvPicPr>
            <a:picLocks noChangeAspect="1"/>
          </p:cNvPicPr>
          <p:nvPr/>
        </p:nvPicPr>
        <p:blipFill>
          <a:blip r:embed="rId79"/>
          <a:stretch>
            <a:fillRect/>
          </a:stretch>
        </p:blipFill>
        <p:spPr>
          <a:xfrm>
            <a:off x="4246683" y="6758580"/>
            <a:ext cx="406457" cy="324067"/>
          </a:xfrm>
          <a:prstGeom prst="rect">
            <a:avLst/>
          </a:prstGeom>
        </p:spPr>
      </p:pic>
      <p:pic>
        <p:nvPicPr>
          <p:cNvPr id="128" name="Picture 127" descr="tomato.png"/>
          <p:cNvPicPr>
            <a:picLocks noChangeAspect="1"/>
          </p:cNvPicPr>
          <p:nvPr/>
        </p:nvPicPr>
        <p:blipFill>
          <a:blip r:embed="rId80"/>
          <a:stretch>
            <a:fillRect/>
          </a:stretch>
        </p:blipFill>
        <p:spPr>
          <a:xfrm>
            <a:off x="2897246" y="7387259"/>
            <a:ext cx="372835" cy="380218"/>
          </a:xfrm>
          <a:prstGeom prst="rect">
            <a:avLst/>
          </a:prstGeom>
        </p:spPr>
      </p:pic>
      <p:pic>
        <p:nvPicPr>
          <p:cNvPr id="129" name="Picture 128" descr="banana.png"/>
          <p:cNvPicPr>
            <a:picLocks noChangeAspect="1"/>
          </p:cNvPicPr>
          <p:nvPr/>
        </p:nvPicPr>
        <p:blipFill>
          <a:blip r:embed="rId81"/>
          <a:stretch>
            <a:fillRect/>
          </a:stretch>
        </p:blipFill>
        <p:spPr>
          <a:xfrm>
            <a:off x="3484529" y="7387259"/>
            <a:ext cx="509772" cy="327711"/>
          </a:xfrm>
          <a:prstGeom prst="rect">
            <a:avLst/>
          </a:prstGeom>
        </p:spPr>
      </p:pic>
      <p:pic>
        <p:nvPicPr>
          <p:cNvPr id="130" name="Picture 129" descr="potato.png"/>
          <p:cNvPicPr>
            <a:picLocks noChangeAspect="1"/>
          </p:cNvPicPr>
          <p:nvPr/>
        </p:nvPicPr>
        <p:blipFill>
          <a:blip r:embed="rId82"/>
          <a:stretch>
            <a:fillRect/>
          </a:stretch>
        </p:blipFill>
        <p:spPr>
          <a:xfrm>
            <a:off x="2165276" y="7427402"/>
            <a:ext cx="449720" cy="326683"/>
          </a:xfrm>
          <a:prstGeom prst="rect">
            <a:avLst/>
          </a:prstGeom>
        </p:spPr>
      </p:pic>
      <p:pic>
        <p:nvPicPr>
          <p:cNvPr id="131" name="Picture 130" descr="fish.png"/>
          <p:cNvPicPr>
            <a:picLocks noChangeAspect="1"/>
          </p:cNvPicPr>
          <p:nvPr/>
        </p:nvPicPr>
        <p:blipFill>
          <a:blip r:embed="rId83"/>
          <a:stretch>
            <a:fillRect/>
          </a:stretch>
        </p:blipFill>
        <p:spPr>
          <a:xfrm>
            <a:off x="1476052" y="6770992"/>
            <a:ext cx="495054" cy="317582"/>
          </a:xfrm>
          <a:prstGeom prst="rect">
            <a:avLst/>
          </a:prstGeom>
        </p:spPr>
      </p:pic>
      <p:pic>
        <p:nvPicPr>
          <p:cNvPr id="132" name="Picture 131" descr="bacon.png"/>
          <p:cNvPicPr>
            <a:picLocks noChangeAspect="1"/>
          </p:cNvPicPr>
          <p:nvPr/>
        </p:nvPicPr>
        <p:blipFill>
          <a:blip r:embed="rId84"/>
          <a:stretch>
            <a:fillRect/>
          </a:stretch>
        </p:blipFill>
        <p:spPr>
          <a:xfrm>
            <a:off x="1476052" y="7387259"/>
            <a:ext cx="421595" cy="321744"/>
          </a:xfrm>
          <a:prstGeom prst="rect">
            <a:avLst/>
          </a:prstGeom>
        </p:spPr>
      </p:pic>
      <p:pic>
        <p:nvPicPr>
          <p:cNvPr id="133" name="Picture 132" descr="ham.png"/>
          <p:cNvPicPr>
            <a:picLocks noChangeAspect="1"/>
          </p:cNvPicPr>
          <p:nvPr/>
        </p:nvPicPr>
        <p:blipFill>
          <a:blip r:embed="rId85"/>
          <a:stretch>
            <a:fillRect/>
          </a:stretch>
        </p:blipFill>
        <p:spPr>
          <a:xfrm>
            <a:off x="812263" y="7367658"/>
            <a:ext cx="445800" cy="445800"/>
          </a:xfrm>
          <a:prstGeom prst="rect">
            <a:avLst/>
          </a:prstGeom>
        </p:spPr>
      </p:pic>
      <p:pic>
        <p:nvPicPr>
          <p:cNvPr id="134" name="Picture 133" descr="roastdinner.png"/>
          <p:cNvPicPr>
            <a:picLocks noChangeAspect="1"/>
          </p:cNvPicPr>
          <p:nvPr/>
        </p:nvPicPr>
        <p:blipFill>
          <a:blip r:embed="rId86"/>
          <a:stretch>
            <a:fillRect/>
          </a:stretch>
        </p:blipFill>
        <p:spPr>
          <a:xfrm>
            <a:off x="113590" y="6710805"/>
            <a:ext cx="425097" cy="432897"/>
          </a:xfrm>
          <a:prstGeom prst="rect">
            <a:avLst/>
          </a:prstGeom>
        </p:spPr>
      </p:pic>
      <p:pic>
        <p:nvPicPr>
          <p:cNvPr id="135" name="Picture 134" descr="pie.png"/>
          <p:cNvPicPr>
            <a:picLocks noChangeAspect="1"/>
          </p:cNvPicPr>
          <p:nvPr/>
        </p:nvPicPr>
        <p:blipFill>
          <a:blip r:embed="rId87"/>
          <a:stretch>
            <a:fillRect/>
          </a:stretch>
        </p:blipFill>
        <p:spPr>
          <a:xfrm>
            <a:off x="127000" y="7423854"/>
            <a:ext cx="488914" cy="330231"/>
          </a:xfrm>
          <a:prstGeom prst="rect">
            <a:avLst/>
          </a:prstGeom>
        </p:spPr>
      </p:pic>
      <p:pic>
        <p:nvPicPr>
          <p:cNvPr id="136" name="Picture 135" descr="crisps.png"/>
          <p:cNvPicPr>
            <a:picLocks noChangeAspect="1"/>
          </p:cNvPicPr>
          <p:nvPr/>
        </p:nvPicPr>
        <p:blipFill>
          <a:blip r:embed="rId88"/>
          <a:stretch>
            <a:fillRect/>
          </a:stretch>
        </p:blipFill>
        <p:spPr>
          <a:xfrm>
            <a:off x="5001742" y="7411325"/>
            <a:ext cx="263816" cy="356152"/>
          </a:xfrm>
          <a:prstGeom prst="rect">
            <a:avLst/>
          </a:prstGeom>
        </p:spPr>
      </p:pic>
      <p:pic>
        <p:nvPicPr>
          <p:cNvPr id="137" name="Picture 136" descr="chips.png"/>
          <p:cNvPicPr>
            <a:picLocks noChangeAspect="1"/>
          </p:cNvPicPr>
          <p:nvPr/>
        </p:nvPicPr>
        <p:blipFill>
          <a:blip r:embed="rId89"/>
          <a:stretch>
            <a:fillRect/>
          </a:stretch>
        </p:blipFill>
        <p:spPr>
          <a:xfrm>
            <a:off x="4255259" y="7425372"/>
            <a:ext cx="415546" cy="315507"/>
          </a:xfrm>
          <a:prstGeom prst="rect">
            <a:avLst/>
          </a:prstGeom>
        </p:spPr>
      </p:pic>
      <p:pic>
        <p:nvPicPr>
          <p:cNvPr id="138" name="Picture 137" descr="cake.png"/>
          <p:cNvPicPr>
            <a:picLocks noChangeAspect="1"/>
          </p:cNvPicPr>
          <p:nvPr/>
        </p:nvPicPr>
        <p:blipFill>
          <a:blip r:embed="rId90"/>
          <a:stretch>
            <a:fillRect/>
          </a:stretch>
        </p:blipFill>
        <p:spPr>
          <a:xfrm>
            <a:off x="5633347" y="7427402"/>
            <a:ext cx="413744" cy="358579"/>
          </a:xfrm>
          <a:prstGeom prst="rect">
            <a:avLst/>
          </a:prstGeom>
        </p:spPr>
      </p:pic>
      <p:pic>
        <p:nvPicPr>
          <p:cNvPr id="139" name="Picture 138" descr="salt.png"/>
          <p:cNvPicPr>
            <a:picLocks noChangeAspect="1"/>
          </p:cNvPicPr>
          <p:nvPr/>
        </p:nvPicPr>
        <p:blipFill>
          <a:blip r:embed="rId91"/>
          <a:stretch>
            <a:fillRect/>
          </a:stretch>
        </p:blipFill>
        <p:spPr>
          <a:xfrm>
            <a:off x="6297262" y="7487556"/>
            <a:ext cx="176406" cy="325902"/>
          </a:xfrm>
          <a:prstGeom prst="rect">
            <a:avLst/>
          </a:prstGeom>
        </p:spPr>
      </p:pic>
      <p:pic>
        <p:nvPicPr>
          <p:cNvPr id="140" name="Picture 139" descr="256x256.png"/>
          <p:cNvPicPr>
            <a:picLocks noChangeAspect="1"/>
          </p:cNvPicPr>
          <p:nvPr/>
        </p:nvPicPr>
        <p:blipFill>
          <a:blip r:embed="rId92"/>
          <a:stretch>
            <a:fillRect/>
          </a:stretch>
        </p:blipFill>
        <p:spPr>
          <a:xfrm>
            <a:off x="6411777" y="7452803"/>
            <a:ext cx="394305" cy="394305"/>
          </a:xfrm>
          <a:prstGeom prst="rect">
            <a:avLst/>
          </a:prstGeom>
        </p:spPr>
      </p:pic>
      <p:pic>
        <p:nvPicPr>
          <p:cNvPr id="141" name="Picture 140" descr="128x128.png"/>
          <p:cNvPicPr>
            <a:picLocks noChangeAspect="1"/>
          </p:cNvPicPr>
          <p:nvPr/>
        </p:nvPicPr>
        <p:blipFill>
          <a:blip r:embed="rId76"/>
          <a:stretch>
            <a:fillRect/>
          </a:stretch>
        </p:blipFill>
        <p:spPr>
          <a:xfrm>
            <a:off x="5644070" y="6770992"/>
            <a:ext cx="316464" cy="316464"/>
          </a:xfrm>
          <a:prstGeom prst="rect">
            <a:avLst/>
          </a:prstGeom>
        </p:spPr>
      </p:pic>
      <p:pic>
        <p:nvPicPr>
          <p:cNvPr id="142" name="Picture 141" descr="128x128.png"/>
          <p:cNvPicPr>
            <a:picLocks noChangeAspect="1"/>
          </p:cNvPicPr>
          <p:nvPr/>
        </p:nvPicPr>
        <p:blipFill>
          <a:blip r:embed="rId76"/>
          <a:stretch>
            <a:fillRect/>
          </a:stretch>
        </p:blipFill>
        <p:spPr>
          <a:xfrm>
            <a:off x="5670487" y="8827536"/>
            <a:ext cx="316464" cy="316464"/>
          </a:xfrm>
          <a:prstGeom prst="rect">
            <a:avLst/>
          </a:prstGeom>
        </p:spPr>
      </p:pic>
      <p:pic>
        <p:nvPicPr>
          <p:cNvPr id="162" name="Picture 161" descr="apple.png"/>
          <p:cNvPicPr>
            <a:picLocks noChangeAspect="1"/>
          </p:cNvPicPr>
          <p:nvPr/>
        </p:nvPicPr>
        <p:blipFill>
          <a:blip r:embed="rId93"/>
          <a:stretch>
            <a:fillRect/>
          </a:stretch>
        </p:blipFill>
        <p:spPr>
          <a:xfrm>
            <a:off x="3628861" y="8733390"/>
            <a:ext cx="323801" cy="392927"/>
          </a:xfrm>
          <a:prstGeom prst="rect">
            <a:avLst/>
          </a:prstGeom>
        </p:spPr>
      </p:pic>
      <p:pic>
        <p:nvPicPr>
          <p:cNvPr id="163" name="Picture 162" descr="tomatosauce.png"/>
          <p:cNvPicPr>
            <a:picLocks noChangeAspect="1"/>
          </p:cNvPicPr>
          <p:nvPr/>
        </p:nvPicPr>
        <p:blipFill>
          <a:blip r:embed="rId94"/>
          <a:stretch>
            <a:fillRect/>
          </a:stretch>
        </p:blipFill>
        <p:spPr>
          <a:xfrm>
            <a:off x="6426547" y="8061314"/>
            <a:ext cx="173835" cy="395752"/>
          </a:xfrm>
          <a:prstGeom prst="rect">
            <a:avLst/>
          </a:prstGeom>
        </p:spPr>
      </p:pic>
      <p:pic>
        <p:nvPicPr>
          <p:cNvPr id="164" name="Picture 163" descr="orange.png"/>
          <p:cNvPicPr>
            <a:picLocks noChangeAspect="1"/>
          </p:cNvPicPr>
          <p:nvPr/>
        </p:nvPicPr>
        <p:blipFill>
          <a:blip r:embed="rId95"/>
          <a:stretch>
            <a:fillRect/>
          </a:stretch>
        </p:blipFill>
        <p:spPr>
          <a:xfrm>
            <a:off x="3592427" y="8081054"/>
            <a:ext cx="366123" cy="373031"/>
          </a:xfrm>
          <a:prstGeom prst="rect">
            <a:avLst/>
          </a:prstGeom>
        </p:spPr>
      </p:pic>
      <p:pic>
        <p:nvPicPr>
          <p:cNvPr id="165" name="Picture 164" descr="broccoli.png"/>
          <p:cNvPicPr>
            <a:picLocks noChangeAspect="1"/>
          </p:cNvPicPr>
          <p:nvPr/>
        </p:nvPicPr>
        <p:blipFill>
          <a:blip r:embed="rId96"/>
          <a:stretch>
            <a:fillRect/>
          </a:stretch>
        </p:blipFill>
        <p:spPr>
          <a:xfrm>
            <a:off x="1578018" y="8045699"/>
            <a:ext cx="340914" cy="381419"/>
          </a:xfrm>
          <a:prstGeom prst="rect">
            <a:avLst/>
          </a:prstGeom>
        </p:spPr>
      </p:pic>
      <p:pic>
        <p:nvPicPr>
          <p:cNvPr id="166" name="Picture 165" descr="carrot.png"/>
          <p:cNvPicPr>
            <a:picLocks noChangeAspect="1"/>
          </p:cNvPicPr>
          <p:nvPr/>
        </p:nvPicPr>
        <p:blipFill>
          <a:blip r:embed="rId97"/>
          <a:stretch>
            <a:fillRect/>
          </a:stretch>
        </p:blipFill>
        <p:spPr>
          <a:xfrm rot="2638591">
            <a:off x="2351372" y="7988751"/>
            <a:ext cx="105233" cy="498712"/>
          </a:xfrm>
          <a:prstGeom prst="rect">
            <a:avLst/>
          </a:prstGeom>
        </p:spPr>
      </p:pic>
      <p:pic>
        <p:nvPicPr>
          <p:cNvPr id="167" name="Picture 166" descr="peas.png"/>
          <p:cNvPicPr>
            <a:picLocks noChangeAspect="1"/>
          </p:cNvPicPr>
          <p:nvPr/>
        </p:nvPicPr>
        <p:blipFill>
          <a:blip r:embed="rId98"/>
          <a:stretch>
            <a:fillRect/>
          </a:stretch>
        </p:blipFill>
        <p:spPr>
          <a:xfrm>
            <a:off x="2244983" y="8705719"/>
            <a:ext cx="294870" cy="340944"/>
          </a:xfrm>
          <a:prstGeom prst="rect">
            <a:avLst/>
          </a:prstGeom>
        </p:spPr>
      </p:pic>
      <p:pic>
        <p:nvPicPr>
          <p:cNvPr id="168" name="Picture 167" descr="onion.png"/>
          <p:cNvPicPr>
            <a:picLocks noChangeAspect="1"/>
          </p:cNvPicPr>
          <p:nvPr/>
        </p:nvPicPr>
        <p:blipFill>
          <a:blip r:embed="rId99"/>
          <a:stretch>
            <a:fillRect/>
          </a:stretch>
        </p:blipFill>
        <p:spPr>
          <a:xfrm>
            <a:off x="1584710" y="8712910"/>
            <a:ext cx="278740" cy="386752"/>
          </a:xfrm>
          <a:prstGeom prst="rect">
            <a:avLst/>
          </a:prstGeom>
        </p:spPr>
      </p:pic>
      <p:pic>
        <p:nvPicPr>
          <p:cNvPr id="169" name="Picture 168" descr="chicken.png"/>
          <p:cNvPicPr>
            <a:picLocks noChangeAspect="1"/>
          </p:cNvPicPr>
          <p:nvPr/>
        </p:nvPicPr>
        <p:blipFill>
          <a:blip r:embed="rId100"/>
          <a:stretch>
            <a:fillRect/>
          </a:stretch>
        </p:blipFill>
        <p:spPr>
          <a:xfrm>
            <a:off x="825838" y="8045699"/>
            <a:ext cx="426729" cy="384818"/>
          </a:xfrm>
          <a:prstGeom prst="rect">
            <a:avLst/>
          </a:prstGeom>
        </p:spPr>
      </p:pic>
      <p:pic>
        <p:nvPicPr>
          <p:cNvPr id="170" name="Picture 169" descr="sausages.png"/>
          <p:cNvPicPr>
            <a:picLocks noChangeAspect="1"/>
          </p:cNvPicPr>
          <p:nvPr/>
        </p:nvPicPr>
        <p:blipFill>
          <a:blip r:embed="rId101"/>
          <a:stretch>
            <a:fillRect/>
          </a:stretch>
        </p:blipFill>
        <p:spPr>
          <a:xfrm>
            <a:off x="791629" y="8705719"/>
            <a:ext cx="438283" cy="438283"/>
          </a:xfrm>
          <a:prstGeom prst="rect">
            <a:avLst/>
          </a:prstGeom>
        </p:spPr>
      </p:pic>
      <p:pic>
        <p:nvPicPr>
          <p:cNvPr id="171" name="Picture 170" descr="lasagna.png"/>
          <p:cNvPicPr>
            <a:picLocks noChangeAspect="1"/>
          </p:cNvPicPr>
          <p:nvPr/>
        </p:nvPicPr>
        <p:blipFill>
          <a:blip r:embed="rId102"/>
          <a:stretch>
            <a:fillRect/>
          </a:stretch>
        </p:blipFill>
        <p:spPr>
          <a:xfrm>
            <a:off x="144050" y="8785181"/>
            <a:ext cx="431938" cy="314481"/>
          </a:xfrm>
          <a:prstGeom prst="rect">
            <a:avLst/>
          </a:prstGeom>
        </p:spPr>
      </p:pic>
      <p:pic>
        <p:nvPicPr>
          <p:cNvPr id="172" name="Picture 171" descr="curry.png"/>
          <p:cNvPicPr>
            <a:picLocks noChangeAspect="1"/>
          </p:cNvPicPr>
          <p:nvPr/>
        </p:nvPicPr>
        <p:blipFill>
          <a:blip r:embed="rId103"/>
          <a:stretch>
            <a:fillRect/>
          </a:stretch>
        </p:blipFill>
        <p:spPr>
          <a:xfrm>
            <a:off x="144050" y="8085613"/>
            <a:ext cx="442491" cy="309743"/>
          </a:xfrm>
          <a:prstGeom prst="rect">
            <a:avLst/>
          </a:prstGeom>
        </p:spPr>
      </p:pic>
      <p:pic>
        <p:nvPicPr>
          <p:cNvPr id="173" name="Picture 172" descr="burger.png"/>
          <p:cNvPicPr>
            <a:picLocks noChangeAspect="1"/>
          </p:cNvPicPr>
          <p:nvPr/>
        </p:nvPicPr>
        <p:blipFill>
          <a:blip r:embed="rId104"/>
          <a:stretch>
            <a:fillRect/>
          </a:stretch>
        </p:blipFill>
        <p:spPr>
          <a:xfrm>
            <a:off x="4264102" y="8733390"/>
            <a:ext cx="398916" cy="381419"/>
          </a:xfrm>
          <a:prstGeom prst="rect">
            <a:avLst/>
          </a:prstGeom>
        </p:spPr>
      </p:pic>
      <p:pic>
        <p:nvPicPr>
          <p:cNvPr id="174" name="Picture 173" descr="pizza.png"/>
          <p:cNvPicPr>
            <a:picLocks noChangeAspect="1"/>
          </p:cNvPicPr>
          <p:nvPr/>
        </p:nvPicPr>
        <p:blipFill>
          <a:blip r:embed="rId105"/>
          <a:stretch>
            <a:fillRect/>
          </a:stretch>
        </p:blipFill>
        <p:spPr>
          <a:xfrm>
            <a:off x="4275588" y="8082652"/>
            <a:ext cx="374888" cy="378358"/>
          </a:xfrm>
          <a:prstGeom prst="rect">
            <a:avLst/>
          </a:prstGeom>
        </p:spPr>
      </p:pic>
      <p:pic>
        <p:nvPicPr>
          <p:cNvPr id="175" name="Picture 174" descr="sweets.png"/>
          <p:cNvPicPr>
            <a:picLocks noChangeAspect="1"/>
          </p:cNvPicPr>
          <p:nvPr/>
        </p:nvPicPr>
        <p:blipFill>
          <a:blip r:embed="rId106"/>
          <a:stretch>
            <a:fillRect/>
          </a:stretch>
        </p:blipFill>
        <p:spPr>
          <a:xfrm>
            <a:off x="4938162" y="8827536"/>
            <a:ext cx="387773" cy="188240"/>
          </a:xfrm>
          <a:prstGeom prst="rect">
            <a:avLst/>
          </a:prstGeom>
        </p:spPr>
      </p:pic>
      <p:pic>
        <p:nvPicPr>
          <p:cNvPr id="176" name="Picture 175" descr="chocolate.png"/>
          <p:cNvPicPr>
            <a:picLocks noChangeAspect="1"/>
          </p:cNvPicPr>
          <p:nvPr/>
        </p:nvPicPr>
        <p:blipFill>
          <a:blip r:embed="rId107"/>
          <a:stretch>
            <a:fillRect/>
          </a:stretch>
        </p:blipFill>
        <p:spPr>
          <a:xfrm>
            <a:off x="5013573" y="8045699"/>
            <a:ext cx="234963" cy="430765"/>
          </a:xfrm>
          <a:prstGeom prst="rect">
            <a:avLst/>
          </a:prstGeom>
        </p:spPr>
      </p:pic>
      <p:pic>
        <p:nvPicPr>
          <p:cNvPr id="177" name="Picture 176" descr="256x256.png"/>
          <p:cNvPicPr>
            <a:picLocks noChangeAspect="1"/>
          </p:cNvPicPr>
          <p:nvPr/>
        </p:nvPicPr>
        <p:blipFill>
          <a:blip r:embed="rId108"/>
          <a:srcRect l="42154" t="40442" r="39932" b="41726"/>
          <a:stretch>
            <a:fillRect/>
          </a:stretch>
        </p:blipFill>
        <p:spPr>
          <a:xfrm>
            <a:off x="5598795" y="8015206"/>
            <a:ext cx="447831" cy="445804"/>
          </a:xfrm>
          <a:prstGeom prst="rect">
            <a:avLst/>
          </a:prstGeom>
        </p:spPr>
      </p:pic>
      <p:pic>
        <p:nvPicPr>
          <p:cNvPr id="178" name="Picture 177" descr="gravy.png"/>
          <p:cNvPicPr>
            <a:picLocks noChangeAspect="1"/>
          </p:cNvPicPr>
          <p:nvPr/>
        </p:nvPicPr>
        <p:blipFill>
          <a:blip r:embed="rId109"/>
          <a:stretch>
            <a:fillRect/>
          </a:stretch>
        </p:blipFill>
        <p:spPr>
          <a:xfrm>
            <a:off x="6252849" y="8750793"/>
            <a:ext cx="441638" cy="264983"/>
          </a:xfrm>
          <a:prstGeom prst="rect">
            <a:avLst/>
          </a:prstGeom>
        </p:spPr>
      </p:pic>
      <p:pic>
        <p:nvPicPr>
          <p:cNvPr id="179" name="Picture 178" descr="cucumber.png"/>
          <p:cNvPicPr>
            <a:picLocks noChangeAspect="1"/>
          </p:cNvPicPr>
          <p:nvPr/>
        </p:nvPicPr>
        <p:blipFill>
          <a:blip r:embed="rId110"/>
          <a:stretch>
            <a:fillRect/>
          </a:stretch>
        </p:blipFill>
        <p:spPr>
          <a:xfrm>
            <a:off x="2897246" y="7993578"/>
            <a:ext cx="329026" cy="433540"/>
          </a:xfrm>
          <a:prstGeom prst="rect">
            <a:avLst/>
          </a:prstGeom>
        </p:spPr>
      </p:pic>
      <p:pic>
        <p:nvPicPr>
          <p:cNvPr id="180" name="Picture 179" descr="lettuce.png"/>
          <p:cNvPicPr>
            <a:picLocks noChangeAspect="1"/>
          </p:cNvPicPr>
          <p:nvPr/>
        </p:nvPicPr>
        <p:blipFill>
          <a:blip r:embed="rId111"/>
          <a:stretch>
            <a:fillRect/>
          </a:stretch>
        </p:blipFill>
        <p:spPr>
          <a:xfrm>
            <a:off x="2881618" y="8733390"/>
            <a:ext cx="383388" cy="366272"/>
          </a:xfrm>
          <a:prstGeom prst="rect">
            <a:avLst/>
          </a:prstGeom>
        </p:spPr>
      </p:pic>
      <p:pic>
        <p:nvPicPr>
          <p:cNvPr id="181" name="Picture 180" descr="Aboutmyfamily.png"/>
          <p:cNvPicPr>
            <a:picLocks noChangeAspect="1"/>
          </p:cNvPicPr>
          <p:nvPr/>
        </p:nvPicPr>
        <p:blipFill>
          <a:blip r:embed="rId112"/>
          <a:stretch>
            <a:fillRect/>
          </a:stretch>
        </p:blipFill>
        <p:spPr>
          <a:xfrm>
            <a:off x="6334774" y="4735290"/>
            <a:ext cx="433030" cy="433030"/>
          </a:xfrm>
          <a:prstGeom prst="rect">
            <a:avLst/>
          </a:prstGeom>
        </p:spPr>
      </p:pic>
      <p:pic>
        <p:nvPicPr>
          <p:cNvPr id="182" name="Picture 181" descr="128x128.png"/>
          <p:cNvPicPr>
            <a:picLocks noChangeAspect="1"/>
          </p:cNvPicPr>
          <p:nvPr/>
        </p:nvPicPr>
        <p:blipFill>
          <a:blip r:embed="rId113"/>
          <a:srcRect r="45584" b="35538"/>
          <a:stretch>
            <a:fillRect/>
          </a:stretch>
        </p:blipFill>
        <p:spPr>
          <a:xfrm>
            <a:off x="6174348" y="2868620"/>
            <a:ext cx="564046" cy="352240"/>
          </a:xfrm>
          <a:prstGeom prst="rect">
            <a:avLst/>
          </a:prstGeom>
        </p:spPr>
      </p:pic>
      <p:pic>
        <p:nvPicPr>
          <p:cNvPr id="183" name="Picture 182" descr="dog_128x128.png"/>
          <p:cNvPicPr>
            <a:picLocks noChangeAspect="1"/>
          </p:cNvPicPr>
          <p:nvPr/>
        </p:nvPicPr>
        <p:blipFill>
          <a:blip r:embed="rId114"/>
          <a:stretch>
            <a:fillRect/>
          </a:stretch>
        </p:blipFill>
        <p:spPr>
          <a:xfrm>
            <a:off x="6202048" y="5563307"/>
            <a:ext cx="319786" cy="319786"/>
          </a:xfrm>
          <a:prstGeom prst="rect">
            <a:avLst/>
          </a:prstGeom>
        </p:spPr>
      </p:pic>
      <p:pic>
        <p:nvPicPr>
          <p:cNvPr id="184" name="Picture 183" descr="cat_128x128.png"/>
          <p:cNvPicPr>
            <a:picLocks noChangeAspect="1"/>
          </p:cNvPicPr>
          <p:nvPr/>
        </p:nvPicPr>
        <p:blipFill>
          <a:blip r:embed="rId115"/>
          <a:stretch>
            <a:fillRect/>
          </a:stretch>
        </p:blipFill>
        <p:spPr>
          <a:xfrm>
            <a:off x="6538214" y="5569735"/>
            <a:ext cx="319786" cy="319786"/>
          </a:xfrm>
          <a:prstGeom prst="rect">
            <a:avLst/>
          </a:prstGeom>
        </p:spPr>
      </p:pic>
      <p:pic>
        <p:nvPicPr>
          <p:cNvPr id="185" name="Picture 184" descr="goldfish bowl_128x128.png"/>
          <p:cNvPicPr>
            <a:picLocks noChangeAspect="1"/>
          </p:cNvPicPr>
          <p:nvPr/>
        </p:nvPicPr>
        <p:blipFill>
          <a:blip r:embed="rId116"/>
          <a:stretch>
            <a:fillRect/>
          </a:stretch>
        </p:blipFill>
        <p:spPr>
          <a:xfrm>
            <a:off x="6368413" y="5413700"/>
            <a:ext cx="270161" cy="270161"/>
          </a:xfrm>
          <a:prstGeom prst="rect">
            <a:avLst/>
          </a:prstGeom>
        </p:spPr>
      </p:pic>
      <p:pic>
        <p:nvPicPr>
          <p:cNvPr id="186" name="Picture 185" descr="old person 3_128x128.png"/>
          <p:cNvPicPr>
            <a:picLocks noChangeAspect="1"/>
          </p:cNvPicPr>
          <p:nvPr/>
        </p:nvPicPr>
        <p:blipFill>
          <a:blip r:embed="rId117"/>
          <a:stretch>
            <a:fillRect/>
          </a:stretch>
        </p:blipFill>
        <p:spPr>
          <a:xfrm>
            <a:off x="6296224" y="6710805"/>
            <a:ext cx="478569" cy="478569"/>
          </a:xfrm>
          <a:prstGeom prst="rect">
            <a:avLst/>
          </a:prstGeom>
        </p:spPr>
      </p:pic>
      <p:pic>
        <p:nvPicPr>
          <p:cNvPr id="187" name="Picture 186" descr="outside_128x128.png"/>
          <p:cNvPicPr>
            <a:picLocks noChangeAspect="1"/>
          </p:cNvPicPr>
          <p:nvPr/>
        </p:nvPicPr>
        <p:blipFill>
          <a:blip r:embed="rId118"/>
          <a:srcRect l="61914" t="38325"/>
          <a:stretch>
            <a:fillRect/>
          </a:stretch>
        </p:blipFill>
        <p:spPr>
          <a:xfrm>
            <a:off x="6448734" y="4898274"/>
            <a:ext cx="189840" cy="307420"/>
          </a:xfrm>
          <a:prstGeom prst="rect">
            <a:avLst/>
          </a:prstGeom>
        </p:spPr>
      </p:pic>
      <p:pic>
        <p:nvPicPr>
          <p:cNvPr id="188" name="Picture 187" descr="outside_128x128.png"/>
          <p:cNvPicPr>
            <a:picLocks noChangeAspect="1"/>
          </p:cNvPicPr>
          <p:nvPr/>
        </p:nvPicPr>
        <p:blipFill>
          <a:blip r:embed="rId118"/>
          <a:srcRect r="31944"/>
          <a:stretch>
            <a:fillRect/>
          </a:stretch>
        </p:blipFill>
        <p:spPr>
          <a:xfrm>
            <a:off x="6358349" y="3432660"/>
            <a:ext cx="310761" cy="456628"/>
          </a:xfrm>
          <a:prstGeom prst="rect">
            <a:avLst/>
          </a:prstGeom>
        </p:spPr>
      </p:pic>
      <p:pic>
        <p:nvPicPr>
          <p:cNvPr id="189" name="Picture 188" descr="school_128x128.png"/>
          <p:cNvPicPr>
            <a:picLocks noChangeAspect="1"/>
          </p:cNvPicPr>
          <p:nvPr/>
        </p:nvPicPr>
        <p:blipFill>
          <a:blip r:embed="rId70"/>
          <a:stretch>
            <a:fillRect/>
          </a:stretch>
        </p:blipFill>
        <p:spPr>
          <a:xfrm>
            <a:off x="6223660" y="5993892"/>
            <a:ext cx="579609" cy="579609"/>
          </a:xfrm>
          <a:prstGeom prst="rect">
            <a:avLst/>
          </a:prstGeom>
        </p:spPr>
      </p:pic>
      <p:pic>
        <p:nvPicPr>
          <p:cNvPr id="190" name="Picture 189" descr="celebrate birthday_128x128.png"/>
          <p:cNvPicPr>
            <a:picLocks noChangeAspect="1"/>
          </p:cNvPicPr>
          <p:nvPr/>
        </p:nvPicPr>
        <p:blipFill>
          <a:blip r:embed="rId119"/>
          <a:stretch>
            <a:fillRect/>
          </a:stretch>
        </p:blipFill>
        <p:spPr>
          <a:xfrm>
            <a:off x="6328551" y="4168638"/>
            <a:ext cx="416811" cy="416811"/>
          </a:xfrm>
          <a:prstGeom prst="rect">
            <a:avLst/>
          </a:prstGeom>
        </p:spPr>
      </p:pic>
      <p:pic>
        <p:nvPicPr>
          <p:cNvPr id="191" name="Picture 190" descr="128x128.png"/>
          <p:cNvPicPr>
            <a:picLocks noChangeAspect="1"/>
          </p:cNvPicPr>
          <p:nvPr/>
        </p:nvPicPr>
        <p:blipFill>
          <a:blip r:embed="rId120"/>
          <a:stretch>
            <a:fillRect/>
          </a:stretch>
        </p:blipFill>
        <p:spPr>
          <a:xfrm>
            <a:off x="2976052" y="1552717"/>
            <a:ext cx="460699" cy="460699"/>
          </a:xfrm>
          <a:prstGeom prst="rect">
            <a:avLst/>
          </a:prstGeom>
        </p:spPr>
      </p:pic>
      <p:pic>
        <p:nvPicPr>
          <p:cNvPr id="192" name="Picture 191" descr="128x128.png"/>
          <p:cNvPicPr>
            <a:picLocks noChangeAspect="1"/>
          </p:cNvPicPr>
          <p:nvPr/>
        </p:nvPicPr>
        <p:blipFill>
          <a:blip r:embed="rId121"/>
          <a:stretch>
            <a:fillRect/>
          </a:stretch>
        </p:blipFill>
        <p:spPr>
          <a:xfrm>
            <a:off x="2663115" y="1537826"/>
            <a:ext cx="432431" cy="432431"/>
          </a:xfrm>
          <a:prstGeom prst="rect">
            <a:avLst/>
          </a:prstGeom>
        </p:spPr>
      </p:pic>
      <p:pic>
        <p:nvPicPr>
          <p:cNvPr id="193" name="Picture 192" descr="jealous lady_128x128.png"/>
          <p:cNvPicPr>
            <a:picLocks noChangeAspect="1"/>
          </p:cNvPicPr>
          <p:nvPr/>
        </p:nvPicPr>
        <p:blipFill>
          <a:blip r:embed="rId122"/>
          <a:stretch>
            <a:fillRect/>
          </a:stretch>
        </p:blipFill>
        <p:spPr>
          <a:xfrm flipH="1">
            <a:off x="3141181" y="1026223"/>
            <a:ext cx="257799" cy="257799"/>
          </a:xfrm>
          <a:prstGeom prst="rect">
            <a:avLst/>
          </a:prstGeom>
        </p:spPr>
      </p:pic>
      <p:pic>
        <p:nvPicPr>
          <p:cNvPr id="194" name="Picture 193" descr="jealous man_128x128.png"/>
          <p:cNvPicPr>
            <a:picLocks noChangeAspect="1"/>
          </p:cNvPicPr>
          <p:nvPr/>
        </p:nvPicPr>
        <p:blipFill>
          <a:blip r:embed="rId123"/>
          <a:stretch>
            <a:fillRect/>
          </a:stretch>
        </p:blipFill>
        <p:spPr>
          <a:xfrm>
            <a:off x="2776544" y="1012878"/>
            <a:ext cx="292363" cy="292363"/>
          </a:xfrm>
          <a:prstGeom prst="rect">
            <a:avLst/>
          </a:prstGeom>
        </p:spPr>
      </p:pic>
      <p:cxnSp>
        <p:nvCxnSpPr>
          <p:cNvPr id="195" name="Straight Connector 194"/>
          <p:cNvCxnSpPr/>
          <p:nvPr/>
        </p:nvCxnSpPr>
        <p:spPr>
          <a:xfrm rot="5400000">
            <a:off x="2993382" y="1163446"/>
            <a:ext cx="204966" cy="638"/>
          </a:xfrm>
          <a:prstGeom prst="line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96" name="Picture 195" descr="128x128.png"/>
          <p:cNvPicPr>
            <a:picLocks noChangeAspect="1"/>
          </p:cNvPicPr>
          <p:nvPr/>
        </p:nvPicPr>
        <p:blipFill>
          <a:blip r:embed="rId113"/>
          <a:srcRect r="45584"/>
          <a:stretch>
            <a:fillRect/>
          </a:stretch>
        </p:blipFill>
        <p:spPr>
          <a:xfrm>
            <a:off x="4116536" y="857286"/>
            <a:ext cx="250662" cy="447955"/>
          </a:xfrm>
          <a:prstGeom prst="rect">
            <a:avLst/>
          </a:prstGeom>
        </p:spPr>
      </p:pic>
      <p:pic>
        <p:nvPicPr>
          <p:cNvPr id="197" name="Picture 196" descr="where_128x128.png"/>
          <p:cNvPicPr>
            <a:picLocks noChangeAspect="1"/>
          </p:cNvPicPr>
          <p:nvPr/>
        </p:nvPicPr>
        <p:blipFill>
          <a:blip r:embed="rId124"/>
          <a:stretch>
            <a:fillRect/>
          </a:stretch>
        </p:blipFill>
        <p:spPr>
          <a:xfrm>
            <a:off x="3429435" y="2136794"/>
            <a:ext cx="471928" cy="471928"/>
          </a:xfrm>
          <a:prstGeom prst="rect">
            <a:avLst/>
          </a:prstGeom>
        </p:spPr>
      </p:pic>
      <p:pic>
        <p:nvPicPr>
          <p:cNvPr id="198" name="Picture 197" descr="128x128.png"/>
          <p:cNvPicPr>
            <a:picLocks noChangeAspect="1"/>
          </p:cNvPicPr>
          <p:nvPr/>
        </p:nvPicPr>
        <p:blipFill>
          <a:blip r:embed="rId125"/>
          <a:stretch>
            <a:fillRect/>
          </a:stretch>
        </p:blipFill>
        <p:spPr>
          <a:xfrm>
            <a:off x="3701126" y="2076764"/>
            <a:ext cx="400474" cy="400474"/>
          </a:xfrm>
          <a:prstGeom prst="rect">
            <a:avLst/>
          </a:prstGeom>
        </p:spPr>
      </p:pic>
      <p:pic>
        <p:nvPicPr>
          <p:cNvPr id="199" name="Picture 198" descr="what_128x128.png"/>
          <p:cNvPicPr>
            <a:picLocks noChangeAspect="1"/>
          </p:cNvPicPr>
          <p:nvPr/>
        </p:nvPicPr>
        <p:blipFill>
          <a:blip r:embed="rId121"/>
          <a:stretch>
            <a:fillRect/>
          </a:stretch>
        </p:blipFill>
        <p:spPr>
          <a:xfrm>
            <a:off x="4064301" y="1565790"/>
            <a:ext cx="393106" cy="393106"/>
          </a:xfrm>
          <a:prstGeom prst="rect">
            <a:avLst/>
          </a:prstGeom>
        </p:spPr>
      </p:pic>
      <p:pic>
        <p:nvPicPr>
          <p:cNvPr id="200" name="Picture 199" descr="group work_128x128.png"/>
          <p:cNvPicPr>
            <a:picLocks noChangeAspect="1"/>
          </p:cNvPicPr>
          <p:nvPr/>
        </p:nvPicPr>
        <p:blipFill>
          <a:blip r:embed="rId126"/>
          <a:stretch>
            <a:fillRect/>
          </a:stretch>
        </p:blipFill>
        <p:spPr>
          <a:xfrm>
            <a:off x="4255259" y="1574734"/>
            <a:ext cx="379768" cy="379768"/>
          </a:xfrm>
          <a:prstGeom prst="rect">
            <a:avLst/>
          </a:prstGeom>
        </p:spPr>
      </p:pic>
      <p:pic>
        <p:nvPicPr>
          <p:cNvPr id="201" name="Picture 200" descr="128x128.png"/>
          <p:cNvPicPr>
            <a:picLocks noChangeAspect="1"/>
          </p:cNvPicPr>
          <p:nvPr/>
        </p:nvPicPr>
        <p:blipFill>
          <a:blip r:embed="rId125"/>
          <a:stretch>
            <a:fillRect/>
          </a:stretch>
        </p:blipFill>
        <p:spPr>
          <a:xfrm>
            <a:off x="5717088" y="1589163"/>
            <a:ext cx="312943" cy="312943"/>
          </a:xfrm>
          <a:prstGeom prst="rect">
            <a:avLst/>
          </a:prstGeom>
        </p:spPr>
      </p:pic>
      <p:pic>
        <p:nvPicPr>
          <p:cNvPr id="202" name="Picture 201" descr="what_128x128.png"/>
          <p:cNvPicPr>
            <a:picLocks noChangeAspect="1"/>
          </p:cNvPicPr>
          <p:nvPr/>
        </p:nvPicPr>
        <p:blipFill>
          <a:blip r:embed="rId121"/>
          <a:stretch>
            <a:fillRect/>
          </a:stretch>
        </p:blipFill>
        <p:spPr>
          <a:xfrm>
            <a:off x="5517114" y="1579783"/>
            <a:ext cx="319275" cy="319275"/>
          </a:xfrm>
          <a:prstGeom prst="rect">
            <a:avLst/>
          </a:prstGeom>
        </p:spPr>
      </p:pic>
      <p:pic>
        <p:nvPicPr>
          <p:cNvPr id="203" name="Picture 202" descr="brain_128x128.png"/>
          <p:cNvPicPr>
            <a:picLocks noChangeAspect="1"/>
          </p:cNvPicPr>
          <p:nvPr/>
        </p:nvPicPr>
        <p:blipFill>
          <a:blip r:embed="rId127"/>
          <a:stretch>
            <a:fillRect/>
          </a:stretch>
        </p:blipFill>
        <p:spPr>
          <a:xfrm>
            <a:off x="5921760" y="1674448"/>
            <a:ext cx="252588" cy="252588"/>
          </a:xfrm>
          <a:prstGeom prst="rect">
            <a:avLst/>
          </a:prstGeom>
        </p:spPr>
      </p:pic>
      <p:pic>
        <p:nvPicPr>
          <p:cNvPr id="204" name="Picture 203" descr="what_128x128.png"/>
          <p:cNvPicPr>
            <a:picLocks noChangeAspect="1"/>
          </p:cNvPicPr>
          <p:nvPr/>
        </p:nvPicPr>
        <p:blipFill>
          <a:blip r:embed="rId121"/>
          <a:stretch>
            <a:fillRect/>
          </a:stretch>
        </p:blipFill>
        <p:spPr>
          <a:xfrm>
            <a:off x="4806168" y="930829"/>
            <a:ext cx="391148" cy="391148"/>
          </a:xfrm>
          <a:prstGeom prst="rect">
            <a:avLst/>
          </a:prstGeom>
        </p:spPr>
      </p:pic>
      <p:pic>
        <p:nvPicPr>
          <p:cNvPr id="205" name="Picture 204" descr="next_128x128.png"/>
          <p:cNvPicPr>
            <a:picLocks noChangeAspect="1"/>
          </p:cNvPicPr>
          <p:nvPr/>
        </p:nvPicPr>
        <p:blipFill>
          <a:blip r:embed="rId128"/>
          <a:stretch>
            <a:fillRect/>
          </a:stretch>
        </p:blipFill>
        <p:spPr>
          <a:xfrm>
            <a:off x="5075316" y="958802"/>
            <a:ext cx="346439" cy="346439"/>
          </a:xfrm>
          <a:prstGeom prst="rect">
            <a:avLst/>
          </a:prstGeom>
        </p:spPr>
      </p:pic>
      <p:pic>
        <p:nvPicPr>
          <p:cNvPr id="206" name="Picture 205" descr="do.png"/>
          <p:cNvPicPr>
            <a:picLocks noChangeAspect="1"/>
          </p:cNvPicPr>
          <p:nvPr/>
        </p:nvPicPr>
        <p:blipFill>
          <a:blip r:embed="rId129"/>
          <a:stretch>
            <a:fillRect/>
          </a:stretch>
        </p:blipFill>
        <p:spPr>
          <a:xfrm>
            <a:off x="2775064" y="2246100"/>
            <a:ext cx="350767" cy="219712"/>
          </a:xfrm>
          <a:prstGeom prst="rect">
            <a:avLst/>
          </a:prstGeom>
        </p:spPr>
      </p:pic>
      <p:pic>
        <p:nvPicPr>
          <p:cNvPr id="207" name="Picture 206" descr="128x128.png"/>
          <p:cNvPicPr>
            <a:picLocks noChangeAspect="1"/>
          </p:cNvPicPr>
          <p:nvPr/>
        </p:nvPicPr>
        <p:blipFill>
          <a:blip r:embed="rId125"/>
          <a:stretch>
            <a:fillRect/>
          </a:stretch>
        </p:blipFill>
        <p:spPr>
          <a:xfrm>
            <a:off x="3036277" y="2268115"/>
            <a:ext cx="400474" cy="400474"/>
          </a:xfrm>
          <a:prstGeom prst="rect">
            <a:avLst/>
          </a:prstGeom>
        </p:spPr>
      </p:pic>
      <p:pic>
        <p:nvPicPr>
          <p:cNvPr id="208" name="Picture 207" descr="why.png"/>
          <p:cNvPicPr>
            <a:picLocks noChangeAspect="1"/>
          </p:cNvPicPr>
          <p:nvPr/>
        </p:nvPicPr>
        <p:blipFill>
          <a:blip r:embed="rId130"/>
          <a:stretch>
            <a:fillRect/>
          </a:stretch>
        </p:blipFill>
        <p:spPr>
          <a:xfrm>
            <a:off x="4969574" y="2146637"/>
            <a:ext cx="363080" cy="435696"/>
          </a:xfrm>
          <a:prstGeom prst="rect">
            <a:avLst/>
          </a:prstGeom>
        </p:spPr>
      </p:pic>
      <p:pic>
        <p:nvPicPr>
          <p:cNvPr id="209" name="Picture 208" descr="when.png"/>
          <p:cNvPicPr>
            <a:picLocks noChangeAspect="1"/>
          </p:cNvPicPr>
          <p:nvPr/>
        </p:nvPicPr>
        <p:blipFill>
          <a:blip r:embed="rId131"/>
          <a:stretch>
            <a:fillRect/>
          </a:stretch>
        </p:blipFill>
        <p:spPr>
          <a:xfrm>
            <a:off x="5565609" y="845703"/>
            <a:ext cx="557579" cy="371719"/>
          </a:xfrm>
          <a:prstGeom prst="rect">
            <a:avLst/>
          </a:prstGeom>
        </p:spPr>
      </p:pic>
      <p:pic>
        <p:nvPicPr>
          <p:cNvPr id="210" name="Picture 209" descr="who.png"/>
          <p:cNvPicPr>
            <a:picLocks noChangeAspect="1"/>
          </p:cNvPicPr>
          <p:nvPr/>
        </p:nvPicPr>
        <p:blipFill>
          <a:blip r:embed="rId132"/>
          <a:stretch>
            <a:fillRect/>
          </a:stretch>
        </p:blipFill>
        <p:spPr>
          <a:xfrm>
            <a:off x="4241348" y="2154174"/>
            <a:ext cx="429457" cy="437337"/>
          </a:xfrm>
          <a:prstGeom prst="rect">
            <a:avLst/>
          </a:prstGeom>
        </p:spPr>
      </p:pic>
      <p:pic>
        <p:nvPicPr>
          <p:cNvPr id="211" name="Picture 210" descr="which.png"/>
          <p:cNvPicPr>
            <a:picLocks noChangeAspect="1"/>
          </p:cNvPicPr>
          <p:nvPr/>
        </p:nvPicPr>
        <p:blipFill>
          <a:blip r:embed="rId133"/>
          <a:stretch>
            <a:fillRect/>
          </a:stretch>
        </p:blipFill>
        <p:spPr>
          <a:xfrm>
            <a:off x="4969464" y="1488883"/>
            <a:ext cx="390895" cy="447900"/>
          </a:xfrm>
          <a:prstGeom prst="rect">
            <a:avLst/>
          </a:prstGeom>
        </p:spPr>
      </p:pic>
      <p:pic>
        <p:nvPicPr>
          <p:cNvPr id="212" name="Picture 211" descr="256x256.png"/>
          <p:cNvPicPr>
            <a:picLocks noChangeAspect="1"/>
          </p:cNvPicPr>
          <p:nvPr/>
        </p:nvPicPr>
        <p:blipFill>
          <a:blip r:embed="rId134"/>
          <a:stretch>
            <a:fillRect/>
          </a:stretch>
        </p:blipFill>
        <p:spPr>
          <a:xfrm>
            <a:off x="5495531" y="2013416"/>
            <a:ext cx="655173" cy="655173"/>
          </a:xfrm>
          <a:prstGeom prst="rect">
            <a:avLst/>
          </a:prstGeom>
        </p:spPr>
      </p:pic>
      <p:sp>
        <p:nvSpPr>
          <p:cNvPr id="213" name="Isosceles Triangle 212"/>
          <p:cNvSpPr/>
          <p:nvPr/>
        </p:nvSpPr>
        <p:spPr>
          <a:xfrm>
            <a:off x="4376233" y="1061282"/>
            <a:ext cx="180431" cy="213769"/>
          </a:xfrm>
          <a:prstGeom prst="triangle">
            <a:avLst/>
          </a:prstGeom>
          <a:solidFill>
            <a:srgbClr val="3366FF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14" name="Straight Arrow Connector 213"/>
          <p:cNvCxnSpPr/>
          <p:nvPr/>
        </p:nvCxnSpPr>
        <p:spPr>
          <a:xfrm rot="10800000" flipV="1">
            <a:off x="4540200" y="974003"/>
            <a:ext cx="157428" cy="152400"/>
          </a:xfrm>
          <a:prstGeom prst="straightConnector1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17" name="Picture 216" descr="128x128.png"/>
          <p:cNvPicPr>
            <a:picLocks noChangeAspect="1"/>
          </p:cNvPicPr>
          <p:nvPr/>
        </p:nvPicPr>
        <p:blipFill>
          <a:blip r:embed="rId121"/>
          <a:stretch>
            <a:fillRect/>
          </a:stretch>
        </p:blipFill>
        <p:spPr>
          <a:xfrm>
            <a:off x="3559752" y="1494927"/>
            <a:ext cx="429618" cy="429618"/>
          </a:xfrm>
          <a:prstGeom prst="rect">
            <a:avLst/>
          </a:prstGeom>
        </p:spPr>
      </p:pic>
      <p:pic>
        <p:nvPicPr>
          <p:cNvPr id="218" name="Picture 217" descr="please.png"/>
          <p:cNvPicPr>
            <a:picLocks noChangeAspect="1"/>
          </p:cNvPicPr>
          <p:nvPr/>
        </p:nvPicPr>
        <p:blipFill>
          <a:blip r:embed="rId135"/>
          <a:stretch>
            <a:fillRect/>
          </a:stretch>
        </p:blipFill>
        <p:spPr>
          <a:xfrm rot="3037119">
            <a:off x="6373264" y="1515012"/>
            <a:ext cx="261462" cy="409919"/>
          </a:xfrm>
          <a:prstGeom prst="rect">
            <a:avLst/>
          </a:prstGeom>
        </p:spPr>
      </p:pic>
      <p:pic>
        <p:nvPicPr>
          <p:cNvPr id="219" name="Picture 218" descr="great_128x128.png"/>
          <p:cNvPicPr>
            <a:picLocks noChangeAspect="1"/>
          </p:cNvPicPr>
          <p:nvPr/>
        </p:nvPicPr>
        <p:blipFill>
          <a:blip r:embed="rId136"/>
          <a:stretch>
            <a:fillRect/>
          </a:stretch>
        </p:blipFill>
        <p:spPr>
          <a:xfrm>
            <a:off x="6248423" y="2268872"/>
            <a:ext cx="297895" cy="297895"/>
          </a:xfrm>
          <a:prstGeom prst="rect">
            <a:avLst/>
          </a:prstGeom>
        </p:spPr>
      </p:pic>
      <p:pic>
        <p:nvPicPr>
          <p:cNvPr id="220" name="Picture 219" descr="128x128.png"/>
          <p:cNvPicPr>
            <a:picLocks noChangeAspect="1"/>
          </p:cNvPicPr>
          <p:nvPr/>
        </p:nvPicPr>
        <p:blipFill>
          <a:blip r:embed="rId125"/>
          <a:stretch>
            <a:fillRect/>
          </a:stretch>
        </p:blipFill>
        <p:spPr>
          <a:xfrm>
            <a:off x="6426547" y="2300216"/>
            <a:ext cx="336234" cy="33623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1244</TotalTime>
  <Words>394</Words>
  <Application>Microsoft Office PowerPoint</Application>
  <PresentationFormat>On-screen Show (4:3)</PresentationFormat>
  <Paragraphs>300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Calibri</vt:lpstr>
      <vt:lpstr>Cambria</vt:lpstr>
      <vt:lpstr>Century Gothic</vt:lpstr>
      <vt:lpstr>Comic Sans MS</vt:lpstr>
      <vt:lpstr>Times New Roman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Kate McCallum</dc:creator>
  <cp:lastModifiedBy>Kate McCallum</cp:lastModifiedBy>
  <cp:revision>3</cp:revision>
  <cp:lastPrinted>2015-09-10T07:17:58Z</cp:lastPrinted>
  <dcterms:created xsi:type="dcterms:W3CDTF">2015-09-06T18:42:04Z</dcterms:created>
  <dcterms:modified xsi:type="dcterms:W3CDTF">2015-09-10T07:27:34Z</dcterms:modified>
</cp:coreProperties>
</file>