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/>
    <p:restoredTop sz="86464"/>
  </p:normalViewPr>
  <p:slideViewPr>
    <p:cSldViewPr snapToGrid="0" snapToObjects="1">
      <p:cViewPr>
        <p:scale>
          <a:sx n="110" d="100"/>
          <a:sy n="110" d="100"/>
        </p:scale>
        <p:origin x="3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6B00-BBCD-C347-A0CA-77BAE56E145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C327-E808-7048-A807-97E8140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5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7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79640" y="274680"/>
            <a:ext cx="323964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9640" y="274680"/>
            <a:ext cx="323964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24.png"/><Relationship Id="rId30" Type="http://schemas.openxmlformats.org/officeDocument/2006/relationships/image" Target="../media/image25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hyperlink" Target="ovf(clear())" TargetMode="Externa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hyperlink" Target="ovf(deleteword())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21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28.png"/><Relationship Id="rId4" Type="http://schemas.openxmlformats.org/officeDocument/2006/relationships/image" Target="../media/image116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slide" Target="slide7.xml"/><Relationship Id="rId4" Type="http://schemas.openxmlformats.org/officeDocument/2006/relationships/slide" Target="slide6.xml"/><Relationship Id="rId5" Type="http://schemas.openxmlformats.org/officeDocument/2006/relationships/slide" Target="slide1.xml"/><Relationship Id="rId6" Type="http://schemas.openxmlformats.org/officeDocument/2006/relationships/image" Target="../media/image28.png"/><Relationship Id="rId7" Type="http://schemas.openxmlformats.org/officeDocument/2006/relationships/slide" Target="slide3.xml"/><Relationship Id="rId8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20" Type="http://schemas.openxmlformats.org/officeDocument/2006/relationships/image" Target="../media/image13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11.png"/><Relationship Id="rId24" Type="http://schemas.openxmlformats.org/officeDocument/2006/relationships/image" Target="../media/image12.png"/><Relationship Id="rId25" Type="http://schemas.openxmlformats.org/officeDocument/2006/relationships/image" Target="../media/image17.png"/><Relationship Id="rId26" Type="http://schemas.openxmlformats.org/officeDocument/2006/relationships/image" Target="../media/image38.png"/><Relationship Id="rId27" Type="http://schemas.openxmlformats.org/officeDocument/2006/relationships/image" Target="../media/image62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52.png"/><Relationship Id="rId11" Type="http://schemas.openxmlformats.org/officeDocument/2006/relationships/image" Target="../media/image7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6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5.xml"/><Relationship Id="rId4" Type="http://schemas.openxmlformats.org/officeDocument/2006/relationships/slide" Target="slide1.xml"/><Relationship Id="rId5" Type="http://schemas.openxmlformats.org/officeDocument/2006/relationships/image" Target="../media/image28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20" Type="http://schemas.openxmlformats.org/officeDocument/2006/relationships/image" Target="../media/image42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10" Type="http://schemas.openxmlformats.org/officeDocument/2006/relationships/image" Target="../media/image69.png"/><Relationship Id="rId11" Type="http://schemas.openxmlformats.org/officeDocument/2006/relationships/image" Target="../media/image38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28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61.png"/><Relationship Id="rId21" Type="http://schemas.openxmlformats.org/officeDocument/2006/relationships/image" Target="../media/image11.png"/><Relationship Id="rId22" Type="http://schemas.openxmlformats.org/officeDocument/2006/relationships/image" Target="../media/image12.png"/><Relationship Id="rId23" Type="http://schemas.openxmlformats.org/officeDocument/2006/relationships/image" Target="../media/image69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62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6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13.png"/><Relationship Id="rId19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slide" Target="slide1.xml"/><Relationship Id="rId4" Type="http://schemas.openxmlformats.org/officeDocument/2006/relationships/image" Target="../media/image2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29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slide1.xml"/><Relationship Id="rId4" Type="http://schemas.openxmlformats.org/officeDocument/2006/relationships/image" Target="../media/image28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02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80.png"/><Relationship Id="rId14" Type="http://schemas.openxmlformats.org/officeDocument/2006/relationships/image" Target="../media/image106.png"/><Relationship Id="rId15" Type="http://schemas.openxmlformats.org/officeDocument/2006/relationships/image" Target="../media/image38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56.png"/><Relationship Id="rId19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ovf(place(should))" TargetMode="External"/><Relationship Id="rId4" Type="http://schemas.openxmlformats.org/officeDocument/2006/relationships/hyperlink" Target="ovf(place(would))" TargetMode="External"/><Relationship Id="rId5" Type="http://schemas.openxmlformats.org/officeDocument/2006/relationships/hyperlink" Target="ovf(place(could))" TargetMode="External"/><Relationship Id="rId6" Type="http://schemas.openxmlformats.org/officeDocument/2006/relationships/slide" Target="slide1.xml"/><Relationship Id="rId7" Type="http://schemas.openxmlformats.org/officeDocument/2006/relationships/image" Target="../media/image28.png"/><Relationship Id="rId8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28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0.xml"/><Relationship Id="rId4" Type="http://schemas.openxmlformats.org/officeDocument/2006/relationships/slide" Target="slide4.xml"/><Relationship Id="rId5" Type="http://schemas.openxmlformats.org/officeDocument/2006/relationships/image" Target="../media/image24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4"/>
          <p:cNvSpPr/>
          <p:nvPr/>
        </p:nvSpPr>
        <p:spPr>
          <a:xfrm>
            <a:off x="145260" y="148788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1974060" y="148824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" name="CustomShape 1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CustomShape 3">
            <a:hlinkClick r:id="rId2" action="ppaction://hlinksldjump"/>
          </p:cNvPr>
          <p:cNvSpPr/>
          <p:nvPr/>
        </p:nvSpPr>
        <p:spPr>
          <a:xfrm>
            <a:off x="734004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152280" y="2847240"/>
            <a:ext cx="1599480" cy="1162800"/>
          </a:xfrm>
          <a:prstGeom prst="rect">
            <a:avLst/>
          </a:prstGeom>
          <a:solidFill>
            <a:srgbClr val="B27B0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CustomShape 5">
            <a:hlinkClick r:id="rId3" action="ppaction://hlinkfile"/>
          </p:cNvPr>
          <p:cNvSpPr/>
          <p:nvPr/>
        </p:nvSpPr>
        <p:spPr>
          <a:xfrm>
            <a:off x="152280" y="5542200"/>
            <a:ext cx="1624320" cy="116280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7">
            <a:hlinkClick r:id="" action="ppaction://noaction"/>
          </p:cNvPr>
          <p:cNvSpPr/>
          <p:nvPr/>
        </p:nvSpPr>
        <p:spPr>
          <a:xfrm>
            <a:off x="1981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27B0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8">
            <a:hlinkClick r:id="" action="ppaction://noaction"/>
          </p:cNvPr>
          <p:cNvSpPr/>
          <p:nvPr/>
        </p:nvSpPr>
        <p:spPr>
          <a:xfrm>
            <a:off x="15228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9">
            <a:hlinkClick r:id="" action="ppaction://noaction"/>
          </p:cNvPr>
          <p:cNvSpPr/>
          <p:nvPr/>
        </p:nvSpPr>
        <p:spPr>
          <a:xfrm>
            <a:off x="556272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10">
            <a:hlinkClick r:id="" action="ppaction://noaction"/>
          </p:cNvPr>
          <p:cNvSpPr/>
          <p:nvPr/>
        </p:nvSpPr>
        <p:spPr>
          <a:xfrm>
            <a:off x="734004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11">
            <a:hlinkClick r:id="" action="ppaction://noaction"/>
          </p:cNvPr>
          <p:cNvSpPr/>
          <p:nvPr/>
        </p:nvSpPr>
        <p:spPr>
          <a:xfrm>
            <a:off x="198108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000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12">
            <a:hlinkClick r:id="" action="ppaction://noaction"/>
          </p:cNvPr>
          <p:cNvSpPr/>
          <p:nvPr/>
        </p:nvSpPr>
        <p:spPr>
          <a:xfrm>
            <a:off x="377208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660066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13">
            <a:hlinkClick r:id="" action="ppaction://noaction"/>
          </p:cNvPr>
          <p:cNvSpPr/>
          <p:nvPr/>
        </p:nvSpPr>
        <p:spPr>
          <a:xfrm>
            <a:off x="556272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3366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4">
            <a:hlinkClick r:id="rId4" action="ppaction://hlinksldjump"/>
          </p:cNvPr>
          <p:cNvSpPr/>
          <p:nvPr/>
        </p:nvSpPr>
        <p:spPr>
          <a:xfrm>
            <a:off x="3772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15">
            <a:hlinkClick r:id="rId5" action="ppaction://hlinksldjump"/>
          </p:cNvPr>
          <p:cNvSpPr/>
          <p:nvPr/>
        </p:nvSpPr>
        <p:spPr>
          <a:xfrm>
            <a:off x="556272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8">
            <a:hlinkClick r:id="" action="ppaction://noaction"/>
          </p:cNvPr>
          <p:cNvSpPr/>
          <p:nvPr/>
        </p:nvSpPr>
        <p:spPr>
          <a:xfrm>
            <a:off x="3772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7DE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19">
            <a:hlinkClick r:id="" action="ppaction://noaction"/>
          </p:cNvPr>
          <p:cNvSpPr/>
          <p:nvPr/>
        </p:nvSpPr>
        <p:spPr>
          <a:xfrm>
            <a:off x="556272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008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20">
            <a:hlinkClick r:id="" action="ppaction://noaction"/>
          </p:cNvPr>
          <p:cNvSpPr/>
          <p:nvPr/>
        </p:nvSpPr>
        <p:spPr>
          <a:xfrm>
            <a:off x="734004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21">
            <a:hlinkClick r:id="rId6" action="ppaction://hlinkfile"/>
          </p:cNvPr>
          <p:cNvSpPr/>
          <p:nvPr/>
        </p:nvSpPr>
        <p:spPr>
          <a:xfrm>
            <a:off x="7315200" y="5542200"/>
            <a:ext cx="1624320" cy="116280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1522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Hello</a:t>
            </a:r>
            <a:endParaRPr dirty="0"/>
          </a:p>
        </p:txBody>
      </p:sp>
      <p:pic>
        <p:nvPicPr>
          <p:cNvPr id="62" name="Picture 49"/>
          <p:cNvPicPr/>
          <p:nvPr/>
        </p:nvPicPr>
        <p:blipFill>
          <a:blip r:embed="rId7"/>
          <a:stretch/>
        </p:blipFill>
        <p:spPr>
          <a:xfrm>
            <a:off x="561960" y="1828800"/>
            <a:ext cx="808920" cy="808920"/>
          </a:xfrm>
          <a:prstGeom prst="rect">
            <a:avLst/>
          </a:prstGeom>
          <a:ln>
            <a:noFill/>
          </a:ln>
        </p:spPr>
      </p:pic>
      <p:sp>
        <p:nvSpPr>
          <p:cNvPr id="63" name="CustomShape 27"/>
          <p:cNvSpPr/>
          <p:nvPr/>
        </p:nvSpPr>
        <p:spPr>
          <a:xfrm>
            <a:off x="1981080" y="1503720"/>
            <a:ext cx="1599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want to talk to you.</a:t>
            </a:r>
            <a:endParaRPr dirty="0"/>
          </a:p>
        </p:txBody>
      </p:sp>
      <p:sp>
        <p:nvSpPr>
          <p:cNvPr id="64" name="CustomShape 28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Chatting</a:t>
            </a:r>
            <a:endParaRPr dirty="0"/>
          </a:p>
        </p:txBody>
      </p:sp>
      <p:sp>
        <p:nvSpPr>
          <p:cNvPr id="65" name="CustomShape 29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Questions</a:t>
            </a:r>
            <a:endParaRPr dirty="0"/>
          </a:p>
        </p:txBody>
      </p:sp>
      <p:sp>
        <p:nvSpPr>
          <p:cNvPr id="66" name="CustomShape 30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smtClean="0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endParaRPr dirty="0"/>
          </a:p>
        </p:txBody>
      </p:sp>
      <p:sp>
        <p:nvSpPr>
          <p:cNvPr id="67" name="CustomShape 31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Personal Care</a:t>
            </a:r>
            <a:endParaRPr dirty="0"/>
          </a:p>
        </p:txBody>
      </p:sp>
      <p:sp>
        <p:nvSpPr>
          <p:cNvPr id="68" name="CustomShape 32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Action words	</a:t>
            </a:r>
            <a:endParaRPr dirty="0"/>
          </a:p>
        </p:txBody>
      </p:sp>
      <p:sp>
        <p:nvSpPr>
          <p:cNvPr id="69" name="CustomShape 33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Little Words</a:t>
            </a:r>
            <a:endParaRPr dirty="0"/>
          </a:p>
        </p:txBody>
      </p:sp>
      <p:sp>
        <p:nvSpPr>
          <p:cNvPr id="70" name="CustomShape 34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My Day</a:t>
            </a:r>
            <a:endParaRPr dirty="0"/>
          </a:p>
        </p:txBody>
      </p:sp>
      <p:sp>
        <p:nvSpPr>
          <p:cNvPr id="71" name="CustomShape 35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go</a:t>
            </a:r>
            <a:endParaRPr dirty="0"/>
          </a:p>
        </p:txBody>
      </p:sp>
      <p:sp>
        <p:nvSpPr>
          <p:cNvPr id="72" name="CustomShape 36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want</a:t>
            </a:r>
            <a:endParaRPr dirty="0"/>
          </a:p>
        </p:txBody>
      </p:sp>
      <p:sp>
        <p:nvSpPr>
          <p:cNvPr id="73" name="CustomShape 37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Describing</a:t>
            </a:r>
            <a:endParaRPr dirty="0"/>
          </a:p>
        </p:txBody>
      </p:sp>
      <p:sp>
        <p:nvSpPr>
          <p:cNvPr id="74" name="CustomShape 38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Things</a:t>
            </a:r>
            <a:endParaRPr dirty="0"/>
          </a:p>
        </p:txBody>
      </p:sp>
      <p:sp>
        <p:nvSpPr>
          <p:cNvPr id="75" name="CustomShape 39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FFFFFF"/>
                </a:solidFill>
                <a:latin typeface="Comic Sans MS"/>
                <a:ea typeface="DejaVu Sans"/>
              </a:rPr>
              <a:t>Time</a:t>
            </a:r>
            <a:endParaRPr dirty="0"/>
          </a:p>
        </p:txBody>
      </p:sp>
      <p:sp>
        <p:nvSpPr>
          <p:cNvPr id="76" name="CustomShape 40"/>
          <p:cNvSpPr/>
          <p:nvPr/>
        </p:nvSpPr>
        <p:spPr>
          <a:xfrm>
            <a:off x="3772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FFFFFF"/>
                </a:solidFill>
                <a:latin typeface="Comic Sans MS"/>
                <a:ea typeface="DejaVu Sans"/>
              </a:rPr>
              <a:t>Places</a:t>
            </a:r>
            <a:endParaRPr dirty="0"/>
          </a:p>
        </p:txBody>
      </p:sp>
      <p:sp>
        <p:nvSpPr>
          <p:cNvPr id="77" name="CustomShape 41"/>
          <p:cNvSpPr/>
          <p:nvPr/>
        </p:nvSpPr>
        <p:spPr>
          <a:xfrm>
            <a:off x="556272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Leisure</a:t>
            </a:r>
            <a:endParaRPr dirty="0"/>
          </a:p>
        </p:txBody>
      </p:sp>
      <p:sp>
        <p:nvSpPr>
          <p:cNvPr id="78" name="CustomShape 42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dirty="0"/>
          </a:p>
        </p:txBody>
      </p:sp>
      <p:pic>
        <p:nvPicPr>
          <p:cNvPr id="82" name="Picture 71"/>
          <p:cNvPicPr/>
          <p:nvPr/>
        </p:nvPicPr>
        <p:blipFill rotWithShape="1">
          <a:blip r:embed="rId8"/>
          <a:srcRect l="5598" t="11196" r="5418" b="31576"/>
          <a:stretch/>
        </p:blipFill>
        <p:spPr>
          <a:xfrm>
            <a:off x="7404840" y="5615928"/>
            <a:ext cx="1446028" cy="871870"/>
          </a:xfrm>
          <a:prstGeom prst="rect">
            <a:avLst/>
          </a:prstGeom>
          <a:ln>
            <a:noFill/>
          </a:ln>
        </p:spPr>
      </p:pic>
      <p:sp>
        <p:nvSpPr>
          <p:cNvPr id="83" name="CustomShape 44"/>
          <p:cNvSpPr/>
          <p:nvPr/>
        </p:nvSpPr>
        <p:spPr>
          <a:xfrm>
            <a:off x="734076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Food</a:t>
            </a:r>
            <a:endParaRPr dirty="0"/>
          </a:p>
        </p:txBody>
      </p:sp>
      <p:pic>
        <p:nvPicPr>
          <p:cNvPr id="84" name="Picture 74"/>
          <p:cNvPicPr/>
          <p:nvPr/>
        </p:nvPicPr>
        <p:blipFill rotWithShape="1">
          <a:blip r:embed="rId9"/>
          <a:srcRect t="26946" r="4597" b="21948"/>
          <a:stretch/>
        </p:blipFill>
        <p:spPr>
          <a:xfrm>
            <a:off x="5638680" y="3133165"/>
            <a:ext cx="1380685" cy="739588"/>
          </a:xfrm>
          <a:prstGeom prst="rect">
            <a:avLst/>
          </a:prstGeom>
          <a:ln>
            <a:noFill/>
          </a:ln>
        </p:spPr>
      </p:pic>
      <p:pic>
        <p:nvPicPr>
          <p:cNvPr id="85" name="Picture 75"/>
          <p:cNvPicPr/>
          <p:nvPr/>
        </p:nvPicPr>
        <p:blipFill>
          <a:blip r:embed="rId10"/>
          <a:stretch/>
        </p:blipFill>
        <p:spPr>
          <a:xfrm>
            <a:off x="6000840" y="4495680"/>
            <a:ext cx="780480" cy="780480"/>
          </a:xfrm>
          <a:prstGeom prst="rect">
            <a:avLst/>
          </a:prstGeom>
          <a:ln>
            <a:noFill/>
          </a:ln>
        </p:spPr>
      </p:pic>
      <p:pic>
        <p:nvPicPr>
          <p:cNvPr id="87" name="Picture 77"/>
          <p:cNvPicPr/>
          <p:nvPr/>
        </p:nvPicPr>
        <p:blipFill>
          <a:blip r:embed="rId11"/>
          <a:stretch/>
        </p:blipFill>
        <p:spPr>
          <a:xfrm>
            <a:off x="7543800" y="2895480"/>
            <a:ext cx="1197000" cy="1197000"/>
          </a:xfrm>
          <a:prstGeom prst="rect">
            <a:avLst/>
          </a:prstGeom>
          <a:ln>
            <a:noFill/>
          </a:ln>
        </p:spPr>
      </p:pic>
      <p:pic>
        <p:nvPicPr>
          <p:cNvPr id="88" name="Picture 78"/>
          <p:cNvPicPr/>
          <p:nvPr/>
        </p:nvPicPr>
        <p:blipFill>
          <a:blip r:embed="rId12"/>
          <a:srcRect r="45507"/>
          <a:stretch/>
        </p:blipFill>
        <p:spPr>
          <a:xfrm>
            <a:off x="637920" y="3039120"/>
            <a:ext cx="520560" cy="931320"/>
          </a:xfrm>
          <a:prstGeom prst="rect">
            <a:avLst/>
          </a:prstGeom>
          <a:ln>
            <a:noFill/>
          </a:ln>
        </p:spPr>
      </p:pic>
      <p:pic>
        <p:nvPicPr>
          <p:cNvPr id="89" name="Picture 80"/>
          <p:cNvPicPr/>
          <p:nvPr/>
        </p:nvPicPr>
        <p:blipFill>
          <a:blip r:embed="rId13"/>
          <a:srcRect l="52070" r="3339" b="63750"/>
          <a:stretch/>
        </p:blipFill>
        <p:spPr>
          <a:xfrm>
            <a:off x="2133720" y="5699880"/>
            <a:ext cx="1141560" cy="928800"/>
          </a:xfrm>
          <a:prstGeom prst="rect">
            <a:avLst/>
          </a:prstGeom>
          <a:ln>
            <a:noFill/>
          </a:ln>
        </p:spPr>
      </p:pic>
      <p:sp>
        <p:nvSpPr>
          <p:cNvPr id="95" name="CustomShape 48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People</a:t>
            </a:r>
            <a:endParaRPr dirty="0"/>
          </a:p>
        </p:txBody>
      </p:sp>
      <p:pic>
        <p:nvPicPr>
          <p:cNvPr id="98" name="Picture 90"/>
          <p:cNvPicPr/>
          <p:nvPr/>
        </p:nvPicPr>
        <p:blipFill>
          <a:blip r:embed="rId14"/>
          <a:stretch/>
        </p:blipFill>
        <p:spPr>
          <a:xfrm>
            <a:off x="4152960" y="579132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99" name="Picture 91"/>
          <p:cNvPicPr/>
          <p:nvPr/>
        </p:nvPicPr>
        <p:blipFill>
          <a:blip r:embed="rId15"/>
          <a:srcRect l="60527" b="55019"/>
          <a:stretch/>
        </p:blipFill>
        <p:spPr>
          <a:xfrm>
            <a:off x="4267080" y="4330440"/>
            <a:ext cx="824760" cy="93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50"/>
          <p:cNvSpPr/>
          <p:nvPr/>
        </p:nvSpPr>
        <p:spPr>
          <a:xfrm>
            <a:off x="4152960" y="5181480"/>
            <a:ext cx="266040" cy="88560"/>
          </a:xfrm>
          <a:prstGeom prst="rect">
            <a:avLst/>
          </a:prstGeom>
          <a:solidFill>
            <a:srgbClr val="FF03FF"/>
          </a:solidFill>
          <a:ln>
            <a:solidFill>
              <a:srgbClr val="FF03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51"/>
          <p:cNvSpPr/>
          <p:nvPr/>
        </p:nvSpPr>
        <p:spPr>
          <a:xfrm flipH="1">
            <a:off x="6095160" y="1600200"/>
            <a:ext cx="3344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5" name="Picture 97"/>
          <p:cNvPicPr/>
          <p:nvPr/>
        </p:nvPicPr>
        <p:blipFill>
          <a:blip r:embed="rId16"/>
          <a:stretch/>
        </p:blipFill>
        <p:spPr>
          <a:xfrm>
            <a:off x="5637960" y="5791320"/>
            <a:ext cx="533520" cy="533520"/>
          </a:xfrm>
          <a:prstGeom prst="rect">
            <a:avLst/>
          </a:prstGeom>
          <a:ln>
            <a:noFill/>
          </a:ln>
        </p:spPr>
      </p:pic>
      <p:pic>
        <p:nvPicPr>
          <p:cNvPr id="106" name="Picture 98"/>
          <p:cNvPicPr/>
          <p:nvPr/>
        </p:nvPicPr>
        <p:blipFill>
          <a:blip r:embed="rId17"/>
          <a:stretch/>
        </p:blipFill>
        <p:spPr>
          <a:xfrm>
            <a:off x="6000840" y="593100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107" name="Picture 99"/>
          <p:cNvPicPr/>
          <p:nvPr/>
        </p:nvPicPr>
        <p:blipFill>
          <a:blip r:embed="rId18"/>
          <a:stretch/>
        </p:blipFill>
        <p:spPr>
          <a:xfrm>
            <a:off x="6490440" y="5728320"/>
            <a:ext cx="595440" cy="595440"/>
          </a:xfrm>
          <a:prstGeom prst="rect">
            <a:avLst/>
          </a:prstGeom>
          <a:ln>
            <a:noFill/>
          </a:ln>
        </p:spPr>
      </p:pic>
      <p:pic>
        <p:nvPicPr>
          <p:cNvPr id="108" name="Picture 100"/>
          <p:cNvPicPr/>
          <p:nvPr/>
        </p:nvPicPr>
        <p:blipFill>
          <a:blip r:embed="rId19"/>
          <a:srcRect r="48398" b="63203"/>
          <a:stretch/>
        </p:blipFill>
        <p:spPr>
          <a:xfrm>
            <a:off x="2476440" y="1976400"/>
            <a:ext cx="837360" cy="596160"/>
          </a:xfrm>
          <a:prstGeom prst="rect">
            <a:avLst/>
          </a:prstGeom>
          <a:ln>
            <a:noFill/>
          </a:ln>
        </p:spPr>
      </p:pic>
      <p:pic>
        <p:nvPicPr>
          <p:cNvPr id="109" name="Picture 101"/>
          <p:cNvPicPr/>
          <p:nvPr/>
        </p:nvPicPr>
        <p:blipFill>
          <a:blip r:embed="rId20"/>
          <a:stretch/>
        </p:blipFill>
        <p:spPr>
          <a:xfrm>
            <a:off x="3962880" y="3157920"/>
            <a:ext cx="760680" cy="760680"/>
          </a:xfrm>
          <a:prstGeom prst="rect">
            <a:avLst/>
          </a:prstGeom>
          <a:ln>
            <a:noFill/>
          </a:ln>
        </p:spPr>
      </p:pic>
      <p:pic>
        <p:nvPicPr>
          <p:cNvPr id="110" name="Picture 102"/>
          <p:cNvPicPr/>
          <p:nvPr/>
        </p:nvPicPr>
        <p:blipFill>
          <a:blip r:embed="rId21"/>
          <a:stretch/>
        </p:blipFill>
        <p:spPr>
          <a:xfrm>
            <a:off x="4572000" y="3228840"/>
            <a:ext cx="656640" cy="656640"/>
          </a:xfrm>
          <a:prstGeom prst="rect">
            <a:avLst/>
          </a:prstGeom>
          <a:ln>
            <a:noFill/>
          </a:ln>
        </p:spPr>
      </p:pic>
      <p:pic>
        <p:nvPicPr>
          <p:cNvPr id="114" name="Picture 106"/>
          <p:cNvPicPr/>
          <p:nvPr/>
        </p:nvPicPr>
        <p:blipFill>
          <a:blip r:embed="rId22"/>
          <a:stretch/>
        </p:blipFill>
        <p:spPr>
          <a:xfrm>
            <a:off x="2037960" y="1949400"/>
            <a:ext cx="673200" cy="672480"/>
          </a:xfrm>
          <a:prstGeom prst="rect">
            <a:avLst/>
          </a:prstGeom>
          <a:ln>
            <a:noFill/>
          </a:ln>
        </p:spPr>
      </p:pic>
      <p:sp>
        <p:nvSpPr>
          <p:cNvPr id="116" name="CustomShape 52"/>
          <p:cNvSpPr>
            <a:spLocks noGrp="1"/>
          </p:cNvSpPr>
          <p:nvPr>
            <p:ph type="title"/>
          </p:nvPr>
        </p:nvSpPr>
        <p:spPr>
          <a:xfrm>
            <a:off x="2131800" y="128700"/>
            <a:ext cx="3239640" cy="12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FF0000"/>
                </a:solidFill>
                <a:latin typeface="Calibri"/>
              </a:rPr>
              <a:t>Top page</a:t>
            </a:r>
            <a:endParaRPr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34" y="1708484"/>
            <a:ext cx="1081911" cy="9244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74" y="4453128"/>
            <a:ext cx="1417011" cy="71920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4" y="5658480"/>
            <a:ext cx="1789336" cy="98722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20156" r="12069" b="30119"/>
          <a:stretch/>
        </p:blipFill>
        <p:spPr>
          <a:xfrm>
            <a:off x="5795681" y="1828800"/>
            <a:ext cx="1035425" cy="69924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" y="4432425"/>
            <a:ext cx="1406306" cy="78753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4" y="3067560"/>
            <a:ext cx="982368" cy="832975"/>
          </a:xfrm>
          <a:prstGeom prst="rect">
            <a:avLst/>
          </a:prstGeom>
        </p:spPr>
      </p:pic>
      <p:pic>
        <p:nvPicPr>
          <p:cNvPr id="79" name="Picture 110"/>
          <p:cNvPicPr/>
          <p:nvPr/>
        </p:nvPicPr>
        <p:blipFill>
          <a:blip r:embed="rId29"/>
          <a:stretch/>
        </p:blipFill>
        <p:spPr>
          <a:xfrm>
            <a:off x="7614000" y="1671840"/>
            <a:ext cx="932760" cy="93276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8" y="4466420"/>
            <a:ext cx="902208" cy="749808"/>
          </a:xfrm>
          <a:prstGeom prst="rect">
            <a:avLst/>
          </a:prstGeom>
        </p:spPr>
      </p:pic>
      <p:sp>
        <p:nvSpPr>
          <p:cNvPr id="94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102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103" name="Picture 69"/>
          <p:cNvPicPr/>
          <p:nvPr/>
        </p:nvPicPr>
        <p:blipFill>
          <a:blip r:embed="rId31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104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112" name="Picture 70"/>
          <p:cNvPicPr/>
          <p:nvPr/>
        </p:nvPicPr>
        <p:blipFill>
          <a:blip r:embed="rId32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0" name="CustomShape 2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1" name="CustomShape 3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2" name="CustomShape 4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3" name="CustomShape 5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5" name="CustomShape 7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6" name="CustomShape 8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7" name="CustomShape 9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8" name="CustomShape 10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9" name="CustomShape 11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0" name="CustomShape 12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1" name="CustomShape 13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2" name="CustomShape 14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3" name="CustomShape 15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4" name="CustomShape 16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5" name="CustomShape 17">
            <a:hlinkClick r:id="rId2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0" name="CustomShape 22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cereal</a:t>
            </a:r>
            <a:endParaRPr dirty="0"/>
          </a:p>
        </p:txBody>
      </p:sp>
      <p:sp>
        <p:nvSpPr>
          <p:cNvPr id="741" name="CustomShape 23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porridge</a:t>
            </a:r>
            <a:endParaRPr dirty="0"/>
          </a:p>
        </p:txBody>
      </p:sp>
      <p:sp>
        <p:nvSpPr>
          <p:cNvPr id="742" name="CustomShape 24"/>
          <p:cNvSpPr/>
          <p:nvPr/>
        </p:nvSpPr>
        <p:spPr>
          <a:xfrm>
            <a:off x="7340040" y="1503720"/>
            <a:ext cx="1599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bran</a:t>
            </a:r>
            <a:endParaRPr dirty="0"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3" name="CustomShape 25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toast</a:t>
            </a:r>
            <a:endParaRPr dirty="0"/>
          </a:p>
        </p:txBody>
      </p:sp>
      <p:sp>
        <p:nvSpPr>
          <p:cNvPr id="744" name="CustomShape 26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butter</a:t>
            </a:r>
            <a:endParaRPr dirty="0"/>
          </a:p>
        </p:txBody>
      </p:sp>
      <p:sp>
        <p:nvSpPr>
          <p:cNvPr id="745" name="CustomShape 27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croissant</a:t>
            </a:r>
            <a:endParaRPr dirty="0"/>
          </a:p>
        </p:txBody>
      </p:sp>
      <p:sp>
        <p:nvSpPr>
          <p:cNvPr id="746" name="CustomShape 28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boiled egg</a:t>
            </a:r>
            <a:endParaRPr dirty="0"/>
          </a:p>
        </p:txBody>
      </p:sp>
      <p:sp>
        <p:nvSpPr>
          <p:cNvPr id="747" name="CustomShape 29"/>
          <p:cNvSpPr/>
          <p:nvPr/>
        </p:nvSpPr>
        <p:spPr>
          <a:xfrm>
            <a:off x="5500080" y="28753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jam</a:t>
            </a:r>
            <a:endParaRPr dirty="0"/>
          </a:p>
        </p:txBody>
      </p:sp>
      <p:sp>
        <p:nvSpPr>
          <p:cNvPr id="748" name="CustomShape 30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muesli</a:t>
            </a:r>
            <a:endParaRPr dirty="0"/>
          </a:p>
        </p:txBody>
      </p:sp>
      <p:sp>
        <p:nvSpPr>
          <p:cNvPr id="749" name="CustomShape 31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fried egg</a:t>
            </a:r>
            <a:endParaRPr dirty="0"/>
          </a:p>
        </p:txBody>
      </p:sp>
      <p:sp>
        <p:nvSpPr>
          <p:cNvPr id="750" name="CustomShape 32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bagel</a:t>
            </a:r>
            <a:endParaRPr dirty="0"/>
          </a:p>
        </p:txBody>
      </p:sp>
      <p:sp>
        <p:nvSpPr>
          <p:cNvPr id="751" name="CustomShape 33"/>
          <p:cNvSpPr/>
          <p:nvPr/>
        </p:nvSpPr>
        <p:spPr>
          <a:xfrm>
            <a:off x="377208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scrambled egg</a:t>
            </a:r>
            <a:endParaRPr dirty="0"/>
          </a:p>
        </p:txBody>
      </p:sp>
      <p:sp>
        <p:nvSpPr>
          <p:cNvPr id="753" name="CustomShape 35"/>
          <p:cNvSpPr/>
          <p:nvPr/>
        </p:nvSpPr>
        <p:spPr>
          <a:xfrm>
            <a:off x="152280" y="5769000"/>
            <a:ext cx="15994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dirty="0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dirty="0"/>
          </a:p>
        </p:txBody>
      </p:sp>
      <p:sp>
        <p:nvSpPr>
          <p:cNvPr id="756" name="CustomShape 36"/>
          <p:cNvSpPr/>
          <p:nvPr/>
        </p:nvSpPr>
        <p:spPr>
          <a:xfrm>
            <a:off x="1522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dirty="0"/>
          </a:p>
        </p:txBody>
      </p:sp>
      <p:pic>
        <p:nvPicPr>
          <p:cNvPr id="757" name="Picture 72"/>
          <p:cNvPicPr/>
          <p:nvPr/>
        </p:nvPicPr>
        <p:blipFill>
          <a:blip r:embed="rId3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758" name="CustomShape 37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9" name="CustomShape 38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breakfast</a:t>
            </a:r>
            <a:endParaRPr dirty="0"/>
          </a:p>
        </p:txBody>
      </p:sp>
      <p:pic>
        <p:nvPicPr>
          <p:cNvPr id="760" name="Picture 73"/>
          <p:cNvPicPr/>
          <p:nvPr/>
        </p:nvPicPr>
        <p:blipFill>
          <a:blip r:embed="rId4"/>
          <a:stretch/>
        </p:blipFill>
        <p:spPr>
          <a:xfrm>
            <a:off x="2362320" y="17906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761" name="Picture 91"/>
          <p:cNvPicPr/>
          <p:nvPr/>
        </p:nvPicPr>
        <p:blipFill>
          <a:blip r:embed="rId5"/>
          <a:stretch/>
        </p:blipFill>
        <p:spPr>
          <a:xfrm>
            <a:off x="7772400" y="312408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762" name="Picture 92"/>
          <p:cNvPicPr/>
          <p:nvPr/>
        </p:nvPicPr>
        <p:blipFill>
          <a:blip r:embed="rId6"/>
          <a:stretch/>
        </p:blipFill>
        <p:spPr>
          <a:xfrm>
            <a:off x="3962520" y="1676520"/>
            <a:ext cx="1205640" cy="1205640"/>
          </a:xfrm>
          <a:prstGeom prst="rect">
            <a:avLst/>
          </a:prstGeom>
          <a:ln>
            <a:noFill/>
          </a:ln>
        </p:spPr>
      </p:pic>
      <p:pic>
        <p:nvPicPr>
          <p:cNvPr id="763" name="Picture 93"/>
          <p:cNvPicPr/>
          <p:nvPr/>
        </p:nvPicPr>
        <p:blipFill>
          <a:blip r:embed="rId7"/>
          <a:stretch/>
        </p:blipFill>
        <p:spPr>
          <a:xfrm>
            <a:off x="7569360" y="150372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764" name="Picture 94"/>
          <p:cNvPicPr/>
          <p:nvPr/>
        </p:nvPicPr>
        <p:blipFill>
          <a:blip r:embed="rId8"/>
          <a:stretch/>
        </p:blipFill>
        <p:spPr>
          <a:xfrm>
            <a:off x="5981760" y="1841400"/>
            <a:ext cx="761400" cy="761400"/>
          </a:xfrm>
          <a:prstGeom prst="rect">
            <a:avLst/>
          </a:prstGeom>
          <a:ln>
            <a:noFill/>
          </a:ln>
        </p:spPr>
      </p:pic>
      <p:pic>
        <p:nvPicPr>
          <p:cNvPr id="765" name="Picture 95"/>
          <p:cNvPicPr/>
          <p:nvPr/>
        </p:nvPicPr>
        <p:blipFill>
          <a:blip r:embed="rId9"/>
          <a:stretch/>
        </p:blipFill>
        <p:spPr>
          <a:xfrm>
            <a:off x="5867280" y="440604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766" name="Picture 96"/>
          <p:cNvPicPr/>
          <p:nvPr/>
        </p:nvPicPr>
        <p:blipFill>
          <a:blip r:embed="rId10"/>
          <a:stretch/>
        </p:blipFill>
        <p:spPr>
          <a:xfrm>
            <a:off x="5919480" y="32180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767" name="Picture 97"/>
          <p:cNvPicPr/>
          <p:nvPr/>
        </p:nvPicPr>
        <p:blipFill>
          <a:blip r:embed="rId11"/>
          <a:stretch/>
        </p:blipFill>
        <p:spPr>
          <a:xfrm>
            <a:off x="2324160" y="3124080"/>
            <a:ext cx="951840" cy="951840"/>
          </a:xfrm>
          <a:prstGeom prst="rect">
            <a:avLst/>
          </a:prstGeom>
          <a:ln>
            <a:noFill/>
          </a:ln>
        </p:spPr>
      </p:pic>
      <p:pic>
        <p:nvPicPr>
          <p:cNvPr id="768" name="Picture 98"/>
          <p:cNvPicPr/>
          <p:nvPr/>
        </p:nvPicPr>
        <p:blipFill>
          <a:blip r:embed="rId12"/>
          <a:stretch/>
        </p:blipFill>
        <p:spPr>
          <a:xfrm>
            <a:off x="4128120" y="44398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769" name="Picture 99"/>
          <p:cNvPicPr/>
          <p:nvPr/>
        </p:nvPicPr>
        <p:blipFill>
          <a:blip r:embed="rId13"/>
          <a:stretch/>
        </p:blipFill>
        <p:spPr>
          <a:xfrm>
            <a:off x="546840" y="4419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770" name="Picture 100"/>
          <p:cNvPicPr/>
          <p:nvPr/>
        </p:nvPicPr>
        <p:blipFill>
          <a:blip r:embed="rId14"/>
          <a:srcRect t="13398" b="17812"/>
          <a:stretch/>
        </p:blipFill>
        <p:spPr>
          <a:xfrm>
            <a:off x="2146320" y="4439880"/>
            <a:ext cx="1281960" cy="879840"/>
          </a:xfrm>
          <a:prstGeom prst="rect">
            <a:avLst/>
          </a:prstGeom>
          <a:ln>
            <a:noFill/>
          </a:ln>
        </p:spPr>
      </p:pic>
      <p:pic>
        <p:nvPicPr>
          <p:cNvPr id="771" name="Picture 101"/>
          <p:cNvPicPr/>
          <p:nvPr/>
        </p:nvPicPr>
        <p:blipFill>
          <a:blip r:embed="rId15"/>
          <a:stretch/>
        </p:blipFill>
        <p:spPr>
          <a:xfrm>
            <a:off x="266040" y="2895480"/>
            <a:ext cx="1409760" cy="1409760"/>
          </a:xfrm>
          <a:prstGeom prst="rect">
            <a:avLst/>
          </a:prstGeom>
          <a:ln>
            <a:noFill/>
          </a:ln>
        </p:spPr>
      </p:pic>
      <p:pic>
        <p:nvPicPr>
          <p:cNvPr id="772" name="Picture 102"/>
          <p:cNvPicPr/>
          <p:nvPr/>
        </p:nvPicPr>
        <p:blipFill>
          <a:blip r:embed="rId16"/>
          <a:srcRect t="35625" r="16328"/>
          <a:stretch/>
        </p:blipFill>
        <p:spPr>
          <a:xfrm>
            <a:off x="4044960" y="3193560"/>
            <a:ext cx="1015200" cy="781560"/>
          </a:xfrm>
          <a:prstGeom prst="rect">
            <a:avLst/>
          </a:prstGeom>
          <a:ln>
            <a:noFill/>
          </a:ln>
        </p:spPr>
      </p:pic>
      <p:sp>
        <p:nvSpPr>
          <p:cNvPr id="773" name="CustomShape 39"/>
          <p:cNvSpPr/>
          <p:nvPr/>
        </p:nvSpPr>
        <p:spPr>
          <a:xfrm rot="504600">
            <a:off x="4570560" y="3189960"/>
            <a:ext cx="921600" cy="158760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4" name="CustomShape 40"/>
          <p:cNvSpPr/>
          <p:nvPr/>
        </p:nvSpPr>
        <p:spPr>
          <a:xfrm>
            <a:off x="734076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 smtClean="0">
                <a:solidFill>
                  <a:srgbClr val="000000"/>
                </a:solidFill>
                <a:latin typeface="Comic Sans MS"/>
                <a:ea typeface="DejaVu Sans"/>
              </a:rPr>
              <a:t>Full </a:t>
            </a:r>
            <a:r>
              <a:rPr lang="en-US" sz="1600" strike="noStrike" dirty="0" err="1" smtClean="0">
                <a:solidFill>
                  <a:srgbClr val="000000"/>
                </a:solidFill>
                <a:latin typeface="Comic Sans MS"/>
                <a:ea typeface="DejaVu Sans"/>
              </a:rPr>
              <a:t>english</a:t>
            </a:r>
            <a:endParaRPr dirty="0"/>
          </a:p>
        </p:txBody>
      </p:sp>
      <p:pic>
        <p:nvPicPr>
          <p:cNvPr id="775" name="Picture 105"/>
          <p:cNvPicPr/>
          <p:nvPr/>
        </p:nvPicPr>
        <p:blipFill>
          <a:blip r:embed="rId4"/>
          <a:srcRect t="35625"/>
          <a:stretch/>
        </p:blipFill>
        <p:spPr>
          <a:xfrm>
            <a:off x="7632720" y="4592520"/>
            <a:ext cx="1193040" cy="767160"/>
          </a:xfrm>
          <a:prstGeom prst="rect">
            <a:avLst/>
          </a:prstGeom>
          <a:ln>
            <a:noFill/>
          </a:ln>
        </p:spPr>
      </p:pic>
      <p:sp>
        <p:nvSpPr>
          <p:cNvPr id="776" name="CustomShape 41"/>
          <p:cNvSpPr/>
          <p:nvPr/>
        </p:nvSpPr>
        <p:spPr>
          <a:xfrm rot="504600">
            <a:off x="8151480" y="4521960"/>
            <a:ext cx="1140120" cy="236880"/>
          </a:xfrm>
          <a:prstGeom prst="chord">
            <a:avLst>
              <a:gd name="adj1" fmla="val 2700000"/>
              <a:gd name="adj2" fmla="val 16159744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7" name="CustomShape 42"/>
          <p:cNvSpPr/>
          <p:nvPr/>
        </p:nvSpPr>
        <p:spPr>
          <a:xfrm>
            <a:off x="198108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omic Sans MS"/>
                <a:ea typeface="DejaVu Sans"/>
              </a:rPr>
              <a:t>fruit</a:t>
            </a:r>
            <a:endParaRPr/>
          </a:p>
        </p:txBody>
      </p:sp>
      <p:pic>
        <p:nvPicPr>
          <p:cNvPr id="778" name="Picture 110"/>
          <p:cNvPicPr/>
          <p:nvPr/>
        </p:nvPicPr>
        <p:blipFill>
          <a:blip r:embed="rId17"/>
          <a:stretch/>
        </p:blipFill>
        <p:spPr>
          <a:xfrm>
            <a:off x="2399400" y="5880960"/>
            <a:ext cx="748080" cy="748080"/>
          </a:xfrm>
          <a:prstGeom prst="rect">
            <a:avLst/>
          </a:prstGeom>
          <a:ln>
            <a:noFill/>
          </a:ln>
        </p:spPr>
      </p:pic>
      <p:sp>
        <p:nvSpPr>
          <p:cNvPr id="780" name="CustomShape 44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1" name="CustomShape 45"/>
          <p:cNvSpPr/>
          <p:nvPr/>
        </p:nvSpPr>
        <p:spPr>
          <a:xfrm>
            <a:off x="152280" y="552204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omic Sans MS"/>
                <a:ea typeface="DejaVu Sans"/>
              </a:rPr>
              <a:t>beans</a:t>
            </a:r>
            <a:endParaRPr/>
          </a:p>
        </p:txBody>
      </p:sp>
      <p:pic>
        <p:nvPicPr>
          <p:cNvPr id="782" name="Picture 109"/>
          <p:cNvPicPr/>
          <p:nvPr/>
        </p:nvPicPr>
        <p:blipFill>
          <a:blip r:embed="rId18"/>
          <a:stretch/>
        </p:blipFill>
        <p:spPr>
          <a:xfrm>
            <a:off x="533520" y="5880960"/>
            <a:ext cx="812160" cy="812160"/>
          </a:xfrm>
          <a:prstGeom prst="rect">
            <a:avLst/>
          </a:prstGeom>
          <a:ln>
            <a:noFill/>
          </a:ln>
        </p:spPr>
      </p:pic>
      <p:pic>
        <p:nvPicPr>
          <p:cNvPr id="783" name="Picture 113"/>
          <p:cNvPicPr/>
          <p:nvPr/>
        </p:nvPicPr>
        <p:blipFill>
          <a:blip r:embed="rId19"/>
          <a:stretch/>
        </p:blipFill>
        <p:spPr>
          <a:xfrm>
            <a:off x="4191120" y="5867280"/>
            <a:ext cx="837360" cy="837360"/>
          </a:xfrm>
          <a:prstGeom prst="rect">
            <a:avLst/>
          </a:prstGeom>
          <a:ln>
            <a:noFill/>
          </a:ln>
        </p:spPr>
      </p:pic>
      <p:sp>
        <p:nvSpPr>
          <p:cNvPr id="784" name="CustomShape 46"/>
          <p:cNvSpPr/>
          <p:nvPr/>
        </p:nvSpPr>
        <p:spPr>
          <a:xfrm>
            <a:off x="377208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omic Sans MS"/>
                <a:ea typeface="DejaVu Sans"/>
              </a:rPr>
              <a:t>pancakes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sp>
        <p:nvSpPr>
          <p:cNvPr id="69" name="CustomShape 43"/>
          <p:cNvSpPr/>
          <p:nvPr/>
        </p:nvSpPr>
        <p:spPr>
          <a:xfrm>
            <a:off x="7340760" y="5562720"/>
            <a:ext cx="1599480" cy="1162800"/>
          </a:xfrm>
          <a:prstGeom prst="rect">
            <a:avLst/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70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71" name="Picture 69"/>
          <p:cNvPicPr/>
          <p:nvPr/>
        </p:nvPicPr>
        <p:blipFill>
          <a:blip r:embed="rId20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72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74" name="Picture 70"/>
          <p:cNvPicPr/>
          <p:nvPr/>
        </p:nvPicPr>
        <p:blipFill>
          <a:blip r:embed="rId21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4"/>
          <p:cNvSpPr/>
          <p:nvPr/>
        </p:nvSpPr>
        <p:spPr>
          <a:xfrm>
            <a:off x="375840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46">
            <a:hlinkClick r:id="rId3" action="ppaction://hlinksldjump"/>
          </p:cNvPr>
          <p:cNvSpPr/>
          <p:nvPr/>
        </p:nvSpPr>
        <p:spPr>
          <a:xfrm>
            <a:off x="15228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C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" name="CustomShape 49"/>
          <p:cNvSpPr/>
          <p:nvPr/>
        </p:nvSpPr>
        <p:spPr>
          <a:xfrm>
            <a:off x="1522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My stories</a:t>
            </a:r>
            <a:endParaRPr dirty="0"/>
          </a:p>
        </p:txBody>
      </p:sp>
      <p:sp>
        <p:nvSpPr>
          <p:cNvPr id="163" name="CustomShape 45">
            <a:hlinkClick r:id="rId4" action="ppaction://hlinksldjump"/>
          </p:cNvPr>
          <p:cNvSpPr/>
          <p:nvPr/>
        </p:nvSpPr>
        <p:spPr>
          <a:xfrm>
            <a:off x="3772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1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7DE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13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" name="CustomShape 16">
            <a:hlinkClick r:id="rId5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20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sp>
        <p:nvSpPr>
          <p:cNvPr id="137" name="CustomShape 22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Template</a:t>
            </a:r>
            <a:endParaRPr dirty="0"/>
          </a:p>
        </p:txBody>
      </p:sp>
      <p:sp>
        <p:nvSpPr>
          <p:cNvPr id="139" name="CustomShape 24"/>
          <p:cNvSpPr/>
          <p:nvPr/>
        </p:nvSpPr>
        <p:spPr>
          <a:xfrm>
            <a:off x="5562720" y="15037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can’t find what I want to say.</a:t>
            </a:r>
            <a:endParaRPr dirty="0"/>
          </a:p>
        </p:txBody>
      </p:sp>
      <p:sp>
        <p:nvSpPr>
          <p:cNvPr id="140" name="CustomShape 25"/>
          <p:cNvSpPr/>
          <p:nvPr/>
        </p:nvSpPr>
        <p:spPr>
          <a:xfrm>
            <a:off x="734004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bye</a:t>
            </a:r>
            <a:endParaRPr dirty="0"/>
          </a:p>
        </p:txBody>
      </p:sp>
      <p:sp>
        <p:nvSpPr>
          <p:cNvPr id="141" name="CustomShape 26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I’m fine</a:t>
            </a:r>
            <a:endParaRPr dirty="0"/>
          </a:p>
        </p:txBody>
      </p:sp>
      <p:sp>
        <p:nvSpPr>
          <p:cNvPr id="142" name="CustomShape 27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ok</a:t>
            </a:r>
            <a:endParaRPr dirty="0"/>
          </a:p>
        </p:txBody>
      </p:sp>
      <p:sp>
        <p:nvSpPr>
          <p:cNvPr id="143" name="CustomShape 28"/>
          <p:cNvSpPr/>
          <p:nvPr/>
        </p:nvSpPr>
        <p:spPr>
          <a:xfrm>
            <a:off x="3772080" y="28548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I’m not so good</a:t>
            </a:r>
            <a:endParaRPr dirty="0"/>
          </a:p>
        </p:txBody>
      </p:sp>
      <p:sp>
        <p:nvSpPr>
          <p:cNvPr id="144" name="CustomShape 29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sorry</a:t>
            </a:r>
            <a:endParaRPr dirty="0"/>
          </a:p>
        </p:txBody>
      </p:sp>
      <p:sp>
        <p:nvSpPr>
          <p:cNvPr id="145" name="CustomShape 30"/>
          <p:cNvSpPr/>
          <p:nvPr/>
        </p:nvSpPr>
        <p:spPr>
          <a:xfrm>
            <a:off x="5562720" y="2854800"/>
            <a:ext cx="1599480" cy="29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please</a:t>
            </a:r>
            <a:endParaRPr dirty="0"/>
          </a:p>
        </p:txBody>
      </p:sp>
      <p:sp>
        <p:nvSpPr>
          <p:cNvPr id="146" name="CustomShape 31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dirty="0"/>
          </a:p>
        </p:txBody>
      </p:sp>
      <p:sp>
        <p:nvSpPr>
          <p:cNvPr id="147" name="CustomShape 32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excuse me</a:t>
            </a:r>
            <a:endParaRPr dirty="0"/>
          </a:p>
        </p:txBody>
      </p:sp>
      <p:sp>
        <p:nvSpPr>
          <p:cNvPr id="148" name="CustomShape 33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maybe</a:t>
            </a:r>
            <a:endParaRPr dirty="0"/>
          </a:p>
        </p:txBody>
      </p:sp>
      <p:sp>
        <p:nvSpPr>
          <p:cNvPr id="149" name="CustomShape 34"/>
          <p:cNvSpPr/>
          <p:nvPr/>
        </p:nvSpPr>
        <p:spPr>
          <a:xfrm>
            <a:off x="554364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really</a:t>
            </a:r>
            <a:endParaRPr dirty="0"/>
          </a:p>
        </p:txBody>
      </p:sp>
      <p:sp>
        <p:nvSpPr>
          <p:cNvPr id="150" name="CustomShape 35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don’t know</a:t>
            </a:r>
            <a:endParaRPr dirty="0"/>
          </a:p>
        </p:txBody>
      </p:sp>
      <p:sp>
        <p:nvSpPr>
          <p:cNvPr id="151" name="CustomShape 36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love you</a:t>
            </a:r>
            <a:endParaRPr dirty="0"/>
          </a:p>
        </p:txBody>
      </p:sp>
      <p:sp>
        <p:nvSpPr>
          <p:cNvPr id="152" name="CustomShape 37"/>
          <p:cNvSpPr/>
          <p:nvPr/>
        </p:nvSpPr>
        <p:spPr>
          <a:xfrm>
            <a:off x="3772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but</a:t>
            </a:r>
            <a:endParaRPr dirty="0"/>
          </a:p>
        </p:txBody>
      </p:sp>
      <p:sp>
        <p:nvSpPr>
          <p:cNvPr id="153" name="CustomShape 38"/>
          <p:cNvSpPr/>
          <p:nvPr/>
        </p:nvSpPr>
        <p:spPr>
          <a:xfrm>
            <a:off x="556272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Ouch</a:t>
            </a:r>
            <a:endParaRPr dirty="0"/>
          </a:p>
        </p:txBody>
      </p:sp>
      <p:sp>
        <p:nvSpPr>
          <p:cNvPr id="154" name="CustomShape 39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dirty="0"/>
          </a:p>
        </p:txBody>
      </p:sp>
      <p:sp>
        <p:nvSpPr>
          <p:cNvPr id="159" name="CustomShape 42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60" name="CustomShape 43"/>
          <p:cNvSpPr/>
          <p:nvPr/>
        </p:nvSpPr>
        <p:spPr>
          <a:xfrm>
            <a:off x="734004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so</a:t>
            </a:r>
            <a:endParaRPr dirty="0"/>
          </a:p>
        </p:txBody>
      </p:sp>
      <p:pic>
        <p:nvPicPr>
          <p:cNvPr id="161" name="Picture 91"/>
          <p:cNvPicPr/>
          <p:nvPr/>
        </p:nvPicPr>
        <p:blipFill>
          <a:blip r:embed="rId6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162" name="CustomShape 44">
            <a:hlinkClick r:id="rId7" action="ppaction://hlinksldjump"/>
          </p:cNvPr>
          <p:cNvSpPr/>
          <p:nvPr/>
        </p:nvSpPr>
        <p:spPr>
          <a:xfrm>
            <a:off x="1981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5" name="CustomShape 47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About Me</a:t>
            </a:r>
            <a:endParaRPr dirty="0"/>
          </a:p>
        </p:txBody>
      </p:sp>
      <p:sp>
        <p:nvSpPr>
          <p:cNvPr id="166" name="CustomShape 48"/>
          <p:cNvSpPr/>
          <p:nvPr/>
        </p:nvSpPr>
        <p:spPr>
          <a:xfrm>
            <a:off x="3758400" y="1515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WML</a:t>
            </a:r>
            <a:endParaRPr dirty="0"/>
          </a:p>
        </p:txBody>
      </p:sp>
      <p:pic>
        <p:nvPicPr>
          <p:cNvPr id="168" name="Picture 97"/>
          <p:cNvPicPr/>
          <p:nvPr/>
        </p:nvPicPr>
        <p:blipFill>
          <a:blip r:embed="rId8"/>
          <a:stretch/>
        </p:blipFill>
        <p:spPr>
          <a:xfrm>
            <a:off x="7654320" y="1863000"/>
            <a:ext cx="726840" cy="726840"/>
          </a:xfrm>
          <a:prstGeom prst="rect">
            <a:avLst/>
          </a:prstGeom>
          <a:ln>
            <a:noFill/>
          </a:ln>
        </p:spPr>
      </p:pic>
      <p:pic>
        <p:nvPicPr>
          <p:cNvPr id="169" name="Picture 98"/>
          <p:cNvPicPr/>
          <p:nvPr/>
        </p:nvPicPr>
        <p:blipFill>
          <a:blip r:embed="rId9"/>
          <a:srcRect t="34023" r="49609"/>
          <a:stretch/>
        </p:blipFill>
        <p:spPr>
          <a:xfrm>
            <a:off x="8242920" y="1905120"/>
            <a:ext cx="491760" cy="644040"/>
          </a:xfrm>
          <a:prstGeom prst="rect">
            <a:avLst/>
          </a:prstGeom>
          <a:ln>
            <a:noFill/>
          </a:ln>
        </p:spPr>
      </p:pic>
      <p:pic>
        <p:nvPicPr>
          <p:cNvPr id="170" name="Picture 99"/>
          <p:cNvPicPr/>
          <p:nvPr/>
        </p:nvPicPr>
        <p:blipFill>
          <a:blip r:embed="rId10"/>
          <a:srcRect t="48398"/>
          <a:stretch/>
        </p:blipFill>
        <p:spPr>
          <a:xfrm>
            <a:off x="3772080" y="5901120"/>
            <a:ext cx="1625040" cy="837000"/>
          </a:xfrm>
          <a:prstGeom prst="rect">
            <a:avLst/>
          </a:prstGeom>
          <a:ln>
            <a:noFill/>
          </a:ln>
        </p:spPr>
      </p:pic>
      <p:pic>
        <p:nvPicPr>
          <p:cNvPr id="171" name="Picture 100"/>
          <p:cNvPicPr/>
          <p:nvPr/>
        </p:nvPicPr>
        <p:blipFill>
          <a:blip r:embed="rId11"/>
          <a:stretch/>
        </p:blipFill>
        <p:spPr>
          <a:xfrm>
            <a:off x="5943600" y="5769000"/>
            <a:ext cx="853200" cy="853200"/>
          </a:xfrm>
          <a:prstGeom prst="rect">
            <a:avLst/>
          </a:prstGeom>
          <a:ln>
            <a:noFill/>
          </a:ln>
        </p:spPr>
      </p:pic>
      <p:pic>
        <p:nvPicPr>
          <p:cNvPr id="172" name="Picture 102"/>
          <p:cNvPicPr/>
          <p:nvPr/>
        </p:nvPicPr>
        <p:blipFill>
          <a:blip r:embed="rId12"/>
          <a:srcRect b="39609"/>
          <a:stretch/>
        </p:blipFill>
        <p:spPr>
          <a:xfrm>
            <a:off x="3857760" y="3093120"/>
            <a:ext cx="1428120" cy="861120"/>
          </a:xfrm>
          <a:prstGeom prst="rect">
            <a:avLst/>
          </a:prstGeom>
          <a:ln>
            <a:noFill/>
          </a:ln>
        </p:spPr>
      </p:pic>
      <p:pic>
        <p:nvPicPr>
          <p:cNvPr id="173" name="Picture 103"/>
          <p:cNvPicPr/>
          <p:nvPr/>
        </p:nvPicPr>
        <p:blipFill>
          <a:blip r:embed="rId13"/>
          <a:stretch/>
        </p:blipFill>
        <p:spPr>
          <a:xfrm>
            <a:off x="2338560" y="44956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74" name="Picture 107"/>
          <p:cNvPicPr/>
          <p:nvPr/>
        </p:nvPicPr>
        <p:blipFill>
          <a:blip r:embed="rId14"/>
          <a:stretch/>
        </p:blipFill>
        <p:spPr>
          <a:xfrm>
            <a:off x="2286000" y="57690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75" name="Picture 109"/>
          <p:cNvPicPr/>
          <p:nvPr/>
        </p:nvPicPr>
        <p:blipFill>
          <a:blip r:embed="rId15"/>
          <a:stretch/>
        </p:blipFill>
        <p:spPr>
          <a:xfrm>
            <a:off x="546120" y="31165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3" name="Picture 110"/>
          <p:cNvPicPr/>
          <p:nvPr/>
        </p:nvPicPr>
        <p:blipFill>
          <a:blip r:embed="rId16"/>
          <a:stretch/>
        </p:blipFill>
        <p:spPr>
          <a:xfrm>
            <a:off x="546120" y="450864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184" name="Picture 113"/>
          <p:cNvPicPr/>
          <p:nvPr/>
        </p:nvPicPr>
        <p:blipFill>
          <a:blip r:embed="rId17"/>
          <a:srcRect r="45507"/>
          <a:stretch/>
        </p:blipFill>
        <p:spPr>
          <a:xfrm>
            <a:off x="2365200" y="1811160"/>
            <a:ext cx="435600" cy="778680"/>
          </a:xfrm>
          <a:prstGeom prst="rect">
            <a:avLst/>
          </a:prstGeom>
          <a:ln>
            <a:noFill/>
          </a:ln>
        </p:spPr>
      </p:pic>
      <p:pic>
        <p:nvPicPr>
          <p:cNvPr id="185" name="Picture 115"/>
          <p:cNvPicPr/>
          <p:nvPr/>
        </p:nvPicPr>
        <p:blipFill>
          <a:blip r:embed="rId18"/>
          <a:stretch/>
        </p:blipFill>
        <p:spPr>
          <a:xfrm>
            <a:off x="2625480" y="1821960"/>
            <a:ext cx="726840" cy="726120"/>
          </a:xfrm>
          <a:prstGeom prst="rect">
            <a:avLst/>
          </a:prstGeom>
          <a:ln>
            <a:noFill/>
          </a:ln>
        </p:spPr>
      </p:pic>
      <p:sp>
        <p:nvSpPr>
          <p:cNvPr id="186" name="CustomShape 54"/>
          <p:cNvSpPr/>
          <p:nvPr/>
        </p:nvSpPr>
        <p:spPr>
          <a:xfrm>
            <a:off x="2289240" y="1821960"/>
            <a:ext cx="1063080" cy="69192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3816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7" name="Picture 117"/>
          <p:cNvPicPr/>
          <p:nvPr/>
        </p:nvPicPr>
        <p:blipFill>
          <a:blip r:embed="rId19"/>
          <a:stretch/>
        </p:blipFill>
        <p:spPr>
          <a:xfrm>
            <a:off x="2437920" y="3126960"/>
            <a:ext cx="759240" cy="758520"/>
          </a:xfrm>
          <a:prstGeom prst="rect">
            <a:avLst/>
          </a:prstGeom>
          <a:ln>
            <a:noFill/>
          </a:ln>
        </p:spPr>
      </p:pic>
      <p:sp>
        <p:nvSpPr>
          <p:cNvPr id="188" name="CustomShape 55"/>
          <p:cNvSpPr/>
          <p:nvPr/>
        </p:nvSpPr>
        <p:spPr>
          <a:xfrm>
            <a:off x="2365200" y="3157920"/>
            <a:ext cx="910440" cy="816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9" name="Picture 119"/>
          <p:cNvPicPr/>
          <p:nvPr/>
        </p:nvPicPr>
        <p:blipFill>
          <a:blip r:embed="rId20"/>
          <a:srcRect t="20273" r="49492"/>
          <a:stretch/>
        </p:blipFill>
        <p:spPr>
          <a:xfrm rot="2694600">
            <a:off x="6050160" y="3196080"/>
            <a:ext cx="481680" cy="761400"/>
          </a:xfrm>
          <a:prstGeom prst="rect">
            <a:avLst/>
          </a:prstGeom>
          <a:ln>
            <a:noFill/>
          </a:ln>
        </p:spPr>
      </p:pic>
      <p:sp>
        <p:nvSpPr>
          <p:cNvPr id="190" name="Line 56"/>
          <p:cNvSpPr/>
          <p:nvPr/>
        </p:nvSpPr>
        <p:spPr>
          <a:xfrm flipH="1">
            <a:off x="6343560" y="3506040"/>
            <a:ext cx="328680" cy="327600"/>
          </a:xfrm>
          <a:prstGeom prst="line">
            <a:avLst/>
          </a:prstGeom>
          <a:ln w="7632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93" name="Line 58"/>
          <p:cNvSpPr/>
          <p:nvPr/>
        </p:nvSpPr>
        <p:spPr>
          <a:xfrm flipV="1">
            <a:off x="8380080" y="4723560"/>
            <a:ext cx="1800" cy="153000"/>
          </a:xfrm>
          <a:prstGeom prst="line">
            <a:avLst/>
          </a:prstGeom>
          <a:ln w="7632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94" name="Line 59"/>
          <p:cNvSpPr/>
          <p:nvPr/>
        </p:nvSpPr>
        <p:spPr>
          <a:xfrm flipV="1">
            <a:off x="8304120" y="4647960"/>
            <a:ext cx="1440" cy="153360"/>
          </a:xfrm>
          <a:prstGeom prst="line">
            <a:avLst/>
          </a:prstGeom>
          <a:ln w="76320">
            <a:solidFill>
              <a:schemeClr val="bg1">
                <a:lumMod val="75000"/>
              </a:schemeClr>
            </a:solidFill>
            <a:round/>
          </a:ln>
        </p:spPr>
      </p:sp>
      <p:pic>
        <p:nvPicPr>
          <p:cNvPr id="196" name="Picture 132"/>
          <p:cNvPicPr/>
          <p:nvPr/>
        </p:nvPicPr>
        <p:blipFill>
          <a:blip r:embed="rId21"/>
          <a:stretch/>
        </p:blipFill>
        <p:spPr>
          <a:xfrm>
            <a:off x="6054120" y="4592880"/>
            <a:ext cx="578880" cy="578880"/>
          </a:xfrm>
          <a:prstGeom prst="rect">
            <a:avLst/>
          </a:prstGeom>
          <a:ln>
            <a:noFill/>
          </a:ln>
        </p:spPr>
      </p:pic>
      <p:sp>
        <p:nvSpPr>
          <p:cNvPr id="197" name="CustomShape 61"/>
          <p:cNvSpPr/>
          <p:nvPr/>
        </p:nvSpPr>
        <p:spPr>
          <a:xfrm>
            <a:off x="5943600" y="4568760"/>
            <a:ext cx="855000" cy="6883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98" name="Picture 134"/>
          <p:cNvPicPr/>
          <p:nvPr/>
        </p:nvPicPr>
        <p:blipFill>
          <a:blip r:embed="rId9"/>
          <a:srcRect t="34023" r="49609"/>
          <a:stretch/>
        </p:blipFill>
        <p:spPr>
          <a:xfrm rot="2515200">
            <a:off x="4010040" y="4478400"/>
            <a:ext cx="491760" cy="644040"/>
          </a:xfrm>
          <a:prstGeom prst="rect">
            <a:avLst/>
          </a:prstGeom>
          <a:ln>
            <a:noFill/>
          </a:ln>
        </p:spPr>
      </p:pic>
      <p:pic>
        <p:nvPicPr>
          <p:cNvPr id="199" name="Picture 135"/>
          <p:cNvPicPr/>
          <p:nvPr/>
        </p:nvPicPr>
        <p:blipFill>
          <a:blip r:embed="rId9"/>
          <a:srcRect t="34023" r="49609"/>
          <a:stretch/>
        </p:blipFill>
        <p:spPr>
          <a:xfrm rot="13315200">
            <a:off x="4520880" y="4663080"/>
            <a:ext cx="505440" cy="663120"/>
          </a:xfrm>
          <a:prstGeom prst="rect">
            <a:avLst/>
          </a:prstGeom>
          <a:ln>
            <a:noFill/>
          </a:ln>
        </p:spPr>
      </p:pic>
      <p:pic>
        <p:nvPicPr>
          <p:cNvPr id="201" name="Picture 138"/>
          <p:cNvPicPr/>
          <p:nvPr/>
        </p:nvPicPr>
        <p:blipFill>
          <a:blip r:embed="rId22"/>
          <a:stretch/>
        </p:blipFill>
        <p:spPr>
          <a:xfrm>
            <a:off x="7340040" y="3200400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02" name="Picture 139"/>
          <p:cNvPicPr/>
          <p:nvPr/>
        </p:nvPicPr>
        <p:blipFill>
          <a:blip r:embed="rId18"/>
          <a:stretch/>
        </p:blipFill>
        <p:spPr>
          <a:xfrm>
            <a:off x="7978320" y="3023280"/>
            <a:ext cx="986760" cy="986760"/>
          </a:xfrm>
          <a:prstGeom prst="rect">
            <a:avLst/>
          </a:prstGeom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51" y="1922136"/>
            <a:ext cx="896298" cy="67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62" y="4337021"/>
            <a:ext cx="893484" cy="992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81" y="5818320"/>
            <a:ext cx="1071840" cy="803880"/>
          </a:xfrm>
          <a:prstGeom prst="rect">
            <a:avLst/>
          </a:prstGeom>
        </p:spPr>
      </p:pic>
      <p:sp>
        <p:nvSpPr>
          <p:cNvPr id="91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92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93" name="Picture 69"/>
          <p:cNvPicPr/>
          <p:nvPr/>
        </p:nvPicPr>
        <p:blipFill>
          <a:blip r:embed="rId26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94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96" name="Picture 70"/>
          <p:cNvPicPr/>
          <p:nvPr/>
        </p:nvPicPr>
        <p:blipFill>
          <a:blip r:embed="rId27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27" y="1724244"/>
            <a:ext cx="1463040" cy="829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8" y="5711089"/>
            <a:ext cx="1335024" cy="85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">
            <a:hlinkClick r:id="rId3" action="ppaction://hlinksldjump"/>
          </p:cNvPr>
          <p:cNvSpPr/>
          <p:nvPr/>
        </p:nvSpPr>
        <p:spPr>
          <a:xfrm>
            <a:off x="3772080" y="5562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6" name="CustomShape 37"/>
          <p:cNvSpPr/>
          <p:nvPr/>
        </p:nvSpPr>
        <p:spPr>
          <a:xfrm>
            <a:off x="3772080" y="5562720"/>
            <a:ext cx="1599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Tell me about you. </a:t>
            </a:r>
            <a:endParaRPr dirty="0"/>
          </a:p>
        </p:txBody>
      </p:sp>
      <p:sp>
        <p:nvSpPr>
          <p:cNvPr id="280" name="CustomShape 1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4" name="CustomShape 5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5" name="CustomShape 6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7" name="CustomShape 8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13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CustomShape 14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4" name="CustomShape 15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6" name="CustomShape 17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7" name="CustomShape 18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8" name="CustomShape 19">
            <a:hlinkClick r:id="rId4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2" name="CustomShape 23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sp>
        <p:nvSpPr>
          <p:cNvPr id="304" name="CustomShape 25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 smtClean="0">
                <a:solidFill>
                  <a:srgbClr val="000000"/>
                </a:solidFill>
                <a:latin typeface="Comic Sans MS"/>
                <a:ea typeface="DejaVu Sans"/>
              </a:rPr>
              <a:t>Birthday</a:t>
            </a:r>
            <a:endParaRPr dirty="0"/>
          </a:p>
        </p:txBody>
      </p:sp>
      <p:sp>
        <p:nvSpPr>
          <p:cNvPr id="305" name="CustomShape 26"/>
          <p:cNvSpPr/>
          <p:nvPr/>
        </p:nvSpPr>
        <p:spPr>
          <a:xfrm>
            <a:off x="734004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age</a:t>
            </a:r>
            <a:endParaRPr dirty="0"/>
          </a:p>
        </p:txBody>
      </p:sp>
      <p:sp>
        <p:nvSpPr>
          <p:cNvPr id="306" name="CustomShape 27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live with</a:t>
            </a:r>
            <a:endParaRPr dirty="0"/>
          </a:p>
        </p:txBody>
      </p:sp>
      <p:sp>
        <p:nvSpPr>
          <p:cNvPr id="307" name="CustomShape 28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pet</a:t>
            </a:r>
            <a:endParaRPr dirty="0"/>
          </a:p>
        </p:txBody>
      </p:sp>
      <p:sp>
        <p:nvSpPr>
          <p:cNvPr id="308" name="CustomShape 29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School/college</a:t>
            </a:r>
            <a:endParaRPr dirty="0"/>
          </a:p>
        </p:txBody>
      </p:sp>
      <p:sp>
        <p:nvSpPr>
          <p:cNvPr id="309" name="CustomShape 30"/>
          <p:cNvSpPr/>
          <p:nvPr/>
        </p:nvSpPr>
        <p:spPr>
          <a:xfrm>
            <a:off x="152280" y="41706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Communication aid</a:t>
            </a:r>
            <a:endParaRPr dirty="0"/>
          </a:p>
        </p:txBody>
      </p:sp>
      <p:sp>
        <p:nvSpPr>
          <p:cNvPr id="310" name="CustomShape 31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email</a:t>
            </a:r>
            <a:endParaRPr dirty="0"/>
          </a:p>
        </p:txBody>
      </p:sp>
      <p:sp>
        <p:nvSpPr>
          <p:cNvPr id="311" name="CustomShape 32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work</a:t>
            </a:r>
            <a:endParaRPr dirty="0"/>
          </a:p>
        </p:txBody>
      </p:sp>
      <p:sp>
        <p:nvSpPr>
          <p:cNvPr id="312" name="CustomShape 33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music</a:t>
            </a:r>
            <a:endParaRPr dirty="0"/>
          </a:p>
        </p:txBody>
      </p:sp>
      <p:sp>
        <p:nvSpPr>
          <p:cNvPr id="313" name="CustomShape 34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film</a:t>
            </a:r>
            <a:endParaRPr dirty="0"/>
          </a:p>
        </p:txBody>
      </p:sp>
      <p:sp>
        <p:nvSpPr>
          <p:cNvPr id="314" name="CustomShape 35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hobby</a:t>
            </a:r>
            <a:endParaRPr dirty="0"/>
          </a:p>
        </p:txBody>
      </p:sp>
      <p:sp>
        <p:nvSpPr>
          <p:cNvPr id="315" name="CustomShape 36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TV</a:t>
            </a:r>
            <a:endParaRPr dirty="0"/>
          </a:p>
        </p:txBody>
      </p:sp>
      <p:sp>
        <p:nvSpPr>
          <p:cNvPr id="320" name="CustomShape 39"/>
          <p:cNvSpPr/>
          <p:nvPr/>
        </p:nvSpPr>
        <p:spPr>
          <a:xfrm>
            <a:off x="1522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disability</a:t>
            </a:r>
            <a:endParaRPr dirty="0"/>
          </a:p>
        </p:txBody>
      </p:sp>
      <p:pic>
        <p:nvPicPr>
          <p:cNvPr id="322" name="Picture 91"/>
          <p:cNvPicPr/>
          <p:nvPr/>
        </p:nvPicPr>
        <p:blipFill>
          <a:blip r:embed="rId5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324" name="CustomShape 42"/>
          <p:cNvSpPr/>
          <p:nvPr/>
        </p:nvSpPr>
        <p:spPr>
          <a:xfrm>
            <a:off x="3772080" y="15343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 smtClean="0">
                <a:solidFill>
                  <a:srgbClr val="000000"/>
                </a:solidFill>
                <a:latin typeface="Comic Sans MS"/>
                <a:ea typeface="DejaVu Sans"/>
              </a:rPr>
              <a:t>I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live in</a:t>
            </a:r>
            <a:endParaRPr dirty="0"/>
          </a:p>
        </p:txBody>
      </p:sp>
      <p:pic>
        <p:nvPicPr>
          <p:cNvPr id="340" name="Picture 118"/>
          <p:cNvPicPr/>
          <p:nvPr/>
        </p:nvPicPr>
        <p:blipFill>
          <a:blip r:embed="rId6"/>
          <a:stretch/>
        </p:blipFill>
        <p:spPr>
          <a:xfrm>
            <a:off x="457200" y="4185360"/>
            <a:ext cx="1032120" cy="1032120"/>
          </a:xfrm>
          <a:prstGeom prst="rect">
            <a:avLst/>
          </a:prstGeom>
          <a:ln>
            <a:noFill/>
          </a:ln>
        </p:spPr>
      </p:pic>
      <p:pic>
        <p:nvPicPr>
          <p:cNvPr id="341" name="Picture 122"/>
          <p:cNvPicPr/>
          <p:nvPr/>
        </p:nvPicPr>
        <p:blipFill>
          <a:blip r:embed="rId7"/>
          <a:stretch/>
        </p:blipFill>
        <p:spPr>
          <a:xfrm>
            <a:off x="2057400" y="3023280"/>
            <a:ext cx="557280" cy="557280"/>
          </a:xfrm>
          <a:prstGeom prst="rect">
            <a:avLst/>
          </a:prstGeom>
          <a:ln>
            <a:noFill/>
          </a:ln>
        </p:spPr>
      </p:pic>
      <p:pic>
        <p:nvPicPr>
          <p:cNvPr id="342" name="Picture 123"/>
          <p:cNvPicPr/>
          <p:nvPr/>
        </p:nvPicPr>
        <p:blipFill>
          <a:blip r:embed="rId8"/>
          <a:stretch/>
        </p:blipFill>
        <p:spPr>
          <a:xfrm>
            <a:off x="2971800" y="3023280"/>
            <a:ext cx="557280" cy="557280"/>
          </a:xfrm>
          <a:prstGeom prst="rect">
            <a:avLst/>
          </a:prstGeom>
          <a:ln>
            <a:noFill/>
          </a:ln>
        </p:spPr>
      </p:pic>
      <p:pic>
        <p:nvPicPr>
          <p:cNvPr id="343" name="Picture 124"/>
          <p:cNvPicPr/>
          <p:nvPr/>
        </p:nvPicPr>
        <p:blipFill>
          <a:blip r:embed="rId9"/>
          <a:stretch/>
        </p:blipFill>
        <p:spPr>
          <a:xfrm>
            <a:off x="2576520" y="3124080"/>
            <a:ext cx="470880" cy="470880"/>
          </a:xfrm>
          <a:prstGeom prst="rect">
            <a:avLst/>
          </a:prstGeom>
          <a:ln>
            <a:noFill/>
          </a:ln>
        </p:spPr>
      </p:pic>
      <p:pic>
        <p:nvPicPr>
          <p:cNvPr id="344" name="Picture 125"/>
          <p:cNvPicPr/>
          <p:nvPr/>
        </p:nvPicPr>
        <p:blipFill>
          <a:blip r:embed="rId10"/>
          <a:stretch/>
        </p:blipFill>
        <p:spPr>
          <a:xfrm>
            <a:off x="7772400" y="1773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45" name="Picture 98"/>
          <p:cNvPicPr/>
          <p:nvPr/>
        </p:nvPicPr>
        <p:blipFill>
          <a:blip r:embed="rId11"/>
          <a:srcRect r="45507" b="35468"/>
          <a:stretch/>
        </p:blipFill>
        <p:spPr>
          <a:xfrm>
            <a:off x="2362320" y="1648440"/>
            <a:ext cx="685080" cy="789480"/>
          </a:xfrm>
          <a:prstGeom prst="rect">
            <a:avLst/>
          </a:prstGeom>
          <a:ln>
            <a:noFill/>
          </a:ln>
        </p:spPr>
      </p:pic>
      <p:pic>
        <p:nvPicPr>
          <p:cNvPr id="346" name="Picture 126"/>
          <p:cNvPicPr/>
          <p:nvPr/>
        </p:nvPicPr>
        <p:blipFill>
          <a:blip r:embed="rId12"/>
          <a:stretch/>
        </p:blipFill>
        <p:spPr>
          <a:xfrm>
            <a:off x="5943600" y="167652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347" name="Picture 127"/>
          <p:cNvPicPr/>
          <p:nvPr/>
        </p:nvPicPr>
        <p:blipFill>
          <a:blip r:embed="rId13"/>
          <a:stretch/>
        </p:blipFill>
        <p:spPr>
          <a:xfrm>
            <a:off x="500040" y="3023280"/>
            <a:ext cx="947160" cy="947160"/>
          </a:xfrm>
          <a:prstGeom prst="rect">
            <a:avLst/>
          </a:prstGeom>
          <a:ln>
            <a:noFill/>
          </a:ln>
        </p:spPr>
      </p:pic>
      <p:pic>
        <p:nvPicPr>
          <p:cNvPr id="348" name="Picture 128"/>
          <p:cNvPicPr/>
          <p:nvPr/>
        </p:nvPicPr>
        <p:blipFill>
          <a:blip r:embed="rId13"/>
          <a:srcRect l="61875" t="38281"/>
          <a:stretch/>
        </p:blipFill>
        <p:spPr>
          <a:xfrm>
            <a:off x="758160" y="3494880"/>
            <a:ext cx="360360" cy="583920"/>
          </a:xfrm>
          <a:prstGeom prst="rect">
            <a:avLst/>
          </a:prstGeom>
          <a:ln>
            <a:noFill/>
          </a:ln>
        </p:spPr>
      </p:pic>
      <p:pic>
        <p:nvPicPr>
          <p:cNvPr id="349" name="Picture 129"/>
          <p:cNvPicPr/>
          <p:nvPr/>
        </p:nvPicPr>
        <p:blipFill>
          <a:blip r:embed="rId13"/>
          <a:srcRect r="31875"/>
          <a:stretch/>
        </p:blipFill>
        <p:spPr>
          <a:xfrm>
            <a:off x="4323600" y="1752480"/>
            <a:ext cx="552600" cy="812160"/>
          </a:xfrm>
          <a:prstGeom prst="rect">
            <a:avLst/>
          </a:prstGeom>
          <a:ln>
            <a:noFill/>
          </a:ln>
        </p:spPr>
      </p:pic>
      <p:pic>
        <p:nvPicPr>
          <p:cNvPr id="350" name="Picture 130"/>
          <p:cNvPicPr/>
          <p:nvPr/>
        </p:nvPicPr>
        <p:blipFill>
          <a:blip r:embed="rId14"/>
          <a:stretch/>
        </p:blipFill>
        <p:spPr>
          <a:xfrm>
            <a:off x="4092480" y="2895480"/>
            <a:ext cx="1011960" cy="1011960"/>
          </a:xfrm>
          <a:prstGeom prst="rect">
            <a:avLst/>
          </a:prstGeom>
          <a:ln>
            <a:noFill/>
          </a:ln>
        </p:spPr>
      </p:pic>
      <p:pic>
        <p:nvPicPr>
          <p:cNvPr id="351" name="Picture 131"/>
          <p:cNvPicPr/>
          <p:nvPr/>
        </p:nvPicPr>
        <p:blipFill>
          <a:blip r:embed="rId15"/>
          <a:stretch/>
        </p:blipFill>
        <p:spPr>
          <a:xfrm>
            <a:off x="5676480" y="2776680"/>
            <a:ext cx="1261440" cy="1261440"/>
          </a:xfrm>
          <a:prstGeom prst="rect">
            <a:avLst/>
          </a:prstGeom>
          <a:ln>
            <a:noFill/>
          </a:ln>
        </p:spPr>
      </p:pic>
      <p:pic>
        <p:nvPicPr>
          <p:cNvPr id="352" name="Picture 132"/>
          <p:cNvPicPr/>
          <p:nvPr/>
        </p:nvPicPr>
        <p:blipFill>
          <a:blip r:embed="rId16"/>
          <a:srcRect r="49765"/>
          <a:stretch/>
        </p:blipFill>
        <p:spPr>
          <a:xfrm>
            <a:off x="7848720" y="2998080"/>
            <a:ext cx="444960" cy="887400"/>
          </a:xfrm>
          <a:prstGeom prst="rect">
            <a:avLst/>
          </a:prstGeom>
          <a:ln>
            <a:noFill/>
          </a:ln>
        </p:spPr>
      </p:pic>
      <p:pic>
        <p:nvPicPr>
          <p:cNvPr id="353" name="Picture 133"/>
          <p:cNvPicPr/>
          <p:nvPr/>
        </p:nvPicPr>
        <p:blipFill>
          <a:blip r:embed="rId17"/>
          <a:stretch/>
        </p:blipFill>
        <p:spPr>
          <a:xfrm>
            <a:off x="714960" y="5820120"/>
            <a:ext cx="655920" cy="655920"/>
          </a:xfrm>
          <a:prstGeom prst="rect">
            <a:avLst/>
          </a:prstGeom>
          <a:ln>
            <a:noFill/>
          </a:ln>
        </p:spPr>
      </p:pic>
      <p:pic>
        <p:nvPicPr>
          <p:cNvPr id="354" name="Picture 134"/>
          <p:cNvPicPr/>
          <p:nvPr/>
        </p:nvPicPr>
        <p:blipFill>
          <a:blip r:embed="rId18"/>
          <a:stretch/>
        </p:blipFill>
        <p:spPr>
          <a:xfrm>
            <a:off x="277920" y="5840280"/>
            <a:ext cx="483480" cy="483480"/>
          </a:xfrm>
          <a:prstGeom prst="rect">
            <a:avLst/>
          </a:prstGeom>
          <a:ln>
            <a:noFill/>
          </a:ln>
        </p:spPr>
      </p:pic>
      <p:pic>
        <p:nvPicPr>
          <p:cNvPr id="355" name="Picture 135"/>
          <p:cNvPicPr/>
          <p:nvPr/>
        </p:nvPicPr>
        <p:blipFill>
          <a:blip r:embed="rId19"/>
          <a:stretch/>
        </p:blipFill>
        <p:spPr>
          <a:xfrm>
            <a:off x="1143000" y="5853240"/>
            <a:ext cx="470880" cy="470880"/>
          </a:xfrm>
          <a:prstGeom prst="rect">
            <a:avLst/>
          </a:prstGeom>
          <a:ln>
            <a:noFill/>
          </a:ln>
        </p:spPr>
      </p:pic>
      <p:pic>
        <p:nvPicPr>
          <p:cNvPr id="356" name="Picture 136"/>
          <p:cNvPicPr/>
          <p:nvPr/>
        </p:nvPicPr>
        <p:blipFill>
          <a:blip r:embed="rId20"/>
          <a:stretch/>
        </p:blipFill>
        <p:spPr>
          <a:xfrm>
            <a:off x="2362320" y="435600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357" name="Picture 137"/>
          <p:cNvPicPr/>
          <p:nvPr/>
        </p:nvPicPr>
        <p:blipFill>
          <a:blip r:embed="rId21"/>
          <a:stretch/>
        </p:blipFill>
        <p:spPr>
          <a:xfrm>
            <a:off x="4121280" y="4316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58" name="Picture 138"/>
          <p:cNvPicPr/>
          <p:nvPr/>
        </p:nvPicPr>
        <p:blipFill>
          <a:blip r:embed="rId22"/>
          <a:stretch/>
        </p:blipFill>
        <p:spPr>
          <a:xfrm>
            <a:off x="7696080" y="4424760"/>
            <a:ext cx="926280" cy="926280"/>
          </a:xfrm>
          <a:prstGeom prst="rect">
            <a:avLst/>
          </a:prstGeom>
          <a:ln>
            <a:noFill/>
          </a:ln>
        </p:spPr>
      </p:pic>
      <p:pic>
        <p:nvPicPr>
          <p:cNvPr id="359" name="Picture 139"/>
          <p:cNvPicPr/>
          <p:nvPr/>
        </p:nvPicPr>
        <p:blipFill>
          <a:blip r:embed="rId23"/>
          <a:stretch/>
        </p:blipFill>
        <p:spPr>
          <a:xfrm>
            <a:off x="5790600" y="4406040"/>
            <a:ext cx="533520" cy="533520"/>
          </a:xfrm>
          <a:prstGeom prst="rect">
            <a:avLst/>
          </a:prstGeom>
          <a:ln>
            <a:noFill/>
          </a:ln>
        </p:spPr>
      </p:pic>
      <p:pic>
        <p:nvPicPr>
          <p:cNvPr id="360" name="Picture 140"/>
          <p:cNvPicPr/>
          <p:nvPr/>
        </p:nvPicPr>
        <p:blipFill>
          <a:blip r:embed="rId24"/>
          <a:stretch/>
        </p:blipFill>
        <p:spPr>
          <a:xfrm>
            <a:off x="2438280" y="585468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361" name="Picture 141"/>
          <p:cNvPicPr/>
          <p:nvPr/>
        </p:nvPicPr>
        <p:blipFill>
          <a:blip r:embed="rId20"/>
          <a:stretch/>
        </p:blipFill>
        <p:spPr>
          <a:xfrm>
            <a:off x="6324480" y="4343400"/>
            <a:ext cx="595440" cy="595440"/>
          </a:xfrm>
          <a:prstGeom prst="rect">
            <a:avLst/>
          </a:prstGeom>
          <a:ln>
            <a:noFill/>
          </a:ln>
        </p:spPr>
      </p:pic>
      <p:pic>
        <p:nvPicPr>
          <p:cNvPr id="364" name="Picture 145"/>
          <p:cNvPicPr/>
          <p:nvPr/>
        </p:nvPicPr>
        <p:blipFill>
          <a:blip r:embed="rId25"/>
          <a:stretch/>
        </p:blipFill>
        <p:spPr>
          <a:xfrm>
            <a:off x="3771360" y="5922720"/>
            <a:ext cx="630720" cy="630000"/>
          </a:xfrm>
          <a:prstGeom prst="rect">
            <a:avLst/>
          </a:prstGeom>
          <a:ln>
            <a:noFill/>
          </a:ln>
        </p:spPr>
      </p:pic>
      <p:sp>
        <p:nvSpPr>
          <p:cNvPr id="365" name="CustomShape 60"/>
          <p:cNvSpPr/>
          <p:nvPr/>
        </p:nvSpPr>
        <p:spPr>
          <a:xfrm>
            <a:off x="4343400" y="6228360"/>
            <a:ext cx="380160" cy="324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3816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66" name="Picture 147"/>
          <p:cNvPicPr/>
          <p:nvPr/>
        </p:nvPicPr>
        <p:blipFill>
          <a:blip r:embed="rId26"/>
          <a:stretch/>
        </p:blipFill>
        <p:spPr>
          <a:xfrm>
            <a:off x="4699800" y="599508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23" name="CustomShape 41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Name</a:t>
            </a:r>
            <a:endParaRPr dirty="0"/>
          </a:p>
        </p:txBody>
      </p:sp>
      <p:sp>
        <p:nvSpPr>
          <p:cNvPr id="363" name="CustomShape 59"/>
          <p:cNvSpPr/>
          <p:nvPr/>
        </p:nvSpPr>
        <p:spPr>
          <a:xfrm>
            <a:off x="198108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mobile</a:t>
            </a:r>
            <a:endParaRPr dirty="0"/>
          </a:p>
        </p:txBody>
      </p:sp>
      <p:sp>
        <p:nvSpPr>
          <p:cNvPr id="91" name="CustomShape 40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20" y="2164752"/>
            <a:ext cx="1280160" cy="49377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4" y="2192556"/>
            <a:ext cx="1280160" cy="49377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68" y="2164752"/>
            <a:ext cx="1280160" cy="49377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00" y="2164752"/>
            <a:ext cx="1280160" cy="49377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0" y="3509352"/>
            <a:ext cx="1280160" cy="49377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84" y="3537156"/>
            <a:ext cx="1280160" cy="49377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8" y="3509352"/>
            <a:ext cx="1280160" cy="4937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40" y="3509352"/>
            <a:ext cx="1280160" cy="49377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0" y="4836832"/>
            <a:ext cx="1280160" cy="49377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84" y="4864636"/>
            <a:ext cx="1280160" cy="49377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8" y="4836832"/>
            <a:ext cx="1280160" cy="4937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40" y="4836832"/>
            <a:ext cx="1280160" cy="49377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0" y="3523824"/>
            <a:ext cx="1280160" cy="49377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6" y="4784976"/>
            <a:ext cx="1280160" cy="49377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0" y="6170544"/>
            <a:ext cx="1280160" cy="49377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80" y="6195731"/>
            <a:ext cx="1280160" cy="493776"/>
          </a:xfrm>
          <a:prstGeom prst="rect">
            <a:avLst/>
          </a:prstGeom>
        </p:spPr>
      </p:pic>
      <p:sp>
        <p:nvSpPr>
          <p:cNvPr id="108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109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110" name="Picture 69"/>
          <p:cNvPicPr/>
          <p:nvPr/>
        </p:nvPicPr>
        <p:blipFill>
          <a:blip r:embed="rId28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111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113" name="Picture 70"/>
          <p:cNvPicPr/>
          <p:nvPr/>
        </p:nvPicPr>
        <p:blipFill>
          <a:blip r:embed="rId29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4"/>
          <p:cNvSpPr/>
          <p:nvPr/>
        </p:nvSpPr>
        <p:spPr>
          <a:xfrm>
            <a:off x="1956240" y="150336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CustomShape 40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CustomShape 41"/>
          <p:cNvSpPr/>
          <p:nvPr/>
        </p:nvSpPr>
        <p:spPr>
          <a:xfrm>
            <a:off x="5511240" y="417636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eat</a:t>
            </a:r>
            <a:endParaRPr dirty="0"/>
          </a:p>
        </p:txBody>
      </p:sp>
      <p:sp>
        <p:nvSpPr>
          <p:cNvPr id="205" name="CustomShape 2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152280" y="284724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159840" y="420444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195624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3764520" y="41940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3764520" y="5542200"/>
            <a:ext cx="1599480" cy="1162800"/>
          </a:xfrm>
          <a:prstGeom prst="rect">
            <a:avLst/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CustomShape 9"/>
          <p:cNvSpPr/>
          <p:nvPr/>
        </p:nvSpPr>
        <p:spPr>
          <a:xfrm>
            <a:off x="5562720" y="5562720"/>
            <a:ext cx="1599480" cy="1162800"/>
          </a:xfrm>
          <a:prstGeom prst="rect">
            <a:avLst/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CustomShape 10"/>
          <p:cNvSpPr/>
          <p:nvPr/>
        </p:nvSpPr>
        <p:spPr>
          <a:xfrm>
            <a:off x="3772080" y="28620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11"/>
          <p:cNvSpPr/>
          <p:nvPr/>
        </p:nvSpPr>
        <p:spPr>
          <a:xfrm>
            <a:off x="1981080" y="420444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CustomShape 12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13"/>
          <p:cNvSpPr/>
          <p:nvPr/>
        </p:nvSpPr>
        <p:spPr>
          <a:xfrm>
            <a:off x="7391520" y="4191120"/>
            <a:ext cx="1599480" cy="1162800"/>
          </a:xfrm>
          <a:prstGeom prst="rect">
            <a:avLst/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CustomShape 14"/>
          <p:cNvSpPr/>
          <p:nvPr/>
        </p:nvSpPr>
        <p:spPr>
          <a:xfrm>
            <a:off x="7391520" y="15066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15">
            <a:hlinkClick r:id="rId2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20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like it</a:t>
            </a:r>
            <a:endParaRPr dirty="0"/>
          </a:p>
        </p:txBody>
      </p:sp>
      <p:sp>
        <p:nvSpPr>
          <p:cNvPr id="224" name="CustomShape 21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It’s </a:t>
            </a:r>
            <a:r>
              <a:rPr lang="en-US" sz="1600" strike="noStrike" dirty="0" smtClean="0">
                <a:solidFill>
                  <a:srgbClr val="000000"/>
                </a:solidFill>
                <a:latin typeface="Comic Sans MS"/>
                <a:ea typeface="DejaVu Sans"/>
              </a:rPr>
              <a:t>gross</a:t>
            </a:r>
            <a:endParaRPr dirty="0"/>
          </a:p>
        </p:txBody>
      </p:sp>
      <p:sp>
        <p:nvSpPr>
          <p:cNvPr id="225" name="CustomShape 22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It’s spicy</a:t>
            </a:r>
            <a:endParaRPr dirty="0"/>
          </a:p>
        </p:txBody>
      </p:sp>
      <p:sp>
        <p:nvSpPr>
          <p:cNvPr id="226" name="CustomShape 23"/>
          <p:cNvSpPr/>
          <p:nvPr/>
        </p:nvSpPr>
        <p:spPr>
          <a:xfrm>
            <a:off x="7340040" y="1503720"/>
            <a:ext cx="1599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Cut up food</a:t>
            </a:r>
            <a:endParaRPr dirty="0"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7" name="CustomShape 24"/>
          <p:cNvSpPr/>
          <p:nvPr/>
        </p:nvSpPr>
        <p:spPr>
          <a:xfrm>
            <a:off x="7340760" y="28620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dirty="0"/>
          </a:p>
        </p:txBody>
      </p:sp>
      <p:sp>
        <p:nvSpPr>
          <p:cNvPr id="228" name="CustomShape 25"/>
          <p:cNvSpPr/>
          <p:nvPr/>
        </p:nvSpPr>
        <p:spPr>
          <a:xfrm>
            <a:off x="152280" y="5769000"/>
            <a:ext cx="15994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dirty="0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dirty="0"/>
          </a:p>
        </p:txBody>
      </p:sp>
      <p:sp>
        <p:nvSpPr>
          <p:cNvPr id="231" name="CustomShape 26"/>
          <p:cNvSpPr/>
          <p:nvPr/>
        </p:nvSpPr>
        <p:spPr>
          <a:xfrm>
            <a:off x="1522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dirty="0"/>
          </a:p>
        </p:txBody>
      </p:sp>
      <p:pic>
        <p:nvPicPr>
          <p:cNvPr id="232" name="Picture 72"/>
          <p:cNvPicPr/>
          <p:nvPr/>
        </p:nvPicPr>
        <p:blipFill>
          <a:blip r:embed="rId3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233" name="CustomShape 27"/>
          <p:cNvSpPr/>
          <p:nvPr/>
        </p:nvSpPr>
        <p:spPr>
          <a:xfrm>
            <a:off x="73915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" name="CustomShape 28"/>
          <p:cNvSpPr/>
          <p:nvPr/>
        </p:nvSpPr>
        <p:spPr>
          <a:xfrm>
            <a:off x="152280" y="5562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" name="CustomShape 29"/>
          <p:cNvSpPr/>
          <p:nvPr/>
        </p:nvSpPr>
        <p:spPr>
          <a:xfrm>
            <a:off x="734076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dirty="0"/>
          </a:p>
        </p:txBody>
      </p:sp>
      <p:sp>
        <p:nvSpPr>
          <p:cNvPr id="236" name="CustomShape 30"/>
          <p:cNvSpPr/>
          <p:nvPr/>
        </p:nvSpPr>
        <p:spPr>
          <a:xfrm>
            <a:off x="1981080" y="41911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 have you been doing?</a:t>
            </a:r>
            <a:endParaRPr dirty="0"/>
          </a:p>
        </p:txBody>
      </p:sp>
      <p:sp>
        <p:nvSpPr>
          <p:cNvPr id="237" name="CustomShape 31"/>
          <p:cNvSpPr/>
          <p:nvPr/>
        </p:nvSpPr>
        <p:spPr>
          <a:xfrm>
            <a:off x="3772080" y="28620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wipe my face</a:t>
            </a:r>
            <a:endParaRPr dirty="0"/>
          </a:p>
        </p:txBody>
      </p:sp>
      <p:sp>
        <p:nvSpPr>
          <p:cNvPr id="239" name="CustomShape 33"/>
          <p:cNvSpPr/>
          <p:nvPr/>
        </p:nvSpPr>
        <p:spPr>
          <a:xfrm>
            <a:off x="3764520" y="419112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I’ve had enough</a:t>
            </a:r>
            <a:endParaRPr dirty="0"/>
          </a:p>
        </p:txBody>
      </p:sp>
      <p:sp>
        <p:nvSpPr>
          <p:cNvPr id="240" name="CustomShape 34"/>
          <p:cNvSpPr/>
          <p:nvPr/>
        </p:nvSpPr>
        <p:spPr>
          <a:xfrm>
            <a:off x="159840" y="422136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for dinner?</a:t>
            </a:r>
            <a:endParaRPr dirty="0"/>
          </a:p>
        </p:txBody>
      </p:sp>
      <p:sp>
        <p:nvSpPr>
          <p:cNvPr id="241" name="CustomShape 35"/>
          <p:cNvSpPr/>
          <p:nvPr/>
        </p:nvSpPr>
        <p:spPr>
          <a:xfrm>
            <a:off x="1981080" y="290916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Can I have a drink?</a:t>
            </a:r>
            <a:endParaRPr dirty="0"/>
          </a:p>
        </p:txBody>
      </p:sp>
      <p:sp>
        <p:nvSpPr>
          <p:cNvPr id="242" name="CustomShape 36"/>
          <p:cNvSpPr/>
          <p:nvPr/>
        </p:nvSpPr>
        <p:spPr>
          <a:xfrm>
            <a:off x="152280" y="28753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Can I have some more?</a:t>
            </a:r>
            <a:endParaRPr dirty="0"/>
          </a:p>
        </p:txBody>
      </p:sp>
      <p:sp>
        <p:nvSpPr>
          <p:cNvPr id="243" name="CustomShape 37"/>
          <p:cNvSpPr/>
          <p:nvPr/>
        </p:nvSpPr>
        <p:spPr>
          <a:xfrm>
            <a:off x="1956240" y="5542200"/>
            <a:ext cx="15994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It’s too cold</a:t>
            </a:r>
            <a:endParaRPr dirty="0"/>
          </a:p>
        </p:txBody>
      </p:sp>
      <p:sp>
        <p:nvSpPr>
          <p:cNvPr id="244" name="CustomShape 38"/>
          <p:cNvSpPr/>
          <p:nvPr/>
        </p:nvSpPr>
        <p:spPr>
          <a:xfrm>
            <a:off x="1522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It’s too hot</a:t>
            </a:r>
            <a:endParaRPr dirty="0"/>
          </a:p>
        </p:txBody>
      </p:sp>
      <p:sp>
        <p:nvSpPr>
          <p:cNvPr id="245" name="CustomShape 39"/>
          <p:cNvSpPr/>
          <p:nvPr/>
        </p:nvSpPr>
        <p:spPr>
          <a:xfrm>
            <a:off x="731520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drink</a:t>
            </a:r>
            <a:endParaRPr dirty="0"/>
          </a:p>
        </p:txBody>
      </p:sp>
      <p:pic>
        <p:nvPicPr>
          <p:cNvPr id="246" name="Picture 76"/>
          <p:cNvPicPr/>
          <p:nvPr/>
        </p:nvPicPr>
        <p:blipFill>
          <a:blip r:embed="rId4"/>
          <a:stretch/>
        </p:blipFill>
        <p:spPr>
          <a:xfrm>
            <a:off x="4216320" y="17780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47" name="Picture 90"/>
          <p:cNvPicPr/>
          <p:nvPr/>
        </p:nvPicPr>
        <p:blipFill>
          <a:blip r:embed="rId5"/>
          <a:stretch/>
        </p:blipFill>
        <p:spPr>
          <a:xfrm>
            <a:off x="5865480" y="1752480"/>
            <a:ext cx="915480" cy="915480"/>
          </a:xfrm>
          <a:prstGeom prst="rect">
            <a:avLst/>
          </a:prstGeom>
          <a:ln>
            <a:noFill/>
          </a:ln>
        </p:spPr>
      </p:pic>
      <p:pic>
        <p:nvPicPr>
          <p:cNvPr id="248" name="Picture 93"/>
          <p:cNvPicPr/>
          <p:nvPr/>
        </p:nvPicPr>
        <p:blipFill>
          <a:blip r:embed="rId6"/>
          <a:stretch/>
        </p:blipFill>
        <p:spPr>
          <a:xfrm>
            <a:off x="7727400" y="1676520"/>
            <a:ext cx="1035000" cy="1035000"/>
          </a:xfrm>
          <a:prstGeom prst="rect">
            <a:avLst/>
          </a:prstGeom>
          <a:ln>
            <a:noFill/>
          </a:ln>
        </p:spPr>
      </p:pic>
      <p:pic>
        <p:nvPicPr>
          <p:cNvPr id="249" name="Picture 119"/>
          <p:cNvPicPr/>
          <p:nvPr/>
        </p:nvPicPr>
        <p:blipFill>
          <a:blip r:embed="rId7"/>
          <a:stretch/>
        </p:blipFill>
        <p:spPr>
          <a:xfrm>
            <a:off x="596880" y="3200400"/>
            <a:ext cx="774000" cy="774000"/>
          </a:xfrm>
          <a:prstGeom prst="rect">
            <a:avLst/>
          </a:prstGeom>
          <a:ln>
            <a:noFill/>
          </a:ln>
        </p:spPr>
      </p:pic>
      <p:pic>
        <p:nvPicPr>
          <p:cNvPr id="250" name="Picture 122"/>
          <p:cNvPicPr/>
          <p:nvPr/>
        </p:nvPicPr>
        <p:blipFill>
          <a:blip r:embed="rId8"/>
          <a:stretch/>
        </p:blipFill>
        <p:spPr>
          <a:xfrm>
            <a:off x="2273400" y="1778040"/>
            <a:ext cx="939240" cy="939240"/>
          </a:xfrm>
          <a:prstGeom prst="rect">
            <a:avLst/>
          </a:prstGeom>
          <a:ln>
            <a:noFill/>
          </a:ln>
        </p:spPr>
      </p:pic>
      <p:pic>
        <p:nvPicPr>
          <p:cNvPr id="251" name="Picture 123"/>
          <p:cNvPicPr/>
          <p:nvPr/>
        </p:nvPicPr>
        <p:blipFill>
          <a:blip r:embed="rId9"/>
          <a:stretch/>
        </p:blipFill>
        <p:spPr>
          <a:xfrm>
            <a:off x="604080" y="4288320"/>
            <a:ext cx="1103040" cy="1103040"/>
          </a:xfrm>
          <a:prstGeom prst="rect">
            <a:avLst/>
          </a:prstGeom>
          <a:ln>
            <a:noFill/>
          </a:ln>
        </p:spPr>
      </p:pic>
      <p:pic>
        <p:nvPicPr>
          <p:cNvPr id="252" name="Picture 124"/>
          <p:cNvPicPr/>
          <p:nvPr/>
        </p:nvPicPr>
        <p:blipFill>
          <a:blip r:embed="rId10"/>
          <a:stretch/>
        </p:blipFill>
        <p:spPr>
          <a:xfrm>
            <a:off x="2158920" y="4605840"/>
            <a:ext cx="659520" cy="659520"/>
          </a:xfrm>
          <a:prstGeom prst="rect">
            <a:avLst/>
          </a:prstGeom>
          <a:ln>
            <a:noFill/>
          </a:ln>
        </p:spPr>
      </p:pic>
      <p:pic>
        <p:nvPicPr>
          <p:cNvPr id="253" name="Picture 129"/>
          <p:cNvPicPr/>
          <p:nvPr/>
        </p:nvPicPr>
        <p:blipFill>
          <a:blip r:embed="rId11"/>
          <a:stretch/>
        </p:blipFill>
        <p:spPr>
          <a:xfrm>
            <a:off x="2639160" y="4501800"/>
            <a:ext cx="789120" cy="789120"/>
          </a:xfrm>
          <a:prstGeom prst="rect">
            <a:avLst/>
          </a:prstGeom>
          <a:ln>
            <a:noFill/>
          </a:ln>
        </p:spPr>
      </p:pic>
      <p:pic>
        <p:nvPicPr>
          <p:cNvPr id="254" name="Picture 136"/>
          <p:cNvPicPr/>
          <p:nvPr/>
        </p:nvPicPr>
        <p:blipFill>
          <a:blip r:embed="rId12"/>
          <a:stretch/>
        </p:blipFill>
        <p:spPr>
          <a:xfrm>
            <a:off x="571680" y="5867280"/>
            <a:ext cx="799560" cy="799560"/>
          </a:xfrm>
          <a:prstGeom prst="rect">
            <a:avLst/>
          </a:prstGeom>
          <a:ln>
            <a:noFill/>
          </a:ln>
        </p:spPr>
      </p:pic>
      <p:pic>
        <p:nvPicPr>
          <p:cNvPr id="255" name="Picture 137"/>
          <p:cNvPicPr/>
          <p:nvPr/>
        </p:nvPicPr>
        <p:blipFill>
          <a:blip r:embed="rId13"/>
          <a:stretch/>
        </p:blipFill>
        <p:spPr>
          <a:xfrm>
            <a:off x="2273400" y="585000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256" name="Picture 138"/>
          <p:cNvPicPr/>
          <p:nvPr/>
        </p:nvPicPr>
        <p:blipFill>
          <a:blip r:embed="rId10"/>
          <a:stretch/>
        </p:blipFill>
        <p:spPr>
          <a:xfrm>
            <a:off x="152280" y="4529520"/>
            <a:ext cx="659520" cy="659520"/>
          </a:xfrm>
          <a:prstGeom prst="rect">
            <a:avLst/>
          </a:prstGeom>
          <a:ln>
            <a:noFill/>
          </a:ln>
        </p:spPr>
      </p:pic>
      <p:pic>
        <p:nvPicPr>
          <p:cNvPr id="257" name="Picture 140"/>
          <p:cNvPicPr/>
          <p:nvPr/>
        </p:nvPicPr>
        <p:blipFill>
          <a:blip r:embed="rId14"/>
          <a:stretch/>
        </p:blipFill>
        <p:spPr>
          <a:xfrm>
            <a:off x="7696080" y="4381560"/>
            <a:ext cx="1028160" cy="1028160"/>
          </a:xfrm>
          <a:prstGeom prst="rect">
            <a:avLst/>
          </a:prstGeom>
          <a:ln>
            <a:noFill/>
          </a:ln>
        </p:spPr>
      </p:pic>
      <p:pic>
        <p:nvPicPr>
          <p:cNvPr id="258" name="Picture 141"/>
          <p:cNvPicPr/>
          <p:nvPr/>
        </p:nvPicPr>
        <p:blipFill>
          <a:blip r:embed="rId15"/>
          <a:stretch/>
        </p:blipFill>
        <p:spPr>
          <a:xfrm>
            <a:off x="2235600" y="3048480"/>
            <a:ext cx="1040040" cy="1040040"/>
          </a:xfrm>
          <a:prstGeom prst="rect">
            <a:avLst/>
          </a:prstGeom>
          <a:ln>
            <a:noFill/>
          </a:ln>
        </p:spPr>
      </p:pic>
      <p:pic>
        <p:nvPicPr>
          <p:cNvPr id="259" name="Picture 142"/>
          <p:cNvPicPr/>
          <p:nvPr/>
        </p:nvPicPr>
        <p:blipFill>
          <a:blip r:embed="rId16"/>
          <a:stretch/>
        </p:blipFill>
        <p:spPr>
          <a:xfrm>
            <a:off x="4158000" y="3192120"/>
            <a:ext cx="832320" cy="832320"/>
          </a:xfrm>
          <a:prstGeom prst="rect">
            <a:avLst/>
          </a:prstGeom>
          <a:ln>
            <a:noFill/>
          </a:ln>
        </p:spPr>
      </p:pic>
      <p:pic>
        <p:nvPicPr>
          <p:cNvPr id="260" name="Picture 143"/>
          <p:cNvPicPr/>
          <p:nvPr/>
        </p:nvPicPr>
        <p:blipFill>
          <a:blip r:embed="rId17"/>
          <a:stretch/>
        </p:blipFill>
        <p:spPr>
          <a:xfrm>
            <a:off x="4109040" y="44992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1" name="Picture 144"/>
          <p:cNvPicPr/>
          <p:nvPr/>
        </p:nvPicPr>
        <p:blipFill>
          <a:blip r:embed="rId17"/>
          <a:srcRect r="42148"/>
          <a:stretch/>
        </p:blipFill>
        <p:spPr>
          <a:xfrm>
            <a:off x="2819520" y="3169440"/>
            <a:ext cx="237240" cy="411120"/>
          </a:xfrm>
          <a:prstGeom prst="rect">
            <a:avLst/>
          </a:prstGeom>
          <a:ln>
            <a:noFill/>
          </a:ln>
        </p:spPr>
      </p:pic>
      <p:pic>
        <p:nvPicPr>
          <p:cNvPr id="264" name="Picture 139"/>
          <p:cNvPicPr/>
          <p:nvPr/>
        </p:nvPicPr>
        <p:blipFill>
          <a:blip r:embed="rId18"/>
          <a:srcRect t="13125" r="25703"/>
          <a:stretch/>
        </p:blipFill>
        <p:spPr>
          <a:xfrm>
            <a:off x="5898600" y="4462560"/>
            <a:ext cx="838080" cy="981000"/>
          </a:xfrm>
          <a:prstGeom prst="rect">
            <a:avLst/>
          </a:prstGeom>
          <a:ln>
            <a:noFill/>
          </a:ln>
        </p:spPr>
      </p:pic>
      <p:sp>
        <p:nvSpPr>
          <p:cNvPr id="265" name="CustomShape 42"/>
          <p:cNvSpPr/>
          <p:nvPr/>
        </p:nvSpPr>
        <p:spPr>
          <a:xfrm>
            <a:off x="6521400" y="4462560"/>
            <a:ext cx="259560" cy="379800"/>
          </a:xfrm>
          <a:prstGeom prst="rect">
            <a:avLst/>
          </a:prstGeom>
          <a:solidFill>
            <a:srgbClr val="FF03FF"/>
          </a:solidFill>
          <a:ln>
            <a:solidFill>
              <a:srgbClr val="FF03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CustomShape 44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CustomShape 45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please</a:t>
            </a:r>
            <a:endParaRPr dirty="0"/>
          </a:p>
        </p:txBody>
      </p:sp>
      <p:sp>
        <p:nvSpPr>
          <p:cNvPr id="269" name="CustomShape 46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dirty="0"/>
          </a:p>
        </p:txBody>
      </p:sp>
      <p:pic>
        <p:nvPicPr>
          <p:cNvPr id="270" name="Picture 96"/>
          <p:cNvPicPr/>
          <p:nvPr/>
        </p:nvPicPr>
        <p:blipFill>
          <a:blip r:embed="rId19"/>
          <a:srcRect t="20273" r="49492"/>
          <a:stretch/>
        </p:blipFill>
        <p:spPr>
          <a:xfrm rot="2694600">
            <a:off x="6050160" y="3196080"/>
            <a:ext cx="481680" cy="761400"/>
          </a:xfrm>
          <a:prstGeom prst="rect">
            <a:avLst/>
          </a:prstGeom>
          <a:ln>
            <a:noFill/>
          </a:ln>
        </p:spPr>
      </p:pic>
      <p:pic>
        <p:nvPicPr>
          <p:cNvPr id="271" name="Picture 97"/>
          <p:cNvPicPr/>
          <p:nvPr/>
        </p:nvPicPr>
        <p:blipFill>
          <a:blip r:embed="rId20"/>
          <a:stretch/>
        </p:blipFill>
        <p:spPr>
          <a:xfrm>
            <a:off x="7340040" y="3200400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72" name="Picture 98"/>
          <p:cNvPicPr/>
          <p:nvPr/>
        </p:nvPicPr>
        <p:blipFill>
          <a:blip r:embed="rId11"/>
          <a:stretch/>
        </p:blipFill>
        <p:spPr>
          <a:xfrm>
            <a:off x="7978320" y="3023280"/>
            <a:ext cx="986760" cy="986760"/>
          </a:xfrm>
          <a:prstGeom prst="rect">
            <a:avLst/>
          </a:prstGeom>
          <a:ln>
            <a:noFill/>
          </a:ln>
        </p:spPr>
      </p:pic>
      <p:sp>
        <p:nvSpPr>
          <p:cNvPr id="273" name="Line 47"/>
          <p:cNvSpPr/>
          <p:nvPr/>
        </p:nvSpPr>
        <p:spPr>
          <a:xfrm flipH="1">
            <a:off x="6343560" y="3506040"/>
            <a:ext cx="328680" cy="327600"/>
          </a:xfrm>
          <a:prstGeom prst="line">
            <a:avLst/>
          </a:prstGeom>
          <a:ln w="7632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274" name="CustomShape 48"/>
          <p:cNvSpPr/>
          <p:nvPr/>
        </p:nvSpPr>
        <p:spPr>
          <a:xfrm>
            <a:off x="7365600" y="5562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5" name="CustomShape 49"/>
          <p:cNvSpPr/>
          <p:nvPr/>
        </p:nvSpPr>
        <p:spPr>
          <a:xfrm>
            <a:off x="3772080" y="552888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full</a:t>
            </a:r>
            <a:endParaRPr dirty="0"/>
          </a:p>
        </p:txBody>
      </p:sp>
      <p:sp>
        <p:nvSpPr>
          <p:cNvPr id="276" name="CustomShape 50"/>
          <p:cNvSpPr/>
          <p:nvPr/>
        </p:nvSpPr>
        <p:spPr>
          <a:xfrm>
            <a:off x="55436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empty</a:t>
            </a:r>
            <a:endParaRPr dirty="0"/>
          </a:p>
        </p:txBody>
      </p:sp>
      <p:pic>
        <p:nvPicPr>
          <p:cNvPr id="277" name="Picture 102"/>
          <p:cNvPicPr/>
          <p:nvPr/>
        </p:nvPicPr>
        <p:blipFill>
          <a:blip r:embed="rId21"/>
          <a:stretch/>
        </p:blipFill>
        <p:spPr>
          <a:xfrm>
            <a:off x="4019040" y="5786640"/>
            <a:ext cx="918360" cy="918360"/>
          </a:xfrm>
          <a:prstGeom prst="rect">
            <a:avLst/>
          </a:prstGeom>
          <a:ln>
            <a:noFill/>
          </a:ln>
        </p:spPr>
      </p:pic>
      <p:pic>
        <p:nvPicPr>
          <p:cNvPr id="278" name="Picture 103"/>
          <p:cNvPicPr/>
          <p:nvPr/>
        </p:nvPicPr>
        <p:blipFill>
          <a:blip r:embed="rId22"/>
          <a:stretch/>
        </p:blipFill>
        <p:spPr>
          <a:xfrm>
            <a:off x="5956920" y="5867280"/>
            <a:ext cx="824040" cy="82404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Food chat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84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85" name="Picture 69"/>
          <p:cNvPicPr/>
          <p:nvPr/>
        </p:nvPicPr>
        <p:blipFill>
          <a:blip r:embed="rId23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86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88" name="Picture 70"/>
          <p:cNvPicPr/>
          <p:nvPr/>
        </p:nvPicPr>
        <p:blipFill>
          <a:blip r:embed="rId24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2" name="CustomShape 5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4" name="CustomShape 7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5" name="CustomShape 8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9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7" name="CustomShape 10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8" name="CustomShape 11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9" name="CustomShape 12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0" name="CustomShape 13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1" name="CustomShape 14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2" name="CustomShape 15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3" name="CustomShape 16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4" name="CustomShape 17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5" name="CustomShape 18">
            <a:hlinkClick r:id="rId3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22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sp>
        <p:nvSpPr>
          <p:cNvPr id="391" name="CustomShape 24"/>
          <p:cNvSpPr/>
          <p:nvPr/>
        </p:nvSpPr>
        <p:spPr>
          <a:xfrm>
            <a:off x="5562720" y="15037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When’s your Birthday?</a:t>
            </a:r>
            <a:endParaRPr dirty="0"/>
          </a:p>
        </p:txBody>
      </p:sp>
      <p:sp>
        <p:nvSpPr>
          <p:cNvPr id="392" name="CustomShape 25"/>
          <p:cNvSpPr/>
          <p:nvPr/>
        </p:nvSpPr>
        <p:spPr>
          <a:xfrm>
            <a:off x="7340040" y="150372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How old are you?</a:t>
            </a:r>
            <a:endParaRPr dirty="0"/>
          </a:p>
        </p:txBody>
      </p:sp>
      <p:sp>
        <p:nvSpPr>
          <p:cNvPr id="393" name="CustomShape 26"/>
          <p:cNvSpPr/>
          <p:nvPr/>
        </p:nvSpPr>
        <p:spPr>
          <a:xfrm>
            <a:off x="152280" y="28548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Who do you live with?</a:t>
            </a:r>
            <a:endParaRPr dirty="0"/>
          </a:p>
        </p:txBody>
      </p:sp>
      <p:sp>
        <p:nvSpPr>
          <p:cNvPr id="394" name="CustomShape 27"/>
          <p:cNvSpPr/>
          <p:nvPr/>
        </p:nvSpPr>
        <p:spPr>
          <a:xfrm>
            <a:off x="1981080" y="28548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Do you have a pet?</a:t>
            </a:r>
            <a:endParaRPr dirty="0"/>
          </a:p>
        </p:txBody>
      </p:sp>
      <p:pic>
        <p:nvPicPr>
          <p:cNvPr id="407" name="Picture 91"/>
          <p:cNvPicPr/>
          <p:nvPr/>
        </p:nvPicPr>
        <p:blipFill>
          <a:blip r:embed="rId4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409" name="CustomShape 39"/>
          <p:cNvSpPr/>
          <p:nvPr/>
        </p:nvSpPr>
        <p:spPr>
          <a:xfrm>
            <a:off x="3772080" y="153432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Where do you live?</a:t>
            </a:r>
            <a:endParaRPr dirty="0"/>
          </a:p>
        </p:txBody>
      </p:sp>
      <p:pic>
        <p:nvPicPr>
          <p:cNvPr id="424" name="Picture 122"/>
          <p:cNvPicPr/>
          <p:nvPr/>
        </p:nvPicPr>
        <p:blipFill>
          <a:blip r:embed="rId5"/>
          <a:stretch/>
        </p:blipFill>
        <p:spPr>
          <a:xfrm>
            <a:off x="2057400" y="3023280"/>
            <a:ext cx="557280" cy="557280"/>
          </a:xfrm>
          <a:prstGeom prst="rect">
            <a:avLst/>
          </a:prstGeom>
          <a:ln>
            <a:noFill/>
          </a:ln>
        </p:spPr>
      </p:pic>
      <p:pic>
        <p:nvPicPr>
          <p:cNvPr id="425" name="Picture 123"/>
          <p:cNvPicPr/>
          <p:nvPr/>
        </p:nvPicPr>
        <p:blipFill>
          <a:blip r:embed="rId6"/>
          <a:stretch/>
        </p:blipFill>
        <p:spPr>
          <a:xfrm>
            <a:off x="2971800" y="3023280"/>
            <a:ext cx="557280" cy="557280"/>
          </a:xfrm>
          <a:prstGeom prst="rect">
            <a:avLst/>
          </a:prstGeom>
          <a:ln>
            <a:noFill/>
          </a:ln>
        </p:spPr>
      </p:pic>
      <p:pic>
        <p:nvPicPr>
          <p:cNvPr id="426" name="Picture 124"/>
          <p:cNvPicPr/>
          <p:nvPr/>
        </p:nvPicPr>
        <p:blipFill>
          <a:blip r:embed="rId7"/>
          <a:stretch/>
        </p:blipFill>
        <p:spPr>
          <a:xfrm>
            <a:off x="2576520" y="3124080"/>
            <a:ext cx="470880" cy="470880"/>
          </a:xfrm>
          <a:prstGeom prst="rect">
            <a:avLst/>
          </a:prstGeom>
          <a:ln>
            <a:noFill/>
          </a:ln>
        </p:spPr>
      </p:pic>
      <p:pic>
        <p:nvPicPr>
          <p:cNvPr id="427" name="Picture 125"/>
          <p:cNvPicPr/>
          <p:nvPr/>
        </p:nvPicPr>
        <p:blipFill>
          <a:blip r:embed="rId8"/>
          <a:stretch/>
        </p:blipFill>
        <p:spPr>
          <a:xfrm>
            <a:off x="7772400" y="1773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428" name="Picture 98"/>
          <p:cNvPicPr/>
          <p:nvPr/>
        </p:nvPicPr>
        <p:blipFill>
          <a:blip r:embed="rId9"/>
          <a:srcRect r="45507" b="35468"/>
          <a:stretch/>
        </p:blipFill>
        <p:spPr>
          <a:xfrm>
            <a:off x="2615400" y="1648440"/>
            <a:ext cx="685080" cy="789480"/>
          </a:xfrm>
          <a:prstGeom prst="rect">
            <a:avLst/>
          </a:prstGeom>
          <a:ln>
            <a:noFill/>
          </a:ln>
        </p:spPr>
      </p:pic>
      <p:pic>
        <p:nvPicPr>
          <p:cNvPr id="429" name="Picture 126"/>
          <p:cNvPicPr/>
          <p:nvPr/>
        </p:nvPicPr>
        <p:blipFill>
          <a:blip r:embed="rId10"/>
          <a:stretch/>
        </p:blipFill>
        <p:spPr>
          <a:xfrm>
            <a:off x="6230880" y="18111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430" name="Picture 127"/>
          <p:cNvPicPr/>
          <p:nvPr/>
        </p:nvPicPr>
        <p:blipFill>
          <a:blip r:embed="rId11"/>
          <a:stretch/>
        </p:blipFill>
        <p:spPr>
          <a:xfrm>
            <a:off x="500040" y="3155400"/>
            <a:ext cx="653760" cy="653760"/>
          </a:xfrm>
          <a:prstGeom prst="rect">
            <a:avLst/>
          </a:prstGeom>
          <a:ln>
            <a:noFill/>
          </a:ln>
        </p:spPr>
      </p:pic>
      <p:pic>
        <p:nvPicPr>
          <p:cNvPr id="431" name="Picture 128"/>
          <p:cNvPicPr/>
          <p:nvPr/>
        </p:nvPicPr>
        <p:blipFill>
          <a:blip r:embed="rId11"/>
          <a:srcRect l="61875" t="38281"/>
          <a:stretch/>
        </p:blipFill>
        <p:spPr>
          <a:xfrm>
            <a:off x="1086840" y="3200400"/>
            <a:ext cx="360360" cy="583920"/>
          </a:xfrm>
          <a:prstGeom prst="rect">
            <a:avLst/>
          </a:prstGeom>
          <a:ln>
            <a:noFill/>
          </a:ln>
        </p:spPr>
      </p:pic>
      <p:pic>
        <p:nvPicPr>
          <p:cNvPr id="432" name="Picture 129"/>
          <p:cNvPicPr/>
          <p:nvPr/>
        </p:nvPicPr>
        <p:blipFill>
          <a:blip r:embed="rId11"/>
          <a:srcRect r="31875"/>
          <a:stretch/>
        </p:blipFill>
        <p:spPr>
          <a:xfrm>
            <a:off x="4323600" y="1752480"/>
            <a:ext cx="552600" cy="812160"/>
          </a:xfrm>
          <a:prstGeom prst="rect">
            <a:avLst/>
          </a:prstGeom>
          <a:ln>
            <a:noFill/>
          </a:ln>
        </p:spPr>
      </p:pic>
      <p:pic>
        <p:nvPicPr>
          <p:cNvPr id="433" name="Picture 130"/>
          <p:cNvPicPr/>
          <p:nvPr/>
        </p:nvPicPr>
        <p:blipFill>
          <a:blip r:embed="rId12"/>
          <a:stretch/>
        </p:blipFill>
        <p:spPr>
          <a:xfrm>
            <a:off x="4114800" y="3048120"/>
            <a:ext cx="844560" cy="844560"/>
          </a:xfrm>
          <a:prstGeom prst="rect">
            <a:avLst/>
          </a:prstGeom>
          <a:ln>
            <a:noFill/>
          </a:ln>
        </p:spPr>
      </p:pic>
      <p:pic>
        <p:nvPicPr>
          <p:cNvPr id="434" name="Picture 131"/>
          <p:cNvPicPr/>
          <p:nvPr/>
        </p:nvPicPr>
        <p:blipFill>
          <a:blip r:embed="rId13"/>
          <a:stretch/>
        </p:blipFill>
        <p:spPr>
          <a:xfrm>
            <a:off x="6234120" y="2971800"/>
            <a:ext cx="775440" cy="775440"/>
          </a:xfrm>
          <a:prstGeom prst="rect">
            <a:avLst/>
          </a:prstGeom>
          <a:ln>
            <a:noFill/>
          </a:ln>
        </p:spPr>
      </p:pic>
      <p:pic>
        <p:nvPicPr>
          <p:cNvPr id="435" name="Picture 132"/>
          <p:cNvPicPr/>
          <p:nvPr/>
        </p:nvPicPr>
        <p:blipFill>
          <a:blip r:embed="rId14"/>
          <a:srcRect r="49765"/>
          <a:stretch/>
        </p:blipFill>
        <p:spPr>
          <a:xfrm>
            <a:off x="8164800" y="2998080"/>
            <a:ext cx="444960" cy="887400"/>
          </a:xfrm>
          <a:prstGeom prst="rect">
            <a:avLst/>
          </a:prstGeom>
          <a:ln>
            <a:noFill/>
          </a:ln>
        </p:spPr>
      </p:pic>
      <p:pic>
        <p:nvPicPr>
          <p:cNvPr id="436" name="Picture 133"/>
          <p:cNvPicPr/>
          <p:nvPr/>
        </p:nvPicPr>
        <p:blipFill>
          <a:blip r:embed="rId15"/>
          <a:stretch/>
        </p:blipFill>
        <p:spPr>
          <a:xfrm>
            <a:off x="914400" y="601992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437" name="Picture 134"/>
          <p:cNvPicPr/>
          <p:nvPr/>
        </p:nvPicPr>
        <p:blipFill>
          <a:blip r:embed="rId16"/>
          <a:stretch/>
        </p:blipFill>
        <p:spPr>
          <a:xfrm>
            <a:off x="506520" y="5992920"/>
            <a:ext cx="483480" cy="483480"/>
          </a:xfrm>
          <a:prstGeom prst="rect">
            <a:avLst/>
          </a:prstGeom>
          <a:ln>
            <a:noFill/>
          </a:ln>
        </p:spPr>
      </p:pic>
      <p:pic>
        <p:nvPicPr>
          <p:cNvPr id="438" name="Picture 135"/>
          <p:cNvPicPr/>
          <p:nvPr/>
        </p:nvPicPr>
        <p:blipFill>
          <a:blip r:embed="rId17"/>
          <a:stretch/>
        </p:blipFill>
        <p:spPr>
          <a:xfrm>
            <a:off x="1143000" y="5929200"/>
            <a:ext cx="470880" cy="470880"/>
          </a:xfrm>
          <a:prstGeom prst="rect">
            <a:avLst/>
          </a:prstGeom>
          <a:ln>
            <a:noFill/>
          </a:ln>
        </p:spPr>
      </p:pic>
      <p:pic>
        <p:nvPicPr>
          <p:cNvPr id="439" name="Picture 136"/>
          <p:cNvPicPr/>
          <p:nvPr/>
        </p:nvPicPr>
        <p:blipFill>
          <a:blip r:embed="rId18"/>
          <a:stretch/>
        </p:blipFill>
        <p:spPr>
          <a:xfrm>
            <a:off x="2590920" y="435600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440" name="Picture 137"/>
          <p:cNvPicPr/>
          <p:nvPr/>
        </p:nvPicPr>
        <p:blipFill>
          <a:blip r:embed="rId19"/>
          <a:stretch/>
        </p:blipFill>
        <p:spPr>
          <a:xfrm>
            <a:off x="4399920" y="4475880"/>
            <a:ext cx="704880" cy="704880"/>
          </a:xfrm>
          <a:prstGeom prst="rect">
            <a:avLst/>
          </a:prstGeom>
          <a:ln>
            <a:noFill/>
          </a:ln>
        </p:spPr>
      </p:pic>
      <p:pic>
        <p:nvPicPr>
          <p:cNvPr id="441" name="Picture 138"/>
          <p:cNvPicPr/>
          <p:nvPr/>
        </p:nvPicPr>
        <p:blipFill>
          <a:blip r:embed="rId20"/>
          <a:stretch/>
        </p:blipFill>
        <p:spPr>
          <a:xfrm>
            <a:off x="8019000" y="4577400"/>
            <a:ext cx="603720" cy="603720"/>
          </a:xfrm>
          <a:prstGeom prst="rect">
            <a:avLst/>
          </a:prstGeom>
          <a:ln>
            <a:noFill/>
          </a:ln>
        </p:spPr>
      </p:pic>
      <p:pic>
        <p:nvPicPr>
          <p:cNvPr id="442" name="Picture 139"/>
          <p:cNvPicPr/>
          <p:nvPr/>
        </p:nvPicPr>
        <p:blipFill>
          <a:blip r:embed="rId21"/>
          <a:stretch/>
        </p:blipFill>
        <p:spPr>
          <a:xfrm>
            <a:off x="6019200" y="4571280"/>
            <a:ext cx="533520" cy="533520"/>
          </a:xfrm>
          <a:prstGeom prst="rect">
            <a:avLst/>
          </a:prstGeom>
          <a:ln>
            <a:noFill/>
          </a:ln>
        </p:spPr>
      </p:pic>
      <p:pic>
        <p:nvPicPr>
          <p:cNvPr id="443" name="Picture 140"/>
          <p:cNvPicPr/>
          <p:nvPr/>
        </p:nvPicPr>
        <p:blipFill>
          <a:blip r:embed="rId22"/>
          <a:stretch/>
        </p:blipFill>
        <p:spPr>
          <a:xfrm>
            <a:off x="1054080" y="449460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444" name="Picture 141"/>
          <p:cNvPicPr/>
          <p:nvPr/>
        </p:nvPicPr>
        <p:blipFill>
          <a:blip r:embed="rId18"/>
          <a:stretch/>
        </p:blipFill>
        <p:spPr>
          <a:xfrm>
            <a:off x="6414120" y="4419720"/>
            <a:ext cx="595440" cy="595440"/>
          </a:xfrm>
          <a:prstGeom prst="rect">
            <a:avLst/>
          </a:prstGeom>
          <a:ln>
            <a:noFill/>
          </a:ln>
        </p:spPr>
      </p:pic>
      <p:sp>
        <p:nvSpPr>
          <p:cNvPr id="447" name="CustomShape 56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48" name="Picture 92"/>
          <p:cNvPicPr/>
          <p:nvPr/>
        </p:nvPicPr>
        <p:blipFill>
          <a:blip r:embed="rId23"/>
          <a:stretch/>
        </p:blipFill>
        <p:spPr>
          <a:xfrm>
            <a:off x="2209680" y="175248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49" name="Picture 96"/>
          <p:cNvPicPr/>
          <p:nvPr/>
        </p:nvPicPr>
        <p:blipFill>
          <a:blip r:embed="rId23"/>
          <a:stretch/>
        </p:blipFill>
        <p:spPr>
          <a:xfrm>
            <a:off x="5715000" y="312408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0" name="Picture 114"/>
          <p:cNvPicPr/>
          <p:nvPr/>
        </p:nvPicPr>
        <p:blipFill>
          <a:blip r:embed="rId23"/>
          <a:stretch/>
        </p:blipFill>
        <p:spPr>
          <a:xfrm>
            <a:off x="2133720" y="44197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1" name="Picture 115"/>
          <p:cNvPicPr/>
          <p:nvPr/>
        </p:nvPicPr>
        <p:blipFill>
          <a:blip r:embed="rId23"/>
          <a:stretch/>
        </p:blipFill>
        <p:spPr>
          <a:xfrm>
            <a:off x="3962520" y="44197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2" name="Picture 116"/>
          <p:cNvPicPr/>
          <p:nvPr/>
        </p:nvPicPr>
        <p:blipFill>
          <a:blip r:embed="rId23"/>
          <a:stretch/>
        </p:blipFill>
        <p:spPr>
          <a:xfrm>
            <a:off x="7543800" y="44197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3" name="Picture 117"/>
          <p:cNvPicPr/>
          <p:nvPr/>
        </p:nvPicPr>
        <p:blipFill>
          <a:blip r:embed="rId23"/>
          <a:stretch/>
        </p:blipFill>
        <p:spPr>
          <a:xfrm>
            <a:off x="5562720" y="44197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4" name="Picture 119"/>
          <p:cNvPicPr/>
          <p:nvPr/>
        </p:nvPicPr>
        <p:blipFill>
          <a:blip r:embed="rId23"/>
          <a:stretch/>
        </p:blipFill>
        <p:spPr>
          <a:xfrm>
            <a:off x="152280" y="446040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5" name="Picture 120"/>
          <p:cNvPicPr/>
          <p:nvPr/>
        </p:nvPicPr>
        <p:blipFill>
          <a:blip r:embed="rId23"/>
          <a:stretch/>
        </p:blipFill>
        <p:spPr>
          <a:xfrm>
            <a:off x="72360" y="57913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456" name="Picture 121"/>
          <p:cNvPicPr/>
          <p:nvPr/>
        </p:nvPicPr>
        <p:blipFill>
          <a:blip r:embed="rId24"/>
          <a:stretch/>
        </p:blipFill>
        <p:spPr>
          <a:xfrm>
            <a:off x="3866400" y="181152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457" name="Picture 144"/>
          <p:cNvPicPr/>
          <p:nvPr/>
        </p:nvPicPr>
        <p:blipFill>
          <a:blip r:embed="rId24"/>
          <a:stretch/>
        </p:blipFill>
        <p:spPr>
          <a:xfrm>
            <a:off x="7543800" y="31240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458" name="Picture 148"/>
          <p:cNvPicPr/>
          <p:nvPr/>
        </p:nvPicPr>
        <p:blipFill>
          <a:blip r:embed="rId25"/>
          <a:stretch/>
        </p:blipFill>
        <p:spPr>
          <a:xfrm>
            <a:off x="7531200" y="1780560"/>
            <a:ext cx="469080" cy="469080"/>
          </a:xfrm>
          <a:prstGeom prst="rect">
            <a:avLst/>
          </a:prstGeom>
          <a:ln>
            <a:noFill/>
          </a:ln>
        </p:spPr>
      </p:pic>
      <p:pic>
        <p:nvPicPr>
          <p:cNvPr id="459" name="Picture 149"/>
          <p:cNvPicPr/>
          <p:nvPr/>
        </p:nvPicPr>
        <p:blipFill>
          <a:blip r:embed="rId26"/>
          <a:stretch/>
        </p:blipFill>
        <p:spPr>
          <a:xfrm>
            <a:off x="5638680" y="175248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408" name="CustomShape 38"/>
          <p:cNvSpPr/>
          <p:nvPr/>
        </p:nvSpPr>
        <p:spPr>
          <a:xfrm>
            <a:off x="1981080" y="150372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your name?</a:t>
            </a:r>
            <a:endParaRPr dirty="0"/>
          </a:p>
        </p:txBody>
      </p:sp>
      <p:sp>
        <p:nvSpPr>
          <p:cNvPr id="395" name="CustomShape 28"/>
          <p:cNvSpPr/>
          <p:nvPr/>
        </p:nvSpPr>
        <p:spPr>
          <a:xfrm>
            <a:off x="3772080" y="28548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Tell me about your day?</a:t>
            </a:r>
            <a:endParaRPr dirty="0"/>
          </a:p>
        </p:txBody>
      </p:sp>
      <p:sp>
        <p:nvSpPr>
          <p:cNvPr id="396" name="CustomShape 29"/>
          <p:cNvSpPr/>
          <p:nvPr/>
        </p:nvSpPr>
        <p:spPr>
          <a:xfrm>
            <a:off x="5562720" y="284724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your email?</a:t>
            </a:r>
            <a:endParaRPr dirty="0"/>
          </a:p>
        </p:txBody>
      </p:sp>
      <p:sp>
        <p:nvSpPr>
          <p:cNvPr id="397" name="CustomShape 30"/>
          <p:cNvSpPr/>
          <p:nvPr/>
        </p:nvSpPr>
        <p:spPr>
          <a:xfrm>
            <a:off x="7340040" y="28548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Where do you work?</a:t>
            </a:r>
            <a:endParaRPr dirty="0"/>
          </a:p>
        </p:txBody>
      </p:sp>
      <p:sp>
        <p:nvSpPr>
          <p:cNvPr id="446" name="CustomShape 55"/>
          <p:cNvSpPr/>
          <p:nvPr/>
        </p:nvSpPr>
        <p:spPr>
          <a:xfrm>
            <a:off x="152280" y="420264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your mobile number?</a:t>
            </a:r>
            <a:endParaRPr dirty="0"/>
          </a:p>
        </p:txBody>
      </p:sp>
      <p:sp>
        <p:nvSpPr>
          <p:cNvPr id="398" name="CustomShape 31"/>
          <p:cNvSpPr/>
          <p:nvPr/>
        </p:nvSpPr>
        <p:spPr>
          <a:xfrm>
            <a:off x="1981080" y="41706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 music do you like?</a:t>
            </a:r>
            <a:endParaRPr dirty="0"/>
          </a:p>
        </p:txBody>
      </p:sp>
      <p:sp>
        <p:nvSpPr>
          <p:cNvPr id="399" name="CustomShape 32"/>
          <p:cNvSpPr/>
          <p:nvPr/>
        </p:nvSpPr>
        <p:spPr>
          <a:xfrm>
            <a:off x="3772080" y="41706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 films do you like?</a:t>
            </a:r>
            <a:endParaRPr dirty="0"/>
          </a:p>
        </p:txBody>
      </p:sp>
      <p:sp>
        <p:nvSpPr>
          <p:cNvPr id="400" name="CustomShape 33"/>
          <p:cNvSpPr/>
          <p:nvPr/>
        </p:nvSpPr>
        <p:spPr>
          <a:xfrm>
            <a:off x="5562720" y="4170600"/>
            <a:ext cx="15994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your hobby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?</a:t>
            </a:r>
            <a:endParaRPr dirty="0"/>
          </a:p>
        </p:txBody>
      </p:sp>
      <p:sp>
        <p:nvSpPr>
          <p:cNvPr id="401" name="CustomShape 34"/>
          <p:cNvSpPr/>
          <p:nvPr/>
        </p:nvSpPr>
        <p:spPr>
          <a:xfrm>
            <a:off x="7340040" y="41706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 TV do you like?</a:t>
            </a:r>
            <a:endParaRPr dirty="0"/>
          </a:p>
        </p:txBody>
      </p:sp>
      <p:sp>
        <p:nvSpPr>
          <p:cNvPr id="405" name="CustomShape 36"/>
          <p:cNvSpPr/>
          <p:nvPr/>
        </p:nvSpPr>
        <p:spPr>
          <a:xfrm>
            <a:off x="152280" y="55422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Do you have  a disability?</a:t>
            </a:r>
            <a:endParaRPr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20" y="2164752"/>
            <a:ext cx="1280160" cy="49377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4" y="2192556"/>
            <a:ext cx="1280160" cy="4937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68" y="2164752"/>
            <a:ext cx="1280160" cy="49377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00" y="2164752"/>
            <a:ext cx="1280160" cy="49377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0" y="3509352"/>
            <a:ext cx="1280160" cy="49377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84" y="3537156"/>
            <a:ext cx="1280160" cy="4937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8" y="3509352"/>
            <a:ext cx="1280160" cy="49377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40" y="3509352"/>
            <a:ext cx="1280160" cy="49377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0" y="4836832"/>
            <a:ext cx="1280160" cy="49377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84" y="4864636"/>
            <a:ext cx="1280160" cy="49377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8" y="4836832"/>
            <a:ext cx="1280160" cy="49377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40" y="4836832"/>
            <a:ext cx="1280160" cy="49377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0" y="3523824"/>
            <a:ext cx="1280160" cy="49377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6" y="4784976"/>
            <a:ext cx="1280160" cy="49377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0" y="6170544"/>
            <a:ext cx="1280160" cy="493776"/>
          </a:xfrm>
          <a:prstGeom prst="rect">
            <a:avLst/>
          </a:prstGeom>
        </p:spPr>
      </p:pic>
      <p:sp>
        <p:nvSpPr>
          <p:cNvPr id="96" name="CustomShape 37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114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115" name="Picture 69"/>
          <p:cNvPicPr/>
          <p:nvPr/>
        </p:nvPicPr>
        <p:blipFill>
          <a:blip r:embed="rId28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116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118" name="Picture 70"/>
          <p:cNvPicPr/>
          <p:nvPr/>
        </p:nvPicPr>
        <p:blipFill>
          <a:blip r:embed="rId29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39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1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2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3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4" name="CustomShape 4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5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CustomShape 6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7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8" name="CustomShape 8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9" name="CustomShape 9"/>
          <p:cNvSpPr/>
          <p:nvPr/>
        </p:nvSpPr>
        <p:spPr>
          <a:xfrm>
            <a:off x="3772080" y="5528345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70" name="CustomShape 10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1" name="CustomShape 11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2" name="CustomShape 12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73" name="CustomShape 13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4" name="CustomShape 14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5" name="CustomShape 15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6" name="CustomShape 16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7" name="CustomShape 17">
            <a:hlinkClick r:id="rId3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21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sp>
        <p:nvSpPr>
          <p:cNvPr id="483" name="CustomShape 23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cool</a:t>
            </a:r>
            <a:endParaRPr dirty="0"/>
          </a:p>
        </p:txBody>
      </p:sp>
      <p:sp>
        <p:nvSpPr>
          <p:cNvPr id="484" name="CustomShape 24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leave me alone</a:t>
            </a:r>
            <a:endParaRPr dirty="0"/>
          </a:p>
        </p:txBody>
      </p:sp>
      <p:sp>
        <p:nvSpPr>
          <p:cNvPr id="485" name="CustomShape 25"/>
          <p:cNvSpPr/>
          <p:nvPr/>
        </p:nvSpPr>
        <p:spPr>
          <a:xfrm>
            <a:off x="734004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lucky</a:t>
            </a:r>
            <a:endParaRPr dirty="0"/>
          </a:p>
        </p:txBody>
      </p:sp>
      <p:sp>
        <p:nvSpPr>
          <p:cNvPr id="486" name="CustomShape 26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chill out</a:t>
            </a:r>
            <a:endParaRPr dirty="0"/>
          </a:p>
        </p:txBody>
      </p:sp>
      <p:sp>
        <p:nvSpPr>
          <p:cNvPr id="487" name="CustomShape 27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go away</a:t>
            </a:r>
            <a:endParaRPr dirty="0"/>
          </a:p>
        </p:txBody>
      </p:sp>
      <p:sp>
        <p:nvSpPr>
          <p:cNvPr id="488" name="CustomShape 28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looser</a:t>
            </a:r>
            <a:endParaRPr dirty="0"/>
          </a:p>
        </p:txBody>
      </p:sp>
      <p:sp>
        <p:nvSpPr>
          <p:cNvPr id="489" name="CustomShape 29"/>
          <p:cNvSpPr/>
          <p:nvPr/>
        </p:nvSpPr>
        <p:spPr>
          <a:xfrm>
            <a:off x="152280" y="41706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Your doing my head in.</a:t>
            </a:r>
            <a:endParaRPr dirty="0"/>
          </a:p>
        </p:txBody>
      </p:sp>
      <p:sp>
        <p:nvSpPr>
          <p:cNvPr id="490" name="CustomShape 30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wow</a:t>
            </a:r>
            <a:endParaRPr dirty="0"/>
          </a:p>
        </p:txBody>
      </p:sp>
      <p:sp>
        <p:nvSpPr>
          <p:cNvPr id="491" name="CustomShape 31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 err="1">
                <a:solidFill>
                  <a:srgbClr val="000000"/>
                </a:solidFill>
                <a:latin typeface="Comic Sans MS"/>
                <a:ea typeface="DejaVu Sans"/>
              </a:rPr>
              <a:t>minga</a:t>
            </a:r>
            <a:endParaRPr/>
          </a:p>
        </p:txBody>
      </p:sp>
      <p:sp>
        <p:nvSpPr>
          <p:cNvPr id="492" name="CustomShape 32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whatever</a:t>
            </a:r>
            <a:endParaRPr dirty="0"/>
          </a:p>
        </p:txBody>
      </p:sp>
      <p:sp>
        <p:nvSpPr>
          <p:cNvPr id="493" name="CustomShape 33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no way</a:t>
            </a:r>
            <a:endParaRPr dirty="0"/>
          </a:p>
        </p:txBody>
      </p:sp>
      <p:sp>
        <p:nvSpPr>
          <p:cNvPr id="494" name="CustomShape 34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shut up</a:t>
            </a:r>
            <a:endParaRPr dirty="0"/>
          </a:p>
        </p:txBody>
      </p:sp>
      <p:sp>
        <p:nvSpPr>
          <p:cNvPr id="495" name="CustomShape 35"/>
          <p:cNvSpPr/>
          <p:nvPr/>
        </p:nvSpPr>
        <p:spPr>
          <a:xfrm>
            <a:off x="7340040" y="4170600"/>
            <a:ext cx="159948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Were you put on this earth to annoy me?</a:t>
            </a:r>
            <a:endParaRPr dirty="0"/>
          </a:p>
        </p:txBody>
      </p:sp>
      <p:pic>
        <p:nvPicPr>
          <p:cNvPr id="502" name="Picture 91"/>
          <p:cNvPicPr/>
          <p:nvPr/>
        </p:nvPicPr>
        <p:blipFill>
          <a:blip r:embed="rId4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503" name="CustomShape 40"/>
          <p:cNvSpPr/>
          <p:nvPr/>
        </p:nvSpPr>
        <p:spPr>
          <a:xfrm>
            <a:off x="3772080" y="15037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Are you ignoring me?</a:t>
            </a:r>
            <a:endParaRPr dirty="0"/>
          </a:p>
        </p:txBody>
      </p:sp>
      <p:pic>
        <p:nvPicPr>
          <p:cNvPr id="505" name="Picture 107"/>
          <p:cNvPicPr/>
          <p:nvPr/>
        </p:nvPicPr>
        <p:blipFill>
          <a:blip r:embed="rId5"/>
          <a:stretch/>
        </p:blipFill>
        <p:spPr>
          <a:xfrm>
            <a:off x="7642800" y="313380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506" name="Picture 108"/>
          <p:cNvPicPr/>
          <p:nvPr/>
        </p:nvPicPr>
        <p:blipFill>
          <a:blip r:embed="rId6"/>
          <a:stretch/>
        </p:blipFill>
        <p:spPr>
          <a:xfrm>
            <a:off x="7848720" y="4724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507" name="CustomShape 42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43"/>
          <p:cNvSpPr/>
          <p:nvPr/>
        </p:nvSpPr>
        <p:spPr>
          <a:xfrm>
            <a:off x="1522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don’t</a:t>
            </a:r>
            <a:endParaRPr dirty="0"/>
          </a:p>
        </p:txBody>
      </p:sp>
      <p:pic>
        <p:nvPicPr>
          <p:cNvPr id="509" name="Picture 109"/>
          <p:cNvPicPr/>
          <p:nvPr/>
        </p:nvPicPr>
        <p:blipFill>
          <a:blip r:embed="rId7"/>
          <a:stretch/>
        </p:blipFill>
        <p:spPr>
          <a:xfrm>
            <a:off x="553680" y="5772279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512" name="CustomShape 45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3" name="CustomShape 46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not</a:t>
            </a:r>
            <a:endParaRPr dirty="0"/>
          </a:p>
        </p:txBody>
      </p:sp>
      <p:pic>
        <p:nvPicPr>
          <p:cNvPr id="516" name="Picture 122"/>
          <p:cNvPicPr/>
          <p:nvPr/>
        </p:nvPicPr>
        <p:blipFill>
          <a:blip r:embed="rId8"/>
          <a:stretch/>
        </p:blipFill>
        <p:spPr>
          <a:xfrm>
            <a:off x="576360" y="4509360"/>
            <a:ext cx="700920" cy="700920"/>
          </a:xfrm>
          <a:prstGeom prst="rect">
            <a:avLst/>
          </a:prstGeom>
          <a:ln>
            <a:noFill/>
          </a:ln>
        </p:spPr>
      </p:pic>
      <p:pic>
        <p:nvPicPr>
          <p:cNvPr id="517" name="Picture 123"/>
          <p:cNvPicPr/>
          <p:nvPr/>
        </p:nvPicPr>
        <p:blipFill>
          <a:blip r:embed="rId9"/>
          <a:stretch/>
        </p:blipFill>
        <p:spPr>
          <a:xfrm>
            <a:off x="7749720" y="1828800"/>
            <a:ext cx="784080" cy="784080"/>
          </a:xfrm>
          <a:prstGeom prst="rect">
            <a:avLst/>
          </a:prstGeom>
          <a:ln>
            <a:noFill/>
          </a:ln>
        </p:spPr>
      </p:pic>
      <p:pic>
        <p:nvPicPr>
          <p:cNvPr id="520" name="Picture 127"/>
          <p:cNvPicPr/>
          <p:nvPr/>
        </p:nvPicPr>
        <p:blipFill>
          <a:blip r:embed="rId10"/>
          <a:stretch/>
        </p:blipFill>
        <p:spPr>
          <a:xfrm>
            <a:off x="512280" y="3133800"/>
            <a:ext cx="829440" cy="829440"/>
          </a:xfrm>
          <a:prstGeom prst="rect">
            <a:avLst/>
          </a:prstGeom>
          <a:ln>
            <a:noFill/>
          </a:ln>
        </p:spPr>
      </p:pic>
      <p:pic>
        <p:nvPicPr>
          <p:cNvPr id="523" name="Picture 133"/>
          <p:cNvPicPr/>
          <p:nvPr/>
        </p:nvPicPr>
        <p:blipFill>
          <a:blip r:embed="rId11"/>
          <a:stretch/>
        </p:blipFill>
        <p:spPr>
          <a:xfrm>
            <a:off x="5967720" y="44438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524" name="Picture 135"/>
          <p:cNvPicPr/>
          <p:nvPr/>
        </p:nvPicPr>
        <p:blipFill>
          <a:blip r:embed="rId12"/>
          <a:stretch/>
        </p:blipFill>
        <p:spPr>
          <a:xfrm>
            <a:off x="5499000" y="1828800"/>
            <a:ext cx="838080" cy="837360"/>
          </a:xfrm>
          <a:prstGeom prst="rect">
            <a:avLst/>
          </a:prstGeom>
          <a:ln>
            <a:noFill/>
          </a:ln>
        </p:spPr>
      </p:pic>
      <p:pic>
        <p:nvPicPr>
          <p:cNvPr id="525" name="Picture 136"/>
          <p:cNvPicPr/>
          <p:nvPr/>
        </p:nvPicPr>
        <p:blipFill>
          <a:blip r:embed="rId13"/>
          <a:stretch/>
        </p:blipFill>
        <p:spPr>
          <a:xfrm>
            <a:off x="2334960" y="3093840"/>
            <a:ext cx="974160" cy="974160"/>
          </a:xfrm>
          <a:prstGeom prst="rect">
            <a:avLst/>
          </a:prstGeom>
          <a:ln>
            <a:noFill/>
          </a:ln>
        </p:spPr>
      </p:pic>
      <p:pic>
        <p:nvPicPr>
          <p:cNvPr id="526" name="Picture 137"/>
          <p:cNvPicPr/>
          <p:nvPr/>
        </p:nvPicPr>
        <p:blipFill>
          <a:blip r:embed="rId14"/>
          <a:stretch/>
        </p:blipFill>
        <p:spPr>
          <a:xfrm>
            <a:off x="6337080" y="1889640"/>
            <a:ext cx="720360" cy="719640"/>
          </a:xfrm>
          <a:prstGeom prst="rect">
            <a:avLst/>
          </a:prstGeom>
          <a:ln>
            <a:noFill/>
          </a:ln>
        </p:spPr>
      </p:pic>
      <p:pic>
        <p:nvPicPr>
          <p:cNvPr id="527" name="Picture 139"/>
          <p:cNvPicPr/>
          <p:nvPr/>
        </p:nvPicPr>
        <p:blipFill>
          <a:blip r:embed="rId15"/>
          <a:stretch/>
        </p:blipFill>
        <p:spPr>
          <a:xfrm>
            <a:off x="4191120" y="443304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528" name="Picture 140"/>
          <p:cNvPicPr/>
          <p:nvPr/>
        </p:nvPicPr>
        <p:blipFill>
          <a:blip r:embed="rId16"/>
          <a:stretch/>
        </p:blipFill>
        <p:spPr>
          <a:xfrm>
            <a:off x="4647600" y="1828800"/>
            <a:ext cx="720000" cy="719280"/>
          </a:xfrm>
          <a:prstGeom prst="rect">
            <a:avLst/>
          </a:prstGeom>
          <a:ln>
            <a:noFill/>
          </a:ln>
        </p:spPr>
      </p:pic>
      <p:pic>
        <p:nvPicPr>
          <p:cNvPr id="529" name="Picture 142"/>
          <p:cNvPicPr/>
          <p:nvPr/>
        </p:nvPicPr>
        <p:blipFill>
          <a:blip r:embed="rId17"/>
          <a:stretch/>
        </p:blipFill>
        <p:spPr>
          <a:xfrm>
            <a:off x="3812400" y="1828800"/>
            <a:ext cx="756360" cy="756360"/>
          </a:xfrm>
          <a:prstGeom prst="rect">
            <a:avLst/>
          </a:prstGeom>
          <a:ln>
            <a:noFill/>
          </a:ln>
        </p:spPr>
      </p:pic>
      <p:sp>
        <p:nvSpPr>
          <p:cNvPr id="530" name="Line 50"/>
          <p:cNvSpPr/>
          <p:nvPr/>
        </p:nvSpPr>
        <p:spPr>
          <a:xfrm flipH="1">
            <a:off x="4572000" y="1965960"/>
            <a:ext cx="1440" cy="6253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535" name="CustomShape 53"/>
          <p:cNvSpPr/>
          <p:nvPr/>
        </p:nvSpPr>
        <p:spPr>
          <a:xfrm>
            <a:off x="377352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well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2" y="4486056"/>
            <a:ext cx="920496" cy="847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92" y="5875560"/>
            <a:ext cx="646176" cy="633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86" y="3150750"/>
            <a:ext cx="411947" cy="774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9" b="8532"/>
          <a:stretch/>
        </p:blipFill>
        <p:spPr>
          <a:xfrm>
            <a:off x="7463118" y="5772279"/>
            <a:ext cx="1313394" cy="80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93" y="5712761"/>
            <a:ext cx="1372116" cy="899498"/>
          </a:xfrm>
          <a:prstGeom prst="rect">
            <a:avLst/>
          </a:prstGeom>
        </p:spPr>
      </p:pic>
      <p:sp>
        <p:nvSpPr>
          <p:cNvPr id="75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77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78" name="Picture 69"/>
          <p:cNvPicPr/>
          <p:nvPr/>
        </p:nvPicPr>
        <p:blipFill>
          <a:blip r:embed="rId23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79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81" name="Picture 70"/>
          <p:cNvPicPr/>
          <p:nvPr/>
        </p:nvPicPr>
        <p:blipFill>
          <a:blip r:embed="rId24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64" y="3085056"/>
            <a:ext cx="969264" cy="829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64" y="1532114"/>
            <a:ext cx="1517904" cy="1042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5713850"/>
            <a:ext cx="1560576" cy="871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1981080" y="1514160"/>
            <a:ext cx="1599480" cy="1162800"/>
          </a:xfrm>
          <a:prstGeom prst="rect">
            <a:avLst/>
          </a:prstGeom>
          <a:solidFill>
            <a:srgbClr val="FFC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9" name="CustomShape 2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1" name="CustomShape 4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2" name="CustomShape 5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4" name="CustomShape 7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6" name="CustomShape 9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7" name="CustomShape 10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0" name="CustomShape 13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1" name="CustomShape 14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3" name="CustomShape 16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18">
            <a:hlinkClick r:id="rId2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9" name="CustomShape 22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pic>
        <p:nvPicPr>
          <p:cNvPr id="567" name="Picture 91"/>
          <p:cNvPicPr/>
          <p:nvPr/>
        </p:nvPicPr>
        <p:blipFill>
          <a:blip r:embed="rId3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568" name="CustomShape 28"/>
          <p:cNvSpPr/>
          <p:nvPr/>
        </p:nvSpPr>
        <p:spPr>
          <a:xfrm>
            <a:off x="1981080" y="151416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My stories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Stories</a:t>
            </a:r>
            <a:endParaRPr lang="en-US" dirty="0"/>
          </a:p>
        </p:txBody>
      </p:sp>
      <p:sp>
        <p:nvSpPr>
          <p:cNvPr id="43" name="CustomShape 26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4" name="CustomShape 27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8" y="1680840"/>
            <a:ext cx="1335024" cy="853440"/>
          </a:xfrm>
          <a:prstGeom prst="rect">
            <a:avLst/>
          </a:prstGeom>
        </p:spPr>
      </p:pic>
      <p:sp>
        <p:nvSpPr>
          <p:cNvPr id="33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35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36" name="Picture 69"/>
          <p:cNvPicPr/>
          <p:nvPr/>
        </p:nvPicPr>
        <p:blipFill>
          <a:blip r:embed="rId5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37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39" name="Picture 70"/>
          <p:cNvPicPr/>
          <p:nvPr/>
        </p:nvPicPr>
        <p:blipFill>
          <a:blip r:embed="rId6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8108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5" name="CustomShape 3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6" name="CustomShape 4"/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7" name="CustomShape 5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8" name="CustomShape 6"/>
          <p:cNvSpPr/>
          <p:nvPr/>
        </p:nvSpPr>
        <p:spPr>
          <a:xfrm>
            <a:off x="377208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9" name="CustomShape 7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0" name="CustomShape 8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1" name="CustomShape 9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2" name="CustomShape 10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3" name="CustomShape 11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4" name="CustomShape 12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5" name="CustomShape 13">
            <a:hlinkClick r:id="rId3" action="ppaction://hlinkfile"/>
          </p:cNvPr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6" name="CustomShape 14">
            <a:hlinkClick r:id="rId4" action="ppaction://hlinkfile"/>
          </p:cNvPr>
          <p:cNvSpPr/>
          <p:nvPr/>
        </p:nvSpPr>
        <p:spPr>
          <a:xfrm>
            <a:off x="7340760" y="286776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7" name="CustomShape 15">
            <a:hlinkClick r:id="rId5" action="ppaction://hlinkfile"/>
          </p:cNvPr>
          <p:cNvSpPr/>
          <p:nvPr/>
        </p:nvSpPr>
        <p:spPr>
          <a:xfrm>
            <a:off x="734076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8" name="CustomShape 16">
            <a:hlinkClick r:id="rId6" action="ppaction://hlinksldjump"/>
          </p:cNvPr>
          <p:cNvSpPr/>
          <p:nvPr/>
        </p:nvSpPr>
        <p:spPr>
          <a:xfrm>
            <a:off x="1522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2" name="CustomShape 20"/>
          <p:cNvSpPr/>
          <p:nvPr/>
        </p:nvSpPr>
        <p:spPr>
          <a:xfrm>
            <a:off x="152280" y="150372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dirty="0"/>
          </a:p>
        </p:txBody>
      </p:sp>
      <p:sp>
        <p:nvSpPr>
          <p:cNvPr id="594" name="CustomShape 22"/>
          <p:cNvSpPr/>
          <p:nvPr/>
        </p:nvSpPr>
        <p:spPr>
          <a:xfrm>
            <a:off x="1981080" y="289548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who</a:t>
            </a:r>
            <a:endParaRPr dirty="0"/>
          </a:p>
        </p:txBody>
      </p:sp>
      <p:sp>
        <p:nvSpPr>
          <p:cNvPr id="596" name="CustomShape 24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where</a:t>
            </a:r>
            <a:endParaRPr dirty="0"/>
          </a:p>
        </p:txBody>
      </p:sp>
      <p:sp>
        <p:nvSpPr>
          <p:cNvPr id="597" name="CustomShape 25"/>
          <p:cNvSpPr/>
          <p:nvPr/>
        </p:nvSpPr>
        <p:spPr>
          <a:xfrm>
            <a:off x="377208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How much?</a:t>
            </a:r>
            <a:endParaRPr dirty="0"/>
          </a:p>
        </p:txBody>
      </p:sp>
      <p:sp>
        <p:nvSpPr>
          <p:cNvPr id="599" name="CustomShape 27"/>
          <p:cNvSpPr/>
          <p:nvPr/>
        </p:nvSpPr>
        <p:spPr>
          <a:xfrm>
            <a:off x="1981080" y="41706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Can I see that?</a:t>
            </a:r>
            <a:endParaRPr dirty="0"/>
          </a:p>
        </p:txBody>
      </p:sp>
      <p:sp>
        <p:nvSpPr>
          <p:cNvPr id="600" name="CustomShape 28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that?</a:t>
            </a:r>
            <a:endParaRPr dirty="0"/>
          </a:p>
        </p:txBody>
      </p:sp>
      <p:sp>
        <p:nvSpPr>
          <p:cNvPr id="602" name="CustomShape 30"/>
          <p:cNvSpPr/>
          <p:nvPr/>
        </p:nvSpPr>
        <p:spPr>
          <a:xfrm>
            <a:off x="152280" y="5769000"/>
            <a:ext cx="15994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dirty="0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dirty="0"/>
          </a:p>
        </p:txBody>
      </p:sp>
      <p:sp>
        <p:nvSpPr>
          <p:cNvPr id="605" name="CustomShape 31"/>
          <p:cNvSpPr/>
          <p:nvPr/>
        </p:nvSpPr>
        <p:spPr>
          <a:xfrm>
            <a:off x="152280" y="554220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06" name="Picture 91"/>
          <p:cNvPicPr/>
          <p:nvPr/>
        </p:nvPicPr>
        <p:blipFill>
          <a:blip r:embed="rId7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607" name="CustomShape 32"/>
          <p:cNvSpPr/>
          <p:nvPr/>
        </p:nvSpPr>
        <p:spPr>
          <a:xfrm>
            <a:off x="556272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What’s  next?</a:t>
            </a:r>
            <a:endParaRPr dirty="0"/>
          </a:p>
        </p:txBody>
      </p:sp>
      <p:sp>
        <p:nvSpPr>
          <p:cNvPr id="608" name="CustomShape 33"/>
          <p:cNvSpPr/>
          <p:nvPr/>
        </p:nvSpPr>
        <p:spPr>
          <a:xfrm>
            <a:off x="1981080" y="554220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000000"/>
                </a:solidFill>
                <a:latin typeface="Comic Sans MS"/>
                <a:ea typeface="DejaVu Sans"/>
              </a:rPr>
              <a:t>What </a:t>
            </a: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have you been doing?</a:t>
            </a:r>
            <a:endParaRPr dirty="0"/>
          </a:p>
        </p:txBody>
      </p:sp>
      <p:sp>
        <p:nvSpPr>
          <p:cNvPr id="609" name="CustomShape 34"/>
          <p:cNvSpPr/>
          <p:nvPr/>
        </p:nvSpPr>
        <p:spPr>
          <a:xfrm>
            <a:off x="3772080" y="55422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 do you think?</a:t>
            </a:r>
            <a:endParaRPr dirty="0"/>
          </a:p>
        </p:txBody>
      </p:sp>
      <p:sp>
        <p:nvSpPr>
          <p:cNvPr id="610" name="CustomShape 35"/>
          <p:cNvSpPr/>
          <p:nvPr/>
        </p:nvSpPr>
        <p:spPr>
          <a:xfrm>
            <a:off x="15228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How are you?</a:t>
            </a:r>
            <a:endParaRPr dirty="0"/>
          </a:p>
        </p:txBody>
      </p:sp>
      <p:sp>
        <p:nvSpPr>
          <p:cNvPr id="611" name="CustomShape 36"/>
          <p:cNvSpPr/>
          <p:nvPr/>
        </p:nvSpPr>
        <p:spPr>
          <a:xfrm>
            <a:off x="152280" y="28620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what</a:t>
            </a:r>
            <a:endParaRPr dirty="0"/>
          </a:p>
        </p:txBody>
      </p:sp>
      <p:pic>
        <p:nvPicPr>
          <p:cNvPr id="612" name="Picture 90"/>
          <p:cNvPicPr/>
          <p:nvPr/>
        </p:nvPicPr>
        <p:blipFill>
          <a:blip r:embed="rId8"/>
          <a:stretch/>
        </p:blipFill>
        <p:spPr>
          <a:xfrm>
            <a:off x="533520" y="31240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613" name="CustomShape 37"/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4" name="CustomShape 38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when</a:t>
            </a:r>
            <a:endParaRPr dirty="0"/>
          </a:p>
        </p:txBody>
      </p:sp>
      <p:pic>
        <p:nvPicPr>
          <p:cNvPr id="616" name="Picture 106"/>
          <p:cNvPicPr/>
          <p:nvPr/>
        </p:nvPicPr>
        <p:blipFill>
          <a:blip r:embed="rId9"/>
          <a:stretch/>
        </p:blipFill>
        <p:spPr>
          <a:xfrm>
            <a:off x="4114800" y="31240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617" name="CustomShape 39"/>
          <p:cNvSpPr/>
          <p:nvPr/>
        </p:nvSpPr>
        <p:spPr>
          <a:xfrm>
            <a:off x="3772080" y="15037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8" name="CustomShape 40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why</a:t>
            </a:r>
            <a:endParaRPr dirty="0"/>
          </a:p>
        </p:txBody>
      </p:sp>
      <p:pic>
        <p:nvPicPr>
          <p:cNvPr id="619" name="Picture 108"/>
          <p:cNvPicPr/>
          <p:nvPr/>
        </p:nvPicPr>
        <p:blipFill>
          <a:blip r:embed="rId10"/>
          <a:stretch/>
        </p:blipFill>
        <p:spPr>
          <a:xfrm>
            <a:off x="4159080" y="184140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620" name="Picture 110"/>
          <p:cNvPicPr/>
          <p:nvPr/>
        </p:nvPicPr>
        <p:blipFill>
          <a:blip r:embed="rId11"/>
          <a:stretch/>
        </p:blipFill>
        <p:spPr>
          <a:xfrm>
            <a:off x="5969160" y="312156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621" name="CustomShape 41"/>
          <p:cNvSpPr/>
          <p:nvPr/>
        </p:nvSpPr>
        <p:spPr>
          <a:xfrm>
            <a:off x="5562720" y="28753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which</a:t>
            </a:r>
            <a:endParaRPr dirty="0"/>
          </a:p>
        </p:txBody>
      </p:sp>
      <p:pic>
        <p:nvPicPr>
          <p:cNvPr id="622" name="Picture 112"/>
          <p:cNvPicPr/>
          <p:nvPr/>
        </p:nvPicPr>
        <p:blipFill>
          <a:blip r:embed="rId12"/>
          <a:stretch/>
        </p:blipFill>
        <p:spPr>
          <a:xfrm>
            <a:off x="2374920" y="3144600"/>
            <a:ext cx="850320" cy="850320"/>
          </a:xfrm>
          <a:prstGeom prst="rect">
            <a:avLst/>
          </a:prstGeom>
          <a:ln>
            <a:noFill/>
          </a:ln>
        </p:spPr>
      </p:pic>
      <p:sp>
        <p:nvSpPr>
          <p:cNvPr id="623" name="CustomShape 42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FF66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4" name="CustomShape 43"/>
          <p:cNvSpPr/>
          <p:nvPr/>
        </p:nvSpPr>
        <p:spPr>
          <a:xfrm>
            <a:off x="152280" y="4213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how</a:t>
            </a:r>
            <a:endParaRPr dirty="0"/>
          </a:p>
        </p:txBody>
      </p:sp>
      <p:pic>
        <p:nvPicPr>
          <p:cNvPr id="625" name="Picture 113"/>
          <p:cNvPicPr/>
          <p:nvPr/>
        </p:nvPicPr>
        <p:blipFill>
          <a:blip r:embed="rId13"/>
          <a:stretch/>
        </p:blipFill>
        <p:spPr>
          <a:xfrm>
            <a:off x="520560" y="4483080"/>
            <a:ext cx="926280" cy="926280"/>
          </a:xfrm>
          <a:prstGeom prst="rect">
            <a:avLst/>
          </a:prstGeom>
          <a:ln>
            <a:noFill/>
          </a:ln>
        </p:spPr>
      </p:pic>
      <p:pic>
        <p:nvPicPr>
          <p:cNvPr id="626" name="Picture 114"/>
          <p:cNvPicPr/>
          <p:nvPr/>
        </p:nvPicPr>
        <p:blipFill>
          <a:blip r:embed="rId13"/>
          <a:stretch/>
        </p:blipFill>
        <p:spPr>
          <a:xfrm>
            <a:off x="3772080" y="4447800"/>
            <a:ext cx="926280" cy="926280"/>
          </a:xfrm>
          <a:prstGeom prst="rect">
            <a:avLst/>
          </a:prstGeom>
          <a:ln>
            <a:noFill/>
          </a:ln>
        </p:spPr>
      </p:pic>
      <p:pic>
        <p:nvPicPr>
          <p:cNvPr id="627" name="Picture 115"/>
          <p:cNvPicPr/>
          <p:nvPr/>
        </p:nvPicPr>
        <p:blipFill>
          <a:blip r:embed="rId14"/>
          <a:stretch/>
        </p:blipFill>
        <p:spPr>
          <a:xfrm>
            <a:off x="4495680" y="44478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634" name="Picture 124"/>
          <p:cNvPicPr/>
          <p:nvPr/>
        </p:nvPicPr>
        <p:blipFill>
          <a:blip r:embed="rId13"/>
          <a:stretch/>
        </p:blipFill>
        <p:spPr>
          <a:xfrm>
            <a:off x="152280" y="5778360"/>
            <a:ext cx="926280" cy="926280"/>
          </a:xfrm>
          <a:prstGeom prst="rect">
            <a:avLst/>
          </a:prstGeom>
          <a:ln>
            <a:noFill/>
          </a:ln>
        </p:spPr>
      </p:pic>
      <p:pic>
        <p:nvPicPr>
          <p:cNvPr id="635" name="Picture 125"/>
          <p:cNvPicPr/>
          <p:nvPr/>
        </p:nvPicPr>
        <p:blipFill>
          <a:blip r:embed="rId15"/>
          <a:stretch/>
        </p:blipFill>
        <p:spPr>
          <a:xfrm>
            <a:off x="4191120" y="5819400"/>
            <a:ext cx="785880" cy="785880"/>
          </a:xfrm>
          <a:prstGeom prst="rect">
            <a:avLst/>
          </a:prstGeom>
          <a:ln>
            <a:noFill/>
          </a:ln>
        </p:spPr>
      </p:pic>
      <p:pic>
        <p:nvPicPr>
          <p:cNvPr id="636" name="Picture 126"/>
          <p:cNvPicPr/>
          <p:nvPr/>
        </p:nvPicPr>
        <p:blipFill>
          <a:blip r:embed="rId8"/>
          <a:stretch/>
        </p:blipFill>
        <p:spPr>
          <a:xfrm>
            <a:off x="1940400" y="590292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637" name="Picture 127"/>
          <p:cNvPicPr/>
          <p:nvPr/>
        </p:nvPicPr>
        <p:blipFill>
          <a:blip r:embed="rId8"/>
          <a:stretch/>
        </p:blipFill>
        <p:spPr>
          <a:xfrm>
            <a:off x="5567760" y="590112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638" name="Picture 128"/>
          <p:cNvPicPr/>
          <p:nvPr/>
        </p:nvPicPr>
        <p:blipFill>
          <a:blip r:embed="rId8"/>
          <a:stretch/>
        </p:blipFill>
        <p:spPr>
          <a:xfrm>
            <a:off x="3772080" y="590112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639" name="Picture 129"/>
          <p:cNvPicPr/>
          <p:nvPr/>
        </p:nvPicPr>
        <p:blipFill>
          <a:blip r:embed="rId16"/>
          <a:stretch/>
        </p:blipFill>
        <p:spPr>
          <a:xfrm>
            <a:off x="6147360" y="5842800"/>
            <a:ext cx="862200" cy="862200"/>
          </a:xfrm>
          <a:prstGeom prst="rect">
            <a:avLst/>
          </a:prstGeom>
          <a:ln>
            <a:noFill/>
          </a:ln>
        </p:spPr>
      </p:pic>
      <p:pic>
        <p:nvPicPr>
          <p:cNvPr id="640" name="Picture 130"/>
          <p:cNvPicPr/>
          <p:nvPr/>
        </p:nvPicPr>
        <p:blipFill>
          <a:blip r:embed="rId17"/>
          <a:stretch/>
        </p:blipFill>
        <p:spPr>
          <a:xfrm>
            <a:off x="4711680" y="590112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641" name="Picture 131"/>
          <p:cNvPicPr/>
          <p:nvPr/>
        </p:nvPicPr>
        <p:blipFill>
          <a:blip r:embed="rId18"/>
          <a:stretch/>
        </p:blipFill>
        <p:spPr>
          <a:xfrm>
            <a:off x="2743200" y="5930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642" name="Picture 132"/>
          <p:cNvPicPr/>
          <p:nvPr/>
        </p:nvPicPr>
        <p:blipFill>
          <a:blip r:embed="rId15"/>
          <a:stretch/>
        </p:blipFill>
        <p:spPr>
          <a:xfrm>
            <a:off x="965880" y="5842800"/>
            <a:ext cx="785880" cy="785880"/>
          </a:xfrm>
          <a:prstGeom prst="rect">
            <a:avLst/>
          </a:prstGeom>
          <a:ln>
            <a:noFill/>
          </a:ln>
        </p:spPr>
      </p:pic>
      <p:sp>
        <p:nvSpPr>
          <p:cNvPr id="643" name="CustomShape 48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Questions</a:t>
            </a:r>
            <a:endParaRPr dirty="0"/>
          </a:p>
        </p:txBody>
      </p:sp>
      <p:sp>
        <p:nvSpPr>
          <p:cNvPr id="644" name="CustomShape 49"/>
          <p:cNvSpPr/>
          <p:nvPr/>
        </p:nvSpPr>
        <p:spPr>
          <a:xfrm flipH="1">
            <a:off x="2513880" y="1600200"/>
            <a:ext cx="3344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40" y="1841984"/>
            <a:ext cx="459760" cy="75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r="6992"/>
          <a:stretch/>
        </p:blipFill>
        <p:spPr>
          <a:xfrm>
            <a:off x="7396480" y="1616592"/>
            <a:ext cx="1483360" cy="963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r="8148"/>
          <a:stretch/>
        </p:blipFill>
        <p:spPr>
          <a:xfrm>
            <a:off x="7416800" y="2967576"/>
            <a:ext cx="1442720" cy="963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5" r="12315"/>
          <a:stretch/>
        </p:blipFill>
        <p:spPr>
          <a:xfrm>
            <a:off x="7426960" y="4293816"/>
            <a:ext cx="1432560" cy="969264"/>
          </a:xfrm>
          <a:prstGeom prst="rect">
            <a:avLst/>
          </a:prstGeom>
        </p:spPr>
      </p:pic>
      <p:sp>
        <p:nvSpPr>
          <p:cNvPr id="74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75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76" name="Picture 69"/>
          <p:cNvPicPr/>
          <p:nvPr/>
        </p:nvPicPr>
        <p:blipFill>
          <a:blip r:embed="rId23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77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79" name="Picture 70"/>
          <p:cNvPicPr/>
          <p:nvPr/>
        </p:nvPicPr>
        <p:blipFill>
          <a:blip r:embed="rId24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08" y="1754448"/>
            <a:ext cx="1054608" cy="725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60" y="5769000"/>
            <a:ext cx="128016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37" y="4339896"/>
            <a:ext cx="1115568" cy="938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734076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47" name="CustomShape 2"/>
          <p:cNvSpPr/>
          <p:nvPr/>
        </p:nvSpPr>
        <p:spPr>
          <a:xfrm>
            <a:off x="3772080" y="5562720"/>
            <a:ext cx="1599480" cy="1162800"/>
          </a:xfrm>
          <a:prstGeom prst="rect">
            <a:avLst/>
          </a:prstGeom>
          <a:solidFill>
            <a:srgbClr val="FF7DE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8" name="CustomShape 3"/>
          <p:cNvSpPr/>
          <p:nvPr/>
        </p:nvSpPr>
        <p:spPr>
          <a:xfrm>
            <a:off x="1981080" y="5562720"/>
            <a:ext cx="1599480" cy="1162800"/>
          </a:xfrm>
          <a:prstGeom prst="rect">
            <a:avLst/>
          </a:prstGeom>
          <a:solidFill>
            <a:srgbClr val="008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9" name="CustomShape 4"/>
          <p:cNvSpPr/>
          <p:nvPr/>
        </p:nvSpPr>
        <p:spPr>
          <a:xfrm>
            <a:off x="177480" y="5562720"/>
            <a:ext cx="1599480" cy="1162800"/>
          </a:xfrm>
          <a:prstGeom prst="rect">
            <a:avLst/>
          </a:prstGeom>
          <a:solidFill>
            <a:srgbClr val="0080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177480" y="2854800"/>
            <a:ext cx="1599480" cy="1162800"/>
          </a:xfrm>
          <a:prstGeom prst="rect">
            <a:avLst/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1" name="CustomShape 6">
            <a:hlinkClick r:id="" action="ppaction://noaction"/>
          </p:cNvPr>
          <p:cNvSpPr/>
          <p:nvPr/>
        </p:nvSpPr>
        <p:spPr>
          <a:xfrm>
            <a:off x="1981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2" name="CustomShape 7">
            <a:hlinkClick r:id="" action="ppaction://noaction"/>
          </p:cNvPr>
          <p:cNvSpPr/>
          <p:nvPr/>
        </p:nvSpPr>
        <p:spPr>
          <a:xfrm>
            <a:off x="198108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3" name="CustomShape 8">
            <a:hlinkClick r:id="rId2" action="ppaction://hlinksldjump"/>
          </p:cNvPr>
          <p:cNvSpPr/>
          <p:nvPr/>
        </p:nvSpPr>
        <p:spPr>
          <a:xfrm>
            <a:off x="1774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4" name="CustomShape 9">
            <a:hlinkClick r:id="" action="ppaction://noaction"/>
          </p:cNvPr>
          <p:cNvSpPr/>
          <p:nvPr/>
        </p:nvSpPr>
        <p:spPr>
          <a:xfrm>
            <a:off x="377208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5" name="CustomShape 10">
            <a:hlinkClick r:id="" action="ppaction://noaction"/>
          </p:cNvPr>
          <p:cNvSpPr/>
          <p:nvPr/>
        </p:nvSpPr>
        <p:spPr>
          <a:xfrm>
            <a:off x="556272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6" name="CustomShape 11">
            <a:hlinkClick r:id="" action="ppaction://noaction"/>
          </p:cNvPr>
          <p:cNvSpPr/>
          <p:nvPr/>
        </p:nvSpPr>
        <p:spPr>
          <a:xfrm>
            <a:off x="7340040" y="41706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03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7" name="CustomShape 12">
            <a:hlinkClick r:id="rId3" action="ppaction://hlinksldjump"/>
          </p:cNvPr>
          <p:cNvSpPr/>
          <p:nvPr/>
        </p:nvSpPr>
        <p:spPr>
          <a:xfrm>
            <a:off x="1981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8" name="CustomShape 13">
            <a:hlinkClick r:id="rId4" action="ppaction://hlinksldjump"/>
          </p:cNvPr>
          <p:cNvSpPr/>
          <p:nvPr/>
        </p:nvSpPr>
        <p:spPr>
          <a:xfrm>
            <a:off x="5562720" y="55422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9" name="CustomShape 14">
            <a:hlinkClick r:id="" action="ppaction://noaction"/>
          </p:cNvPr>
          <p:cNvSpPr/>
          <p:nvPr/>
        </p:nvSpPr>
        <p:spPr>
          <a:xfrm>
            <a:off x="3772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0" name="CustomShape 15">
            <a:hlinkClick r:id="" action="ppaction://noaction"/>
          </p:cNvPr>
          <p:cNvSpPr/>
          <p:nvPr/>
        </p:nvSpPr>
        <p:spPr>
          <a:xfrm>
            <a:off x="556272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3" name="CustomShape 18">
            <a:hlinkClick r:id="" action="ppaction://noaction"/>
          </p:cNvPr>
          <p:cNvSpPr/>
          <p:nvPr/>
        </p:nvSpPr>
        <p:spPr>
          <a:xfrm>
            <a:off x="3772080" y="285480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4" name="CustomShape 19">
            <a:hlinkClick r:id="" action="ppaction://noaction"/>
          </p:cNvPr>
          <p:cNvSpPr/>
          <p:nvPr/>
        </p:nvSpPr>
        <p:spPr>
          <a:xfrm>
            <a:off x="556272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5" name="CustomShape 20">
            <a:hlinkClick r:id="" action="ppaction://noaction"/>
          </p:cNvPr>
          <p:cNvSpPr/>
          <p:nvPr/>
        </p:nvSpPr>
        <p:spPr>
          <a:xfrm>
            <a:off x="7340040" y="28195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7" name="CustomShape 22"/>
          <p:cNvSpPr/>
          <p:nvPr/>
        </p:nvSpPr>
        <p:spPr>
          <a:xfrm>
            <a:off x="1522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dirty="0"/>
          </a:p>
        </p:txBody>
      </p:sp>
      <p:sp>
        <p:nvSpPr>
          <p:cNvPr id="669" name="CustomShape 24"/>
          <p:cNvSpPr/>
          <p:nvPr/>
        </p:nvSpPr>
        <p:spPr>
          <a:xfrm>
            <a:off x="177480" y="4170600"/>
            <a:ext cx="1599480" cy="1162800"/>
          </a:xfrm>
          <a:prstGeom prst="rect">
            <a:avLst/>
          </a:prstGeom>
          <a:solidFill>
            <a:srgbClr val="01E7F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0" name="CustomShape 25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breakfast</a:t>
            </a:r>
            <a:endParaRPr dirty="0"/>
          </a:p>
        </p:txBody>
      </p:sp>
      <p:sp>
        <p:nvSpPr>
          <p:cNvPr id="671" name="CustomShape 26"/>
          <p:cNvSpPr/>
          <p:nvPr/>
        </p:nvSpPr>
        <p:spPr>
          <a:xfrm>
            <a:off x="3772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lunch</a:t>
            </a:r>
            <a:endParaRPr dirty="0"/>
          </a:p>
        </p:txBody>
      </p:sp>
      <p:sp>
        <p:nvSpPr>
          <p:cNvPr id="672" name="CustomShape 27"/>
          <p:cNvSpPr/>
          <p:nvPr/>
        </p:nvSpPr>
        <p:spPr>
          <a:xfrm>
            <a:off x="556272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meals</a:t>
            </a:r>
            <a:endParaRPr dirty="0"/>
          </a:p>
        </p:txBody>
      </p:sp>
      <p:sp>
        <p:nvSpPr>
          <p:cNvPr id="673" name="CustomShape 28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I’m hungry</a:t>
            </a:r>
            <a:endParaRPr dirty="0"/>
          </a:p>
        </p:txBody>
      </p:sp>
      <p:sp>
        <p:nvSpPr>
          <p:cNvPr id="674" name="CustomShape 29"/>
          <p:cNvSpPr/>
          <p:nvPr/>
        </p:nvSpPr>
        <p:spPr>
          <a:xfrm>
            <a:off x="3772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fruit</a:t>
            </a:r>
            <a:endParaRPr dirty="0"/>
          </a:p>
        </p:txBody>
      </p:sp>
      <p:sp>
        <p:nvSpPr>
          <p:cNvPr id="675" name="CustomShape 30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I’m thirsty	</a:t>
            </a:r>
            <a:endParaRPr dirty="0"/>
          </a:p>
        </p:txBody>
      </p:sp>
      <p:sp>
        <p:nvSpPr>
          <p:cNvPr id="676" name="CustomShape 31"/>
          <p:cNvSpPr/>
          <p:nvPr/>
        </p:nvSpPr>
        <p:spPr>
          <a:xfrm>
            <a:off x="5562720" y="28195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drinks</a:t>
            </a:r>
            <a:endParaRPr dirty="0"/>
          </a:p>
        </p:txBody>
      </p:sp>
      <p:sp>
        <p:nvSpPr>
          <p:cNvPr id="677" name="CustomShape 32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fast food</a:t>
            </a:r>
            <a:endParaRPr dirty="0"/>
          </a:p>
        </p:txBody>
      </p:sp>
      <p:sp>
        <p:nvSpPr>
          <p:cNvPr id="678" name="CustomShape 33"/>
          <p:cNvSpPr/>
          <p:nvPr/>
        </p:nvSpPr>
        <p:spPr>
          <a:xfrm>
            <a:off x="1981080" y="4170600"/>
            <a:ext cx="15994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snacks/pudding</a:t>
            </a:r>
            <a:endParaRPr dirty="0"/>
          </a:p>
        </p:txBody>
      </p:sp>
      <p:sp>
        <p:nvSpPr>
          <p:cNvPr id="679" name="CustomShape 34"/>
          <p:cNvSpPr/>
          <p:nvPr/>
        </p:nvSpPr>
        <p:spPr>
          <a:xfrm>
            <a:off x="3772080" y="41706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Sauces/ingredients</a:t>
            </a:r>
            <a:endParaRPr dirty="0"/>
          </a:p>
        </p:txBody>
      </p:sp>
      <p:sp>
        <p:nvSpPr>
          <p:cNvPr id="680" name="CustomShape 35"/>
          <p:cNvSpPr/>
          <p:nvPr/>
        </p:nvSpPr>
        <p:spPr>
          <a:xfrm>
            <a:off x="556272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salad</a:t>
            </a:r>
            <a:endParaRPr dirty="0"/>
          </a:p>
        </p:txBody>
      </p:sp>
      <p:sp>
        <p:nvSpPr>
          <p:cNvPr id="681" name="CustomShape 36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cooking words</a:t>
            </a:r>
            <a:endParaRPr dirty="0"/>
          </a:p>
        </p:txBody>
      </p:sp>
      <p:sp>
        <p:nvSpPr>
          <p:cNvPr id="682" name="CustomShape 37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with</a:t>
            </a:r>
            <a:endParaRPr dirty="0"/>
          </a:p>
        </p:txBody>
      </p:sp>
      <p:sp>
        <p:nvSpPr>
          <p:cNvPr id="683" name="CustomShape 38"/>
          <p:cNvSpPr/>
          <p:nvPr/>
        </p:nvSpPr>
        <p:spPr>
          <a:xfrm>
            <a:off x="3772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and</a:t>
            </a:r>
            <a:endParaRPr dirty="0"/>
          </a:p>
        </p:txBody>
      </p:sp>
      <p:sp>
        <p:nvSpPr>
          <p:cNvPr id="684" name="CustomShape 39"/>
          <p:cNvSpPr/>
          <p:nvPr/>
        </p:nvSpPr>
        <p:spPr>
          <a:xfrm>
            <a:off x="556272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Food chat</a:t>
            </a:r>
            <a:endParaRPr dirty="0"/>
          </a:p>
        </p:txBody>
      </p:sp>
      <p:sp>
        <p:nvSpPr>
          <p:cNvPr id="685" name="CustomShape 40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Favorite food</a:t>
            </a:r>
            <a:endParaRPr dirty="0"/>
          </a:p>
        </p:txBody>
      </p:sp>
      <p:sp>
        <p:nvSpPr>
          <p:cNvPr id="688" name="CustomShape 41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vegetables</a:t>
            </a:r>
            <a:endParaRPr dirty="0"/>
          </a:p>
        </p:txBody>
      </p:sp>
      <p:pic>
        <p:nvPicPr>
          <p:cNvPr id="689" name="Picture 110"/>
          <p:cNvPicPr/>
          <p:nvPr/>
        </p:nvPicPr>
        <p:blipFill>
          <a:blip r:embed="rId5"/>
          <a:stretch/>
        </p:blipFill>
        <p:spPr>
          <a:xfrm>
            <a:off x="4095720" y="1752480"/>
            <a:ext cx="932760" cy="932760"/>
          </a:xfrm>
          <a:prstGeom prst="rect">
            <a:avLst/>
          </a:prstGeom>
          <a:ln>
            <a:noFill/>
          </a:ln>
        </p:spPr>
      </p:pic>
      <p:pic>
        <p:nvPicPr>
          <p:cNvPr id="690" name="Picture 111"/>
          <p:cNvPicPr/>
          <p:nvPr/>
        </p:nvPicPr>
        <p:blipFill>
          <a:blip r:embed="rId6"/>
          <a:stretch/>
        </p:blipFill>
        <p:spPr>
          <a:xfrm>
            <a:off x="2362320" y="184140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691" name="Picture 112"/>
          <p:cNvPicPr/>
          <p:nvPr/>
        </p:nvPicPr>
        <p:blipFill>
          <a:blip r:embed="rId7"/>
          <a:stretch/>
        </p:blipFill>
        <p:spPr>
          <a:xfrm>
            <a:off x="5791320" y="1689120"/>
            <a:ext cx="1129680" cy="1129680"/>
          </a:xfrm>
          <a:prstGeom prst="rect">
            <a:avLst/>
          </a:prstGeom>
          <a:ln>
            <a:noFill/>
          </a:ln>
        </p:spPr>
      </p:pic>
      <p:sp>
        <p:nvSpPr>
          <p:cNvPr id="692" name="CustomShape 42">
            <a:hlinkClick r:id="" action="ppaction://noaction"/>
          </p:cNvPr>
          <p:cNvSpPr/>
          <p:nvPr/>
        </p:nvSpPr>
        <p:spPr>
          <a:xfrm>
            <a:off x="734004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3" name="CustomShape 43"/>
          <p:cNvSpPr/>
          <p:nvPr/>
        </p:nvSpPr>
        <p:spPr>
          <a:xfrm>
            <a:off x="734076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meat and fish</a:t>
            </a:r>
            <a:endParaRPr dirty="0"/>
          </a:p>
        </p:txBody>
      </p:sp>
      <p:pic>
        <p:nvPicPr>
          <p:cNvPr id="694" name="Picture 113"/>
          <p:cNvPicPr/>
          <p:nvPr/>
        </p:nvPicPr>
        <p:blipFill>
          <a:blip r:embed="rId8"/>
          <a:stretch/>
        </p:blipFill>
        <p:spPr>
          <a:xfrm>
            <a:off x="7600680" y="1752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695" name="Picture 114"/>
          <p:cNvPicPr/>
          <p:nvPr/>
        </p:nvPicPr>
        <p:blipFill>
          <a:blip r:embed="rId9"/>
          <a:stretch/>
        </p:blipFill>
        <p:spPr>
          <a:xfrm>
            <a:off x="8280360" y="2158920"/>
            <a:ext cx="507240" cy="507240"/>
          </a:xfrm>
          <a:prstGeom prst="rect">
            <a:avLst/>
          </a:prstGeom>
          <a:ln>
            <a:noFill/>
          </a:ln>
        </p:spPr>
      </p:pic>
      <p:pic>
        <p:nvPicPr>
          <p:cNvPr id="696" name="Picture 115"/>
          <p:cNvPicPr/>
          <p:nvPr/>
        </p:nvPicPr>
        <p:blipFill>
          <a:blip r:embed="rId10"/>
          <a:stretch/>
        </p:blipFill>
        <p:spPr>
          <a:xfrm>
            <a:off x="2362320" y="3207960"/>
            <a:ext cx="774000" cy="774000"/>
          </a:xfrm>
          <a:prstGeom prst="rect">
            <a:avLst/>
          </a:prstGeom>
          <a:ln>
            <a:noFill/>
          </a:ln>
        </p:spPr>
      </p:pic>
      <p:pic>
        <p:nvPicPr>
          <p:cNvPr id="697" name="Picture 116"/>
          <p:cNvPicPr/>
          <p:nvPr/>
        </p:nvPicPr>
        <p:blipFill>
          <a:blip r:embed="rId11"/>
          <a:stretch/>
        </p:blipFill>
        <p:spPr>
          <a:xfrm>
            <a:off x="4191120" y="3124080"/>
            <a:ext cx="824040" cy="824040"/>
          </a:xfrm>
          <a:prstGeom prst="rect">
            <a:avLst/>
          </a:prstGeom>
          <a:ln>
            <a:noFill/>
          </a:ln>
        </p:spPr>
      </p:pic>
      <p:pic>
        <p:nvPicPr>
          <p:cNvPr id="698" name="Picture 118"/>
          <p:cNvPicPr/>
          <p:nvPr/>
        </p:nvPicPr>
        <p:blipFill>
          <a:blip r:embed="rId12"/>
          <a:stretch/>
        </p:blipFill>
        <p:spPr>
          <a:xfrm>
            <a:off x="5951160" y="30758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699" name="Picture 119"/>
          <p:cNvPicPr/>
          <p:nvPr/>
        </p:nvPicPr>
        <p:blipFill>
          <a:blip r:embed="rId13"/>
          <a:stretch/>
        </p:blipFill>
        <p:spPr>
          <a:xfrm>
            <a:off x="7670880" y="3075840"/>
            <a:ext cx="1015200" cy="1015200"/>
          </a:xfrm>
          <a:prstGeom prst="rect">
            <a:avLst/>
          </a:prstGeom>
          <a:ln>
            <a:noFill/>
          </a:ln>
        </p:spPr>
      </p:pic>
      <p:pic>
        <p:nvPicPr>
          <p:cNvPr id="700" name="Picture 120"/>
          <p:cNvPicPr/>
          <p:nvPr/>
        </p:nvPicPr>
        <p:blipFill>
          <a:blip r:embed="rId14"/>
          <a:stretch/>
        </p:blipFill>
        <p:spPr>
          <a:xfrm>
            <a:off x="5958720" y="44550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701" name="Picture 121"/>
          <p:cNvPicPr/>
          <p:nvPr/>
        </p:nvPicPr>
        <p:blipFill>
          <a:blip r:embed="rId15"/>
          <a:stretch/>
        </p:blipFill>
        <p:spPr>
          <a:xfrm>
            <a:off x="4235760" y="4661640"/>
            <a:ext cx="671760" cy="671760"/>
          </a:xfrm>
          <a:prstGeom prst="rect">
            <a:avLst/>
          </a:prstGeom>
          <a:ln>
            <a:noFill/>
          </a:ln>
        </p:spPr>
      </p:pic>
      <p:pic>
        <p:nvPicPr>
          <p:cNvPr id="702" name="Picture 122"/>
          <p:cNvPicPr/>
          <p:nvPr/>
        </p:nvPicPr>
        <p:blipFill>
          <a:blip r:embed="rId16"/>
          <a:stretch/>
        </p:blipFill>
        <p:spPr>
          <a:xfrm>
            <a:off x="3803760" y="4478400"/>
            <a:ext cx="583560" cy="583560"/>
          </a:xfrm>
          <a:prstGeom prst="rect">
            <a:avLst/>
          </a:prstGeom>
          <a:ln>
            <a:noFill/>
          </a:ln>
        </p:spPr>
      </p:pic>
      <p:pic>
        <p:nvPicPr>
          <p:cNvPr id="703" name="Picture 123"/>
          <p:cNvPicPr/>
          <p:nvPr/>
        </p:nvPicPr>
        <p:blipFill>
          <a:blip r:embed="rId17"/>
          <a:stretch/>
        </p:blipFill>
        <p:spPr>
          <a:xfrm>
            <a:off x="4648320" y="4447800"/>
            <a:ext cx="761400" cy="761400"/>
          </a:xfrm>
          <a:prstGeom prst="rect">
            <a:avLst/>
          </a:prstGeom>
          <a:ln>
            <a:noFill/>
          </a:ln>
        </p:spPr>
      </p:pic>
      <p:pic>
        <p:nvPicPr>
          <p:cNvPr id="704" name="Picture 125"/>
          <p:cNvPicPr/>
          <p:nvPr/>
        </p:nvPicPr>
        <p:blipFill>
          <a:blip r:embed="rId18"/>
          <a:stretch/>
        </p:blipFill>
        <p:spPr>
          <a:xfrm>
            <a:off x="2067480" y="45061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705" name="Picture 126"/>
          <p:cNvPicPr/>
          <p:nvPr/>
        </p:nvPicPr>
        <p:blipFill>
          <a:blip r:embed="rId19"/>
          <a:stretch/>
        </p:blipFill>
        <p:spPr>
          <a:xfrm>
            <a:off x="2784240" y="4478400"/>
            <a:ext cx="704520" cy="704520"/>
          </a:xfrm>
          <a:prstGeom prst="rect">
            <a:avLst/>
          </a:prstGeom>
          <a:ln>
            <a:noFill/>
          </a:ln>
        </p:spPr>
      </p:pic>
      <p:pic>
        <p:nvPicPr>
          <p:cNvPr id="706" name="Picture 127"/>
          <p:cNvPicPr/>
          <p:nvPr/>
        </p:nvPicPr>
        <p:blipFill>
          <a:blip r:embed="rId20"/>
          <a:stretch/>
        </p:blipFill>
        <p:spPr>
          <a:xfrm>
            <a:off x="2362320" y="5845320"/>
            <a:ext cx="935640" cy="935640"/>
          </a:xfrm>
          <a:prstGeom prst="rect">
            <a:avLst/>
          </a:prstGeom>
          <a:ln>
            <a:noFill/>
          </a:ln>
        </p:spPr>
      </p:pic>
      <p:pic>
        <p:nvPicPr>
          <p:cNvPr id="707" name="Picture 128"/>
          <p:cNvPicPr/>
          <p:nvPr/>
        </p:nvPicPr>
        <p:blipFill>
          <a:blip r:embed="rId21"/>
          <a:stretch/>
        </p:blipFill>
        <p:spPr>
          <a:xfrm>
            <a:off x="5867280" y="5715000"/>
            <a:ext cx="1006920" cy="1006920"/>
          </a:xfrm>
          <a:prstGeom prst="rect">
            <a:avLst/>
          </a:prstGeom>
          <a:ln>
            <a:noFill/>
          </a:ln>
        </p:spPr>
      </p:pic>
      <p:pic>
        <p:nvPicPr>
          <p:cNvPr id="708" name="Picture 129"/>
          <p:cNvPicPr/>
          <p:nvPr/>
        </p:nvPicPr>
        <p:blipFill>
          <a:blip r:embed="rId22"/>
          <a:stretch/>
        </p:blipFill>
        <p:spPr>
          <a:xfrm>
            <a:off x="7696080" y="58575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709" name="Picture 130"/>
          <p:cNvPicPr/>
          <p:nvPr/>
        </p:nvPicPr>
        <p:blipFill>
          <a:blip r:embed="rId23"/>
          <a:stretch/>
        </p:blipFill>
        <p:spPr>
          <a:xfrm>
            <a:off x="7772400" y="4482720"/>
            <a:ext cx="850680" cy="850680"/>
          </a:xfrm>
          <a:prstGeom prst="rect">
            <a:avLst/>
          </a:prstGeom>
          <a:ln>
            <a:noFill/>
          </a:ln>
        </p:spPr>
      </p:pic>
      <p:pic>
        <p:nvPicPr>
          <p:cNvPr id="710" name="Picture 131"/>
          <p:cNvPicPr/>
          <p:nvPr/>
        </p:nvPicPr>
        <p:blipFill>
          <a:blip r:embed="rId24"/>
          <a:stretch/>
        </p:blipFill>
        <p:spPr>
          <a:xfrm>
            <a:off x="554400" y="31240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711" name="Picture 132"/>
          <p:cNvPicPr/>
          <p:nvPr/>
        </p:nvPicPr>
        <p:blipFill>
          <a:blip r:embed="rId25"/>
          <a:stretch/>
        </p:blipFill>
        <p:spPr>
          <a:xfrm>
            <a:off x="554400" y="4419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713" name="Picture 134"/>
          <p:cNvPicPr/>
          <p:nvPr/>
        </p:nvPicPr>
        <p:blipFill>
          <a:blip r:embed="rId26"/>
          <a:srcRect t="20625" b="17500"/>
          <a:stretch/>
        </p:blipFill>
        <p:spPr>
          <a:xfrm>
            <a:off x="380880" y="1841400"/>
            <a:ext cx="1243800" cy="767880"/>
          </a:xfrm>
          <a:prstGeom prst="rect">
            <a:avLst/>
          </a:prstGeom>
          <a:ln>
            <a:noFill/>
          </a:ln>
        </p:spPr>
      </p:pic>
      <p:sp>
        <p:nvSpPr>
          <p:cNvPr id="714" name="CustomShape 45"/>
          <p:cNvSpPr/>
          <p:nvPr/>
        </p:nvSpPr>
        <p:spPr>
          <a:xfrm>
            <a:off x="1274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some</a:t>
            </a:r>
            <a:endParaRPr dirty="0"/>
          </a:p>
        </p:txBody>
      </p:sp>
      <p:pic>
        <p:nvPicPr>
          <p:cNvPr id="715" name="Picture 74"/>
          <p:cNvPicPr/>
          <p:nvPr/>
        </p:nvPicPr>
        <p:blipFill>
          <a:blip r:embed="rId27"/>
          <a:stretch/>
        </p:blipFill>
        <p:spPr>
          <a:xfrm>
            <a:off x="438120" y="6058080"/>
            <a:ext cx="494640" cy="494640"/>
          </a:xfrm>
          <a:prstGeom prst="rect">
            <a:avLst/>
          </a:prstGeom>
          <a:ln>
            <a:noFill/>
          </a:ln>
        </p:spPr>
      </p:pic>
      <p:sp>
        <p:nvSpPr>
          <p:cNvPr id="716" name="CustomShape 46"/>
          <p:cNvSpPr/>
          <p:nvPr/>
        </p:nvSpPr>
        <p:spPr>
          <a:xfrm>
            <a:off x="685800" y="5853600"/>
            <a:ext cx="837360" cy="6987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362" r="8247" b="20816"/>
          <a:stretch/>
        </p:blipFill>
        <p:spPr>
          <a:xfrm>
            <a:off x="3988836" y="5811520"/>
            <a:ext cx="1040364" cy="782320"/>
          </a:xfrm>
          <a:prstGeom prst="rect">
            <a:avLst/>
          </a:prstGeom>
        </p:spPr>
      </p:pic>
      <p:sp>
        <p:nvSpPr>
          <p:cNvPr id="74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75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76" name="Picture 69"/>
          <p:cNvPicPr/>
          <p:nvPr/>
        </p:nvPicPr>
        <p:blipFill>
          <a:blip r:embed="rId29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77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79" name="Picture 70"/>
          <p:cNvPicPr/>
          <p:nvPr/>
        </p:nvPicPr>
        <p:blipFill>
          <a:blip r:embed="rId30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 w="76320">
          <a:solidFill>
            <a:schemeClr val="bg1"/>
          </a:solidFill>
          <a:round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27414</TotalTime>
  <Words>430</Words>
  <Application>Microsoft Macintosh PowerPoint</Application>
  <PresentationFormat>On-screen Show (4:3)</PresentationFormat>
  <Paragraphs>221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DejaVu Sans</vt:lpstr>
      <vt:lpstr>StarSymbol</vt:lpstr>
      <vt:lpstr>Office Theme</vt:lpstr>
      <vt:lpstr>Top page</vt:lpstr>
      <vt:lpstr>chatting</vt:lpstr>
      <vt:lpstr>About me</vt:lpstr>
      <vt:lpstr>Food chat</vt:lpstr>
      <vt:lpstr>About you</vt:lpstr>
      <vt:lpstr>WML</vt:lpstr>
      <vt:lpstr>My Stories</vt:lpstr>
      <vt:lpstr>Questions</vt:lpstr>
      <vt:lpstr>Food</vt:lpstr>
      <vt:lpstr>breakfast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McCallum</dc:creator>
  <cp:lastModifiedBy>Reddington, J</cp:lastModifiedBy>
  <cp:revision>569</cp:revision>
  <dcterms:created xsi:type="dcterms:W3CDTF">2014-11-16T21:38:59Z</dcterms:created>
  <dcterms:modified xsi:type="dcterms:W3CDTF">2017-05-12T15:36:50Z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98</vt:i4>
  </property>
</Properties>
</file>