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5"/>
    <p:restoredTop sz="86495"/>
  </p:normalViewPr>
  <p:slideViewPr>
    <p:cSldViewPr snapToGrid="0" snapToObjects="1">
      <p:cViewPr varScale="1">
        <p:scale>
          <a:sx n="247" d="100"/>
          <a:sy n="247" d="100"/>
        </p:scale>
        <p:origin x="7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16B00-BBCD-C347-A0CA-77BAE56E1457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C327-E808-7048-A807-97E81401A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9C327-E808-7048-A807-97E81401AA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8640" y="1604520"/>
            <a:ext cx="498564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979640" y="274680"/>
            <a:ext cx="323964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79640" y="223920"/>
            <a:ext cx="3239640" cy="124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9640" y="274680"/>
            <a:ext cx="323964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ovf(place(%22%20%22)" TargetMode="External"/><Relationship Id="rId7" Type="http://schemas.openxmlformats.org/officeDocument/2006/relationships/hyperlink" Target="ovf(place(%22hello%20world%22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ovf(place(3))" TargetMode="External"/><Relationship Id="rId5" Type="http://schemas.openxmlformats.org/officeDocument/2006/relationships/hyperlink" Target="ovf(place(space())" TargetMode="External"/><Relationship Id="rId4" Type="http://schemas.openxmlformats.org/officeDocument/2006/relationships/hyperlink" Target="ovf(place('3'))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4"/>
          <p:cNvSpPr/>
          <p:nvPr/>
        </p:nvSpPr>
        <p:spPr>
          <a:xfrm>
            <a:off x="375840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3" name="CustomShape 45">
            <a:hlinkClick r:id="rId3"/>
          </p:cNvPr>
          <p:cNvSpPr/>
          <p:nvPr/>
        </p:nvSpPr>
        <p:spPr>
          <a:xfrm>
            <a:off x="3772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" name="CustomShape 1"/>
          <p:cNvSpPr/>
          <p:nvPr/>
        </p:nvSpPr>
        <p:spPr>
          <a:xfrm>
            <a:off x="198108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" name="CustomShape 2">
            <a:hlinkClick r:id="rId4"/>
          </p:cNvPr>
          <p:cNvSpPr/>
          <p:nvPr/>
        </p:nvSpPr>
        <p:spPr>
          <a:xfrm>
            <a:off x="152280" y="28548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1981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9" name="CustomShape 4"/>
          <p:cNvSpPr/>
          <p:nvPr/>
        </p:nvSpPr>
        <p:spPr>
          <a:xfrm>
            <a:off x="1522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1" name="CustomShape 6"/>
          <p:cNvSpPr/>
          <p:nvPr/>
        </p:nvSpPr>
        <p:spPr>
          <a:xfrm>
            <a:off x="198108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2" name="CustomShape 7"/>
          <p:cNvSpPr/>
          <p:nvPr/>
        </p:nvSpPr>
        <p:spPr>
          <a:xfrm>
            <a:off x="377208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3772080" y="5542200"/>
            <a:ext cx="1599480" cy="1162800"/>
          </a:xfrm>
          <a:prstGeom prst="rect">
            <a:avLst/>
          </a:prstGeom>
          <a:solidFill>
            <a:srgbClr val="FF7DEC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4" name="CustomShape 9"/>
          <p:cNvSpPr/>
          <p:nvPr/>
        </p:nvSpPr>
        <p:spPr>
          <a:xfrm>
            <a:off x="556272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5" name="CustomShape 10"/>
          <p:cNvSpPr/>
          <p:nvPr/>
        </p:nvSpPr>
        <p:spPr>
          <a:xfrm>
            <a:off x="556272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" name="CustomShape 11"/>
          <p:cNvSpPr/>
          <p:nvPr/>
        </p:nvSpPr>
        <p:spPr>
          <a:xfrm>
            <a:off x="5562720" y="28753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" name="CustomShape 12">
            <a:hlinkClick r:id="rId5"/>
          </p:cNvPr>
          <p:cNvSpPr/>
          <p:nvPr/>
        </p:nvSpPr>
        <p:spPr>
          <a:xfrm>
            <a:off x="5562720" y="15037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8" name="CustomShape 13"/>
          <p:cNvSpPr/>
          <p:nvPr/>
        </p:nvSpPr>
        <p:spPr>
          <a:xfrm>
            <a:off x="7340760" y="419112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CustomShape 14"/>
          <p:cNvSpPr/>
          <p:nvPr/>
        </p:nvSpPr>
        <p:spPr>
          <a:xfrm>
            <a:off x="7340760" y="284724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" name="CustomShape 15">
            <a:hlinkClick r:id="rId6"/>
          </p:cNvPr>
          <p:cNvSpPr/>
          <p:nvPr/>
        </p:nvSpPr>
        <p:spPr>
          <a:xfrm>
            <a:off x="7340040" y="15156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22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Template</a:t>
            </a:r>
            <a:endParaRPr dirty="0"/>
          </a:p>
        </p:txBody>
      </p:sp>
      <p:sp>
        <p:nvSpPr>
          <p:cNvPr id="139" name="CustomShape 24"/>
          <p:cNvSpPr/>
          <p:nvPr/>
        </p:nvSpPr>
        <p:spPr>
          <a:xfrm>
            <a:off x="5562720" y="1503720"/>
            <a:ext cx="159948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 err="1">
                <a:solidFill>
                  <a:srgbClr val="000000"/>
                </a:solidFill>
                <a:latin typeface="Comic Sans MS"/>
                <a:ea typeface="DejaVu Sans"/>
              </a:rPr>
              <a:t>Pspace</a:t>
            </a: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()</a:t>
            </a:r>
            <a:endParaRPr dirty="0"/>
          </a:p>
        </p:txBody>
      </p:sp>
      <p:sp>
        <p:nvSpPr>
          <p:cNvPr id="140" name="CustomShape 25"/>
          <p:cNvSpPr/>
          <p:nvPr/>
        </p:nvSpPr>
        <p:spPr>
          <a:xfrm>
            <a:off x="734004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dirty="0"/>
              <a:t>p3</a:t>
            </a:r>
            <a:endParaRPr dirty="0"/>
          </a:p>
        </p:txBody>
      </p:sp>
      <p:sp>
        <p:nvSpPr>
          <p:cNvPr id="141" name="CustomShape 26"/>
          <p:cNvSpPr/>
          <p:nvPr/>
        </p:nvSpPr>
        <p:spPr>
          <a:xfrm>
            <a:off x="1522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mic Sans MS"/>
              </a:rPr>
              <a:t>P’3’</a:t>
            </a:r>
            <a:endParaRPr dirty="0"/>
          </a:p>
        </p:txBody>
      </p:sp>
      <p:sp>
        <p:nvSpPr>
          <p:cNvPr id="142" name="CustomShape 27"/>
          <p:cNvSpPr/>
          <p:nvPr/>
        </p:nvSpPr>
        <p:spPr>
          <a:xfrm>
            <a:off x="198108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ok</a:t>
            </a:r>
            <a:endParaRPr dirty="0"/>
          </a:p>
        </p:txBody>
      </p:sp>
      <p:sp>
        <p:nvSpPr>
          <p:cNvPr id="143" name="CustomShape 28"/>
          <p:cNvSpPr/>
          <p:nvPr/>
        </p:nvSpPr>
        <p:spPr>
          <a:xfrm>
            <a:off x="3772080" y="2854800"/>
            <a:ext cx="159948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I’m not so good</a:t>
            </a:r>
            <a:endParaRPr dirty="0"/>
          </a:p>
        </p:txBody>
      </p:sp>
      <p:sp>
        <p:nvSpPr>
          <p:cNvPr id="144" name="CustomShape 29"/>
          <p:cNvSpPr/>
          <p:nvPr/>
        </p:nvSpPr>
        <p:spPr>
          <a:xfrm>
            <a:off x="1522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sorry</a:t>
            </a:r>
            <a:endParaRPr dirty="0"/>
          </a:p>
        </p:txBody>
      </p:sp>
      <p:sp>
        <p:nvSpPr>
          <p:cNvPr id="145" name="CustomShape 30"/>
          <p:cNvSpPr/>
          <p:nvPr/>
        </p:nvSpPr>
        <p:spPr>
          <a:xfrm>
            <a:off x="5562720" y="2854800"/>
            <a:ext cx="1599480" cy="29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please</a:t>
            </a:r>
            <a:endParaRPr dirty="0"/>
          </a:p>
        </p:txBody>
      </p:sp>
      <p:sp>
        <p:nvSpPr>
          <p:cNvPr id="146" name="CustomShape 31"/>
          <p:cNvSpPr/>
          <p:nvPr/>
        </p:nvSpPr>
        <p:spPr>
          <a:xfrm>
            <a:off x="7340040" y="28548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thank you</a:t>
            </a:r>
            <a:endParaRPr dirty="0"/>
          </a:p>
        </p:txBody>
      </p:sp>
      <p:sp>
        <p:nvSpPr>
          <p:cNvPr id="147" name="CustomShape 32"/>
          <p:cNvSpPr/>
          <p:nvPr/>
        </p:nvSpPr>
        <p:spPr>
          <a:xfrm>
            <a:off x="1981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excuse me</a:t>
            </a:r>
            <a:endParaRPr dirty="0"/>
          </a:p>
        </p:txBody>
      </p:sp>
      <p:sp>
        <p:nvSpPr>
          <p:cNvPr id="148" name="CustomShape 33"/>
          <p:cNvSpPr/>
          <p:nvPr/>
        </p:nvSpPr>
        <p:spPr>
          <a:xfrm>
            <a:off x="377208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maybe</a:t>
            </a:r>
            <a:endParaRPr dirty="0"/>
          </a:p>
        </p:txBody>
      </p:sp>
      <p:sp>
        <p:nvSpPr>
          <p:cNvPr id="149" name="CustomShape 34"/>
          <p:cNvSpPr/>
          <p:nvPr/>
        </p:nvSpPr>
        <p:spPr>
          <a:xfrm>
            <a:off x="5543640" y="41911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really</a:t>
            </a:r>
            <a:endParaRPr dirty="0"/>
          </a:p>
        </p:txBody>
      </p:sp>
      <p:sp>
        <p:nvSpPr>
          <p:cNvPr id="150" name="CustomShape 35"/>
          <p:cNvSpPr/>
          <p:nvPr/>
        </p:nvSpPr>
        <p:spPr>
          <a:xfrm>
            <a:off x="7340040" y="4170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don’t know</a:t>
            </a:r>
            <a:endParaRPr dirty="0"/>
          </a:p>
        </p:txBody>
      </p:sp>
      <p:sp>
        <p:nvSpPr>
          <p:cNvPr id="151" name="CustomShape 36"/>
          <p:cNvSpPr/>
          <p:nvPr/>
        </p:nvSpPr>
        <p:spPr>
          <a:xfrm>
            <a:off x="1981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I love you</a:t>
            </a:r>
            <a:endParaRPr dirty="0"/>
          </a:p>
        </p:txBody>
      </p:sp>
      <p:sp>
        <p:nvSpPr>
          <p:cNvPr id="152" name="CustomShape 37"/>
          <p:cNvSpPr/>
          <p:nvPr/>
        </p:nvSpPr>
        <p:spPr>
          <a:xfrm>
            <a:off x="377208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but</a:t>
            </a:r>
            <a:endParaRPr dirty="0"/>
          </a:p>
        </p:txBody>
      </p:sp>
      <p:sp>
        <p:nvSpPr>
          <p:cNvPr id="153" name="CustomShape 38"/>
          <p:cNvSpPr/>
          <p:nvPr/>
        </p:nvSpPr>
        <p:spPr>
          <a:xfrm>
            <a:off x="556272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Ouch</a:t>
            </a:r>
            <a:endParaRPr dirty="0"/>
          </a:p>
        </p:txBody>
      </p:sp>
      <p:sp>
        <p:nvSpPr>
          <p:cNvPr id="154" name="CustomShape 39"/>
          <p:cNvSpPr/>
          <p:nvPr/>
        </p:nvSpPr>
        <p:spPr>
          <a:xfrm>
            <a:off x="7340040" y="5562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Delete Word</a:t>
            </a:r>
            <a:endParaRPr dirty="0"/>
          </a:p>
        </p:txBody>
      </p:sp>
      <p:sp>
        <p:nvSpPr>
          <p:cNvPr id="159" name="CustomShape 42"/>
          <p:cNvSpPr/>
          <p:nvPr/>
        </p:nvSpPr>
        <p:spPr>
          <a:xfrm>
            <a:off x="7340040" y="5542200"/>
            <a:ext cx="1599480" cy="1162800"/>
          </a:xfrm>
          <a:prstGeom prst="rect">
            <a:avLst/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60" name="CustomShape 43"/>
          <p:cNvSpPr/>
          <p:nvPr/>
        </p:nvSpPr>
        <p:spPr>
          <a:xfrm>
            <a:off x="7340040" y="55422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strike="noStrike" dirty="0">
                <a:solidFill>
                  <a:srgbClr val="000000"/>
                </a:solidFill>
                <a:latin typeface="Comic Sans MS"/>
                <a:ea typeface="DejaVu Sans"/>
              </a:rPr>
              <a:t>so</a:t>
            </a:r>
            <a:endParaRPr dirty="0"/>
          </a:p>
        </p:txBody>
      </p:sp>
      <p:sp>
        <p:nvSpPr>
          <p:cNvPr id="162" name="CustomShape 44">
            <a:hlinkClick r:id="rId7"/>
          </p:cNvPr>
          <p:cNvSpPr/>
          <p:nvPr/>
        </p:nvSpPr>
        <p:spPr>
          <a:xfrm>
            <a:off x="1981080" y="1503720"/>
            <a:ext cx="1599480" cy="1162800"/>
          </a:xfrm>
          <a:prstGeom prst="foldedCorner">
            <a:avLst>
              <a:gd name="adj" fmla="val 14400"/>
            </a:avLst>
          </a:prstGeom>
          <a:solidFill>
            <a:srgbClr val="BFBFBF"/>
          </a:solidFill>
          <a:ln w="76320">
            <a:solidFill>
              <a:schemeClr val="bg1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 dirty="0"/>
          </a:p>
        </p:txBody>
      </p:sp>
      <p:sp>
        <p:nvSpPr>
          <p:cNvPr id="165" name="CustomShape 47"/>
          <p:cNvSpPr/>
          <p:nvPr/>
        </p:nvSpPr>
        <p:spPr>
          <a:xfrm>
            <a:off x="1981080" y="150372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dirty="0" err="1"/>
              <a:t>phello</a:t>
            </a:r>
            <a:endParaRPr dirty="0"/>
          </a:p>
        </p:txBody>
      </p:sp>
      <p:sp>
        <p:nvSpPr>
          <p:cNvPr id="166" name="CustomShape 48"/>
          <p:cNvSpPr/>
          <p:nvPr/>
        </p:nvSpPr>
        <p:spPr>
          <a:xfrm>
            <a:off x="3758400" y="1515600"/>
            <a:ext cx="1599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mic Sans MS"/>
              </a:rPr>
              <a:t>P” “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PlaceTest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15228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008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dirty="0"/>
          </a:p>
        </p:txBody>
      </p:sp>
      <p:sp>
        <p:nvSpPr>
          <p:cNvPr id="92" name="CustomShape 22"/>
          <p:cNvSpPr/>
          <p:nvPr/>
        </p:nvSpPr>
        <p:spPr>
          <a:xfrm>
            <a:off x="15228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Yes</a:t>
            </a:r>
            <a:endParaRPr dirty="0"/>
          </a:p>
        </p:txBody>
      </p:sp>
      <p:pic>
        <p:nvPicPr>
          <p:cNvPr id="93" name="Picture 69"/>
          <p:cNvPicPr/>
          <p:nvPr/>
        </p:nvPicPr>
        <p:blipFill>
          <a:blip r:embed="rId8"/>
          <a:stretch/>
        </p:blipFill>
        <p:spPr>
          <a:xfrm>
            <a:off x="457200" y="325080"/>
            <a:ext cx="990000" cy="990000"/>
          </a:xfrm>
          <a:prstGeom prst="rect">
            <a:avLst/>
          </a:prstGeom>
          <a:ln>
            <a:noFill/>
          </a:ln>
        </p:spPr>
      </p:pic>
      <p:sp>
        <p:nvSpPr>
          <p:cNvPr id="94" name="CustomShape 17"/>
          <p:cNvSpPr/>
          <p:nvPr/>
        </p:nvSpPr>
        <p:spPr>
          <a:xfrm>
            <a:off x="7340040" y="152280"/>
            <a:ext cx="1599480" cy="1162800"/>
          </a:xfrm>
          <a:prstGeom prst="rect">
            <a:avLst/>
          </a:prstGeom>
          <a:solidFill>
            <a:srgbClr val="FFFFFF"/>
          </a:solidFill>
          <a:ln w="7632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5" name="CustomShape 19"/>
          <p:cNvSpPr/>
          <p:nvPr/>
        </p:nvSpPr>
        <p:spPr>
          <a:xfrm>
            <a:off x="7340040" y="152280"/>
            <a:ext cx="1599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trike="noStrike" dirty="0">
                <a:solidFill>
                  <a:srgbClr val="000000"/>
                </a:solidFill>
                <a:latin typeface="Comic Sans MS"/>
                <a:ea typeface="DejaVu Sans"/>
              </a:rPr>
              <a:t>No</a:t>
            </a:r>
            <a:endParaRPr dirty="0"/>
          </a:p>
        </p:txBody>
      </p:sp>
      <p:pic>
        <p:nvPicPr>
          <p:cNvPr id="96" name="Picture 70"/>
          <p:cNvPicPr/>
          <p:nvPr/>
        </p:nvPicPr>
        <p:blipFill>
          <a:blip r:embed="rId9"/>
          <a:stretch/>
        </p:blipFill>
        <p:spPr>
          <a:xfrm>
            <a:off x="7772400" y="4572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81" name="Picture 70">
            <a:extLst>
              <a:ext uri="{FF2B5EF4-FFF2-40B4-BE49-F238E27FC236}">
                <a16:creationId xmlns:a16="http://schemas.microsoft.com/office/drawing/2014/main" id="{ACA72444-761C-C344-AA37-547C91164E02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2400660" y="1787555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82" name="Picture 70">
            <a:extLst>
              <a:ext uri="{FF2B5EF4-FFF2-40B4-BE49-F238E27FC236}">
                <a16:creationId xmlns:a16="http://schemas.microsoft.com/office/drawing/2014/main" id="{7208569E-BF17-CD40-B01F-05AA8B7BB7E6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4216860" y="1743834"/>
            <a:ext cx="774360" cy="7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 w="76320">
          <a:solidFill>
            <a:schemeClr val="bg1"/>
          </a:solidFill>
          <a:round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27489</TotalTime>
  <Words>39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DejaVu Sans</vt:lpstr>
      <vt:lpstr>StarSymbol</vt:lpstr>
      <vt:lpstr>Office Theme</vt:lpstr>
      <vt:lpstr>PlaceTest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McCallum</dc:creator>
  <cp:lastModifiedBy>Joseph Reddington</cp:lastModifiedBy>
  <cp:revision>577</cp:revision>
  <dcterms:created xsi:type="dcterms:W3CDTF">2014-11-16T21:38:59Z</dcterms:created>
  <dcterms:modified xsi:type="dcterms:W3CDTF">2021-09-21T06:15:22Z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98</vt:i4>
  </property>
</Properties>
</file>