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36.png" ContentType="image/png"/>
  <Override PartName="/ppt/media/image47.png" ContentType="image/png"/>
  <Override PartName="/ppt/media/image6.png" ContentType="image/png"/>
  <Override PartName="/ppt/media/image158.png" ContentType="image/png"/>
  <Override PartName="/ppt/media/image18.png" ContentType="image/png"/>
  <Override PartName="/ppt/media/image86.png" ContentType="image/png"/>
  <Override PartName="/ppt/media/image15.png" ContentType="image/png"/>
  <Override PartName="/ppt/media/image35.png" ContentType="image/png"/>
  <Override PartName="/ppt/media/image34.png" ContentType="image/png"/>
  <Override PartName="/ppt/media/image156.png" ContentType="image/png"/>
  <Override PartName="/ppt/media/image4.png" ContentType="image/png"/>
  <Override PartName="/ppt/media/image175.png" ContentType="image/png"/>
  <Override PartName="/ppt/media/image83.png" ContentType="image/png"/>
  <Override PartName="/ppt/media/image107.png" ContentType="image/png"/>
  <Override PartName="/ppt/media/image13.png" ContentType="image/png"/>
  <Override PartName="/ppt/media/image16.png" ContentType="image/png"/>
  <Override PartName="/ppt/media/image33.png" ContentType="image/png"/>
  <Override PartName="/ppt/media/image155.png" ContentType="image/png"/>
  <Override PartName="/ppt/media/image3.png" ContentType="image/png"/>
  <Override PartName="/ppt/media/image12.png" ContentType="image/png"/>
  <Override PartName="/ppt/media/image80.png" ContentType="image/png"/>
  <Override PartName="/ppt/media/image104.png" ContentType="image/png"/>
  <Override PartName="/ppt/media/image172.png" ContentType="image/png"/>
  <Override PartName="/ppt/media/image154.png" ContentType="image/png"/>
  <Override PartName="/ppt/media/image2.png" ContentType="image/png"/>
  <Override PartName="/ppt/media/image5.png" ContentType="image/png"/>
  <Override PartName="/ppt/media/image157.png" ContentType="image/png"/>
  <Override PartName="/ppt/media/image17.png" ContentType="image/png"/>
  <Override PartName="/ppt/media/image14.png" ContentType="image/png"/>
  <Override PartName="/ppt/media/image9.png" ContentType="image/png"/>
  <Override PartName="/ppt/media/image31.png" ContentType="image/png"/>
  <Override PartName="/ppt/media/image57.png" ContentType="image/png"/>
  <Override PartName="/ppt/media/image58.png" ContentType="image/png"/>
  <Override PartName="/ppt/media/image24.png" ContentType="image/png"/>
  <Override PartName="/ppt/media/image186.png" ContentType="image/png"/>
  <Override PartName="/ppt/media/image59.png" ContentType="image/png"/>
  <Override PartName="/ppt/media/image182.png" ContentType="image/png"/>
  <Override PartName="/ppt/media/image25.png" ContentType="image/png"/>
  <Override PartName="/ppt/media/image114.png" ContentType="image/png"/>
  <Override PartName="/ppt/media/image90.png" ContentType="image/png"/>
  <Override PartName="/ppt/media/image22.png" ContentType="image/png"/>
  <Override PartName="/ppt/media/image187.png" ContentType="image/png"/>
  <Override PartName="/ppt/media/image119.png" ContentType="image/png"/>
  <Override PartName="/ppt/media/image95.png" ContentType="image/png"/>
  <Override PartName="/ppt/media/image27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23.png" ContentType="image/png"/>
  <Override PartName="/ppt/media/image185.png" ContentType="image/png"/>
  <Override PartName="/ppt/media/image93.png" ContentType="image/png"/>
  <Override PartName="/ppt/media/image117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173.png" ContentType="image/png"/>
  <Override PartName="/ppt/media/image81.png" ContentType="image/png"/>
  <Override PartName="/ppt/media/image105.png" ContentType="image/png"/>
  <Override PartName="/ppt/media/image87.png" ContentType="image/png"/>
  <Override PartName="/ppt/media/image19.png" ContentType="image/png"/>
  <Override PartName="/ppt/media/image174.png" ContentType="image/png"/>
  <Override PartName="/ppt/media/image82.png" ContentType="image/png"/>
  <Override PartName="/ppt/media/image106.png" ContentType="image/png"/>
  <Override PartName="/ppt/media/image88.png" ContentType="image/png"/>
  <Override PartName="/ppt/media/image112.png" ContentType="image/png"/>
  <Override PartName="/ppt/media/image180.png" ContentType="image/png"/>
  <Override PartName="/ppt/media/image123.png" ContentType="image/png"/>
  <Override PartName="/ppt/media/image191.png" ContentType="image/png"/>
  <Override PartName="/ppt/media/image192.png" ContentType="image/png"/>
  <Override PartName="/ppt/media/image124.png" ContentType="image/png"/>
  <Override PartName="/ppt/media/image113.png" ContentType="image/png"/>
  <Override PartName="/ppt/media/image181.png" ContentType="image/png"/>
  <Override PartName="/ppt/media/image193.png" ContentType="image/png"/>
  <Override PartName="/ppt/media/image125.png" ContentType="image/png"/>
  <Override PartName="/ppt/media/image28.png" ContentType="image/png"/>
  <Override PartName="/ppt/media/image96.png" ContentType="image/png"/>
  <Override PartName="/ppt/media/image70.png" ContentType="image/png"/>
  <Override PartName="/ppt/media/image271.png" ContentType="image/png"/>
  <Override PartName="/ppt/media/image203.png" ContentType="image/png"/>
  <Override PartName="/ppt/media/image270.png" ContentType="image/png"/>
  <Override PartName="/ppt/media/image202.png" ContentType="image/png"/>
  <Override PartName="/ppt/media/image89.png" ContentType="image/png"/>
  <Override PartName="/ppt/media/image126.png" ContentType="image/png"/>
  <Override PartName="/ppt/media/image194.png" ContentType="image/png"/>
  <Override PartName="/ppt/media/image267.png" ContentType="image/png"/>
  <Override PartName="/ppt/media/image266.png" ContentType="image/png"/>
  <Override PartName="/ppt/media/image184.png" ContentType="image/png"/>
  <Override PartName="/ppt/media/image92.png" ContentType="image/png"/>
  <Override PartName="/ppt/media/image116.png" ContentType="image/png"/>
  <Override PartName="/ppt/media/image98.png" ContentType="image/png"/>
  <Override PartName="/ppt/media/image265.png" ContentType="image/png"/>
  <Override PartName="/ppt/media/image21.png" ContentType="image/png"/>
  <Override PartName="/ppt/media/image183.png" ContentType="image/png"/>
  <Override PartName="/ppt/media/image91.png" ContentType="image/png"/>
  <Override PartName="/ppt/media/image115.png" ContentType="image/png"/>
  <Override PartName="/ppt/media/image97.png" ContentType="image/png"/>
  <Override PartName="/ppt/media/image29.png" ContentType="image/png"/>
  <Override PartName="/ppt/media/image264.png" ContentType="image/png"/>
  <Override PartName="/ppt/media/image20.png" ContentType="image/png"/>
  <Override PartName="/ppt/media/image103.png" ContentType="image/png"/>
  <Override PartName="/ppt/media/image171.png" ContentType="image/png"/>
  <Override PartName="/ppt/media/image263.png" ContentType="image/png"/>
  <Override PartName="/ppt/media/image102.png" ContentType="image/png"/>
  <Override PartName="/ppt/media/image170.png" ContentType="image/png"/>
  <Override PartName="/ppt/media/image262.png" ContentType="image/png"/>
  <Override PartName="/ppt/media/image261.png" ContentType="image/png"/>
  <Override PartName="/ppt/media/image260.png" ContentType="image/png"/>
  <Override PartName="/ppt/media/image79.png" ContentType="image/png"/>
  <Override PartName="/ppt/media/image122.png" ContentType="image/png"/>
  <Override PartName="/ppt/media/image190.png" ContentType="image/png"/>
  <Override PartName="/ppt/media/image32.png" ContentType="image/png"/>
  <Override PartName="/ppt/media/image71.png" ContentType="image/png"/>
  <Override PartName="/ppt/media/image10.png" ContentType="image/png"/>
  <Override PartName="/ppt/media/image9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1.png" ContentType="image/png"/>
  <Override PartName="/ppt/media/image153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258.png" ContentType="image/png"/>
  <Override PartName="/ppt/media/image130.png" ContentType="image/png"/>
  <Override PartName="/ppt/media/image259.png" ContentType="image/png"/>
  <Override PartName="/ppt/media/image131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268.png" ContentType="image/png"/>
  <Override PartName="/ppt/media/image140.png" ContentType="image/png"/>
  <Override PartName="/ppt/media/image269.png" ContentType="image/png"/>
  <Override PartName="/ppt/media/image141.png" ContentType="image/png"/>
  <Override PartName="/ppt/media/image142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150.png" ContentType="image/png"/>
  <Override PartName="/ppt/media/image151.png" ContentType="image/png"/>
  <Override PartName="/ppt/media/image152.png" ContentType="image/png"/>
  <Override PartName="/ppt/media/image160.png" ContentType="image/png"/>
  <Override PartName="/ppt/media/image161.png" ContentType="image/png"/>
  <Override PartName="/ppt/media/image162.png" ContentType="image/png"/>
  <Override PartName="/ppt/media/image163.png" ContentType="image/png"/>
  <Override PartName="/ppt/media/image164.png" ContentType="image/png"/>
  <Override PartName="/ppt/media/image165.png" ContentType="image/png"/>
  <Override PartName="/ppt/media/image16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8.png" ContentType="image/png"/>
  <Override PartName="/ppt/media/image179.png" ContentType="image/png"/>
  <Override PartName="/ppt/media/image188.png" ContentType="image/png"/>
  <Override PartName="/ppt/media/image189.png" ContentType="image/png"/>
  <Override PartName="/ppt/media/image198.png" ContentType="image/png"/>
  <Override PartName="/ppt/media/image199.png" ContentType="image/png"/>
  <Override PartName="/ppt/media/image200.png" ContentType="image/png"/>
  <Override PartName="/ppt/media/image201.png" ContentType="image/png"/>
  <Override PartName="/ppt/media/image204.png" ContentType="image/png"/>
  <Override PartName="/ppt/media/image205.png" ContentType="image/png"/>
  <Override PartName="/ppt/media/image206.png" ContentType="image/png"/>
  <Override PartName="/ppt/media/image207.png" ContentType="image/png"/>
  <Override PartName="/ppt/media/image208.png" ContentType="image/png"/>
  <Override PartName="/ppt/media/image209.png" ContentType="image/png"/>
  <Override PartName="/ppt/media/image210.png" ContentType="image/png"/>
  <Override PartName="/ppt/media/image211.png" ContentType="image/png"/>
  <Override PartName="/ppt/media/image212.png" ContentType="image/png"/>
  <Override PartName="/ppt/media/image213.png" ContentType="image/png"/>
  <Override PartName="/ppt/media/image214.png" ContentType="image/png"/>
  <Override PartName="/ppt/media/image215.png" ContentType="image/png"/>
  <Override PartName="/ppt/media/image216.png" ContentType="image/png"/>
  <Override PartName="/ppt/media/image217.png" ContentType="image/png"/>
  <Override PartName="/ppt/media/image218.png" ContentType="image/png"/>
  <Override PartName="/ppt/media/image219.png" ContentType="image/png"/>
  <Override PartName="/ppt/media/image220.png" ContentType="image/png"/>
  <Override PartName="/ppt/media/image221.png" ContentType="image/png"/>
  <Override PartName="/ppt/media/image222.png" ContentType="image/png"/>
  <Override PartName="/ppt/media/image223.png" ContentType="image/png"/>
  <Override PartName="/ppt/media/image224.png" ContentType="image/png"/>
  <Override PartName="/ppt/media/image225.png" ContentType="image/png"/>
  <Override PartName="/ppt/media/image226.png" ContentType="image/png"/>
  <Override PartName="/ppt/media/image227.png" ContentType="image/png"/>
  <Override PartName="/ppt/media/image100.png" ContentType="image/png"/>
  <Override PartName="/ppt/media/image228.png" ContentType="image/png"/>
  <Override PartName="/ppt/media/image101.png" ContentType="image/png"/>
  <Override PartName="/ppt/media/image229.png" ContentType="image/png"/>
  <Override PartName="/ppt/media/image230.png" ContentType="image/png"/>
  <Override PartName="/ppt/media/image231.png" ContentType="image/png"/>
  <Override PartName="/ppt/media/image232.png" ContentType="image/png"/>
  <Override PartName="/ppt/media/image233.png" ContentType="image/png"/>
  <Override PartName="/ppt/media/image234.png" ContentType="image/png"/>
  <Override PartName="/ppt/media/image235.png" ContentType="image/png"/>
  <Override PartName="/ppt/media/image236.png" ContentType="image/png"/>
  <Override PartName="/ppt/media/image237.png" ContentType="image/png"/>
  <Override PartName="/ppt/media/image110.png" ContentType="image/png"/>
  <Override PartName="/ppt/media/image238.png" ContentType="image/png"/>
  <Override PartName="/ppt/media/image111.png" ContentType="image/png"/>
  <Override PartName="/ppt/media/image239.png" ContentType="image/png"/>
  <Override PartName="/ppt/media/image240.png" ContentType="image/png"/>
  <Override PartName="/ppt/media/image241.png" ContentType="image/png"/>
  <Override PartName="/ppt/media/image242.png" ContentType="image/png"/>
  <Override PartName="/ppt/media/image243.png" ContentType="image/png"/>
  <Override PartName="/ppt/media/image244.png" ContentType="image/png"/>
  <Override PartName="/ppt/media/image24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</a:t>
            </a:r>
            <a:r>
              <a:rPr b="0" lang="en-GB" sz="2000" spc="-1" strike="noStrike">
                <a:latin typeface="Arial"/>
              </a:rPr>
              <a:t>the notes' </a:t>
            </a:r>
            <a:r>
              <a:rPr b="0" lang="en-GB" sz="2000" spc="-1" strike="noStrike">
                <a:latin typeface="Arial"/>
              </a:rPr>
              <a:t>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41FDFD7-6AC8-48BC-B88D-641786D7E65F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600" cy="3607920"/>
          </a:xfrm>
          <a:prstGeom prst="rect">
            <a:avLst/>
          </a:prstGeom>
          <a:ln w="0">
            <a:noFill/>
          </a:ln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sldNum" idx="4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9C3D3E-5976-4991-8310-F8EFEEB77F2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600" cy="3607920"/>
          </a:xfrm>
          <a:prstGeom prst="rect">
            <a:avLst/>
          </a:prstGeom>
          <a:ln w="0">
            <a:noFill/>
          </a:ln>
        </p:spPr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sldNum" idx="5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0315B2-4BA7-4216-A715-6E1B38DF62C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600" cy="3607920"/>
          </a:xfrm>
          <a:prstGeom prst="rect">
            <a:avLst/>
          </a:prstGeom>
          <a:ln w="0">
            <a:noFill/>
          </a:ln>
        </p:spPr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sldNum" idx="6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E61539-AEB8-4CD5-8A0E-E9245EF11B4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600" cy="3607920"/>
          </a:xfrm>
          <a:prstGeom prst="rect">
            <a:avLst/>
          </a:prstGeom>
          <a:ln w="0">
            <a:noFill/>
          </a:ln>
        </p:spPr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416790-F43E-4A19-86D3-1C4849218A6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600" cy="3607920"/>
          </a:xfrm>
          <a:prstGeom prst="rect">
            <a:avLst/>
          </a:prstGeom>
          <a:ln w="0">
            <a:noFill/>
          </a:ln>
        </p:spPr>
      </p:sp>
      <p:sp>
        <p:nvSpPr>
          <p:cNvPr id="76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sldNum" idx="8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DC17DD-E8A8-444B-B517-395E281F461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979640" y="223920"/>
            <a:ext cx="3239280" cy="576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file:///home/joe/git/TheOpenVoiceFactory/tests/testinputs/ovf(clear())" TargetMode="External"/><Relationship Id="rId2" Type="http://schemas.openxmlformats.org/officeDocument/2006/relationships/slide" Target="slide2.xml"/><Relationship Id="rId3" Type="http://schemas.openxmlformats.org/officeDocument/2006/relationships/slide" Target="slide8.xml"/><Relationship Id="rId4" Type="http://schemas.openxmlformats.org/officeDocument/2006/relationships/hyperlink" Target="file:///home/joe/git/TheOpenVoiceFactory/tests/testinputs/ovf(deleteword())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9" Type="http://schemas.openxmlformats.org/officeDocument/2006/relationships/image" Target="../media/image15.png"/><Relationship Id="rId20" Type="http://schemas.openxmlformats.org/officeDocument/2006/relationships/image" Target="../media/image16.png"/><Relationship Id="rId21" Type="http://schemas.openxmlformats.org/officeDocument/2006/relationships/image" Target="../media/image17.png"/><Relationship Id="rId22" Type="http://schemas.openxmlformats.org/officeDocument/2006/relationships/image" Target="../media/image18.png"/><Relationship Id="rId23" Type="http://schemas.openxmlformats.org/officeDocument/2006/relationships/image" Target="../media/image19.png"/><Relationship Id="rId24" Type="http://schemas.openxmlformats.org/officeDocument/2006/relationships/image" Target="../media/image20.png"/><Relationship Id="rId25" Type="http://schemas.openxmlformats.org/officeDocument/2006/relationships/image" Target="../media/image21.png"/><Relationship Id="rId26" Type="http://schemas.openxmlformats.org/officeDocument/2006/relationships/image" Target="../media/image22.png"/><Relationship Id="rId27" Type="http://schemas.openxmlformats.org/officeDocument/2006/relationships/image" Target="../media/image23.png"/><Relationship Id="rId28" Type="http://schemas.openxmlformats.org/officeDocument/2006/relationships/image" Target="../media/image24.png"/><Relationship Id="rId29" Type="http://schemas.openxmlformats.org/officeDocument/2006/relationships/image" Target="../media/image25.png"/><Relationship Id="rId30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image" Target="../media/image252.png"/><Relationship Id="rId3" Type="http://schemas.openxmlformats.org/officeDocument/2006/relationships/image" Target="../media/image253.png"/><Relationship Id="rId4" Type="http://schemas.openxmlformats.org/officeDocument/2006/relationships/image" Target="../media/image254.png"/><Relationship Id="rId5" Type="http://schemas.openxmlformats.org/officeDocument/2006/relationships/image" Target="../media/image255.png"/><Relationship Id="rId6" Type="http://schemas.openxmlformats.org/officeDocument/2006/relationships/image" Target="../media/image256.png"/><Relationship Id="rId7" Type="http://schemas.openxmlformats.org/officeDocument/2006/relationships/image" Target="../media/image257.png"/><Relationship Id="rId8" Type="http://schemas.openxmlformats.org/officeDocument/2006/relationships/image" Target="../media/image258.png"/><Relationship Id="rId9" Type="http://schemas.openxmlformats.org/officeDocument/2006/relationships/image" Target="../media/image259.png"/><Relationship Id="rId10" Type="http://schemas.openxmlformats.org/officeDocument/2006/relationships/image" Target="../media/image260.png"/><Relationship Id="rId11" Type="http://schemas.openxmlformats.org/officeDocument/2006/relationships/image" Target="../media/image261.png"/><Relationship Id="rId12" Type="http://schemas.openxmlformats.org/officeDocument/2006/relationships/image" Target="../media/image262.png"/><Relationship Id="rId13" Type="http://schemas.openxmlformats.org/officeDocument/2006/relationships/image" Target="../media/image263.png"/><Relationship Id="rId14" Type="http://schemas.openxmlformats.org/officeDocument/2006/relationships/image" Target="../media/image264.png"/><Relationship Id="rId15" Type="http://schemas.openxmlformats.org/officeDocument/2006/relationships/image" Target="../media/image265.png"/><Relationship Id="rId16" Type="http://schemas.openxmlformats.org/officeDocument/2006/relationships/image" Target="../media/image266.png"/><Relationship Id="rId17" Type="http://schemas.openxmlformats.org/officeDocument/2006/relationships/image" Target="../media/image267.png"/><Relationship Id="rId18" Type="http://schemas.openxmlformats.org/officeDocument/2006/relationships/image" Target="../media/image268.png"/><Relationship Id="rId19" Type="http://schemas.openxmlformats.org/officeDocument/2006/relationships/image" Target="../media/image269.png"/><Relationship Id="rId20" Type="http://schemas.openxmlformats.org/officeDocument/2006/relationships/image" Target="../media/image270.png"/><Relationship Id="rId21" Type="http://schemas.openxmlformats.org/officeDocument/2006/relationships/image" Target="../media/image271.png"/><Relationship Id="rId2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" Target="slide7.xml"/><Relationship Id="rId2" Type="http://schemas.openxmlformats.org/officeDocument/2006/relationships/slide" Target="slide6.xml"/><Relationship Id="rId3" Type="http://schemas.openxmlformats.org/officeDocument/2006/relationships/slide" Target="slide1.xml"/><Relationship Id="rId4" Type="http://schemas.openxmlformats.org/officeDocument/2006/relationships/image" Target="../media/image26.png"/><Relationship Id="rId5" Type="http://schemas.openxmlformats.org/officeDocument/2006/relationships/slide" Target="slide3.xml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20" Type="http://schemas.openxmlformats.org/officeDocument/2006/relationships/image" Target="../media/image41.png"/><Relationship Id="rId21" Type="http://schemas.openxmlformats.org/officeDocument/2006/relationships/image" Target="../media/image42.png"/><Relationship Id="rId22" Type="http://schemas.openxmlformats.org/officeDocument/2006/relationships/image" Target="../media/image43.png"/><Relationship Id="rId23" Type="http://schemas.openxmlformats.org/officeDocument/2006/relationships/image" Target="../media/image44.png"/><Relationship Id="rId24" Type="http://schemas.openxmlformats.org/officeDocument/2006/relationships/image" Target="../media/image45.png"/><Relationship Id="rId25" Type="http://schemas.openxmlformats.org/officeDocument/2006/relationships/image" Target="../media/image46.png"/><Relationship Id="rId26" Type="http://schemas.openxmlformats.org/officeDocument/2006/relationships/image" Target="../media/image47.png"/><Relationship Id="rId27" Type="http://schemas.openxmlformats.org/officeDocument/2006/relationships/image" Target="../media/image48.png"/><Relationship Id="rId28" Type="http://schemas.openxmlformats.org/officeDocument/2006/relationships/image" Target="../media/image49.png"/><Relationship Id="rId29" Type="http://schemas.openxmlformats.org/officeDocument/2006/relationships/image" Target="../media/image50.png"/><Relationship Id="rId30" Type="http://schemas.openxmlformats.org/officeDocument/2006/relationships/image" Target="../media/image51.png"/><Relationship Id="rId31" Type="http://schemas.openxmlformats.org/officeDocument/2006/relationships/slideLayout" Target="../slideLayouts/slideLayout5.xml"/><Relationship Id="rId3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" Target="slide5.xml"/><Relationship Id="rId2" Type="http://schemas.openxmlformats.org/officeDocument/2006/relationships/slide" Target="slide1.xml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68.png"/><Relationship Id="rId20" Type="http://schemas.openxmlformats.org/officeDocument/2006/relationships/image" Target="../media/image69.png"/><Relationship Id="rId21" Type="http://schemas.openxmlformats.org/officeDocument/2006/relationships/image" Target="../media/image70.png"/><Relationship Id="rId22" Type="http://schemas.openxmlformats.org/officeDocument/2006/relationships/image" Target="../media/image71.png"/><Relationship Id="rId23" Type="http://schemas.openxmlformats.org/officeDocument/2006/relationships/image" Target="../media/image72.png"/><Relationship Id="rId24" Type="http://schemas.openxmlformats.org/officeDocument/2006/relationships/image" Target="../media/image73.png"/><Relationship Id="rId25" Type="http://schemas.openxmlformats.org/officeDocument/2006/relationships/image" Target="../media/image74.png"/><Relationship Id="rId26" Type="http://schemas.openxmlformats.org/officeDocument/2006/relationships/image" Target="../media/image75.png"/><Relationship Id="rId27" Type="http://schemas.openxmlformats.org/officeDocument/2006/relationships/image" Target="../media/image76.png"/><Relationship Id="rId28" Type="http://schemas.openxmlformats.org/officeDocument/2006/relationships/image" Target="../media/image77.png"/><Relationship Id="rId29" Type="http://schemas.openxmlformats.org/officeDocument/2006/relationships/image" Target="../media/image78.png"/><Relationship Id="rId30" Type="http://schemas.openxmlformats.org/officeDocument/2006/relationships/image" Target="../media/image79.png"/><Relationship Id="rId31" Type="http://schemas.openxmlformats.org/officeDocument/2006/relationships/image" Target="../media/image80.png"/><Relationship Id="rId32" Type="http://schemas.openxmlformats.org/officeDocument/2006/relationships/image" Target="../media/image81.png"/><Relationship Id="rId33" Type="http://schemas.openxmlformats.org/officeDocument/2006/relationships/image" Target="../media/image82.png"/><Relationship Id="rId34" Type="http://schemas.openxmlformats.org/officeDocument/2006/relationships/image" Target="../media/image83.png"/><Relationship Id="rId35" Type="http://schemas.openxmlformats.org/officeDocument/2006/relationships/image" Target="../media/image84.png"/><Relationship Id="rId36" Type="http://schemas.openxmlformats.org/officeDocument/2006/relationships/image" Target="../media/image85.png"/><Relationship Id="rId37" Type="http://schemas.openxmlformats.org/officeDocument/2006/relationships/image" Target="../media/image86.png"/><Relationship Id="rId38" Type="http://schemas.openxmlformats.org/officeDocument/2006/relationships/image" Target="../media/image87.png"/><Relationship Id="rId39" Type="http://schemas.openxmlformats.org/officeDocument/2006/relationships/image" Target="../media/image88.png"/><Relationship Id="rId40" Type="http://schemas.openxmlformats.org/officeDocument/2006/relationships/image" Target="../media/image89.png"/><Relationship Id="rId41" Type="http://schemas.openxmlformats.org/officeDocument/2006/relationships/image" Target="../media/image90.png"/><Relationship Id="rId42" Type="http://schemas.openxmlformats.org/officeDocument/2006/relationships/image" Target="../media/image91.png"/><Relationship Id="rId43" Type="http://schemas.openxmlformats.org/officeDocument/2006/relationships/image" Target="../media/image92.png"/><Relationship Id="rId44" Type="http://schemas.openxmlformats.org/officeDocument/2006/relationships/image" Target="../media/image93.png"/><Relationship Id="rId45" Type="http://schemas.openxmlformats.org/officeDocument/2006/relationships/image" Target="../media/image94.png"/><Relationship Id="rId46" Type="http://schemas.openxmlformats.org/officeDocument/2006/relationships/slideLayout" Target="../slideLayouts/slideLayout5.xml"/><Relationship Id="rId4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107.png"/><Relationship Id="rId15" Type="http://schemas.openxmlformats.org/officeDocument/2006/relationships/image" Target="../media/image108.png"/><Relationship Id="rId16" Type="http://schemas.openxmlformats.org/officeDocument/2006/relationships/image" Target="../media/image109.png"/><Relationship Id="rId17" Type="http://schemas.openxmlformats.org/officeDocument/2006/relationships/image" Target="../media/image110.png"/><Relationship Id="rId18" Type="http://schemas.openxmlformats.org/officeDocument/2006/relationships/image" Target="../media/image111.png"/><Relationship Id="rId19" Type="http://schemas.openxmlformats.org/officeDocument/2006/relationships/image" Target="../media/image112.png"/><Relationship Id="rId20" Type="http://schemas.openxmlformats.org/officeDocument/2006/relationships/image" Target="../media/image113.png"/><Relationship Id="rId21" Type="http://schemas.openxmlformats.org/officeDocument/2006/relationships/image" Target="../media/image114.png"/><Relationship Id="rId22" Type="http://schemas.openxmlformats.org/officeDocument/2006/relationships/image" Target="../media/image115.png"/><Relationship Id="rId23" Type="http://schemas.openxmlformats.org/officeDocument/2006/relationships/image" Target="../media/image116.png"/><Relationship Id="rId24" Type="http://schemas.openxmlformats.org/officeDocument/2006/relationships/image" Target="../media/image117.png"/><Relationship Id="rId25" Type="http://schemas.openxmlformats.org/officeDocument/2006/relationships/image" Target="../media/image118.png"/><Relationship Id="rId26" Type="http://schemas.openxmlformats.org/officeDocument/2006/relationships/image" Target="../media/image119.png"/><Relationship Id="rId27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Relationship Id="rId11" Type="http://schemas.openxmlformats.org/officeDocument/2006/relationships/image" Target="../media/image129.png"/><Relationship Id="rId12" Type="http://schemas.openxmlformats.org/officeDocument/2006/relationships/image" Target="../media/image130.png"/><Relationship Id="rId13" Type="http://schemas.openxmlformats.org/officeDocument/2006/relationships/image" Target="../media/image131.png"/><Relationship Id="rId14" Type="http://schemas.openxmlformats.org/officeDocument/2006/relationships/image" Target="../media/image132.png"/><Relationship Id="rId15" Type="http://schemas.openxmlformats.org/officeDocument/2006/relationships/image" Target="../media/image133.png"/><Relationship Id="rId16" Type="http://schemas.openxmlformats.org/officeDocument/2006/relationships/image" Target="../media/image134.png"/><Relationship Id="rId17" Type="http://schemas.openxmlformats.org/officeDocument/2006/relationships/image" Target="../media/image135.png"/><Relationship Id="rId18" Type="http://schemas.openxmlformats.org/officeDocument/2006/relationships/image" Target="../media/image136.png"/><Relationship Id="rId19" Type="http://schemas.openxmlformats.org/officeDocument/2006/relationships/image" Target="../media/image137.png"/><Relationship Id="rId20" Type="http://schemas.openxmlformats.org/officeDocument/2006/relationships/image" Target="../media/image138.png"/><Relationship Id="rId21" Type="http://schemas.openxmlformats.org/officeDocument/2006/relationships/image" Target="../media/image139.png"/><Relationship Id="rId22" Type="http://schemas.openxmlformats.org/officeDocument/2006/relationships/image" Target="../media/image140.png"/><Relationship Id="rId23" Type="http://schemas.openxmlformats.org/officeDocument/2006/relationships/image" Target="../media/image141.png"/><Relationship Id="rId24" Type="http://schemas.openxmlformats.org/officeDocument/2006/relationships/image" Target="../media/image142.png"/><Relationship Id="rId25" Type="http://schemas.openxmlformats.org/officeDocument/2006/relationships/image" Target="../media/image143.png"/><Relationship Id="rId26" Type="http://schemas.openxmlformats.org/officeDocument/2006/relationships/image" Target="../media/image144.png"/><Relationship Id="rId27" Type="http://schemas.openxmlformats.org/officeDocument/2006/relationships/image" Target="../media/image145.png"/><Relationship Id="rId28" Type="http://schemas.openxmlformats.org/officeDocument/2006/relationships/image" Target="../media/image146.png"/><Relationship Id="rId29" Type="http://schemas.openxmlformats.org/officeDocument/2006/relationships/image" Target="../media/image147.png"/><Relationship Id="rId30" Type="http://schemas.openxmlformats.org/officeDocument/2006/relationships/image" Target="../media/image148.png"/><Relationship Id="rId31" Type="http://schemas.openxmlformats.org/officeDocument/2006/relationships/image" Target="../media/image149.png"/><Relationship Id="rId32" Type="http://schemas.openxmlformats.org/officeDocument/2006/relationships/image" Target="../media/image150.png"/><Relationship Id="rId33" Type="http://schemas.openxmlformats.org/officeDocument/2006/relationships/image" Target="../media/image151.png"/><Relationship Id="rId34" Type="http://schemas.openxmlformats.org/officeDocument/2006/relationships/image" Target="../media/image152.png"/><Relationship Id="rId35" Type="http://schemas.openxmlformats.org/officeDocument/2006/relationships/image" Target="../media/image153.png"/><Relationship Id="rId36" Type="http://schemas.openxmlformats.org/officeDocument/2006/relationships/image" Target="../media/image154.png"/><Relationship Id="rId37" Type="http://schemas.openxmlformats.org/officeDocument/2006/relationships/image" Target="../media/image155.png"/><Relationship Id="rId38" Type="http://schemas.openxmlformats.org/officeDocument/2006/relationships/image" Target="../media/image156.png"/><Relationship Id="rId39" Type="http://schemas.openxmlformats.org/officeDocument/2006/relationships/image" Target="../media/image157.png"/><Relationship Id="rId40" Type="http://schemas.openxmlformats.org/officeDocument/2006/relationships/image" Target="../media/image158.png"/><Relationship Id="rId41" Type="http://schemas.openxmlformats.org/officeDocument/2006/relationships/image" Target="../media/image159.png"/><Relationship Id="rId42" Type="http://schemas.openxmlformats.org/officeDocument/2006/relationships/image" Target="../media/image160.png"/><Relationship Id="rId43" Type="http://schemas.openxmlformats.org/officeDocument/2006/relationships/image" Target="../media/image161.png"/><Relationship Id="rId44" Type="http://schemas.openxmlformats.org/officeDocument/2006/relationships/image" Target="../media/image162.png"/><Relationship Id="rId45" Type="http://schemas.openxmlformats.org/officeDocument/2006/relationships/image" Target="../media/image163.png"/><Relationship Id="rId46" Type="http://schemas.openxmlformats.org/officeDocument/2006/relationships/image" Target="../media/image164.png"/><Relationship Id="rId47" Type="http://schemas.openxmlformats.org/officeDocument/2006/relationships/image" Target="../media/image165.png"/><Relationship Id="rId48" Type="http://schemas.openxmlformats.org/officeDocument/2006/relationships/image" Target="../media/image166.png"/><Relationship Id="rId49" Type="http://schemas.openxmlformats.org/officeDocument/2006/relationships/image" Target="../media/image167.png"/><Relationship Id="rId50" Type="http://schemas.openxmlformats.org/officeDocument/2006/relationships/image" Target="../media/image168.png"/><Relationship Id="rId51" Type="http://schemas.openxmlformats.org/officeDocument/2006/relationships/image" Target="../media/image169.png"/><Relationship Id="rId52" Type="http://schemas.openxmlformats.org/officeDocument/2006/relationships/image" Target="../media/image170.png"/><Relationship Id="rId53" Type="http://schemas.openxmlformats.org/officeDocument/2006/relationships/slideLayout" Target="../slideLayouts/slideLayout5.xml"/><Relationship Id="rId5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Relationship Id="rId8" Type="http://schemas.openxmlformats.org/officeDocument/2006/relationships/image" Target="../media/image177.png"/><Relationship Id="rId9" Type="http://schemas.openxmlformats.org/officeDocument/2006/relationships/image" Target="../media/image178.png"/><Relationship Id="rId10" Type="http://schemas.openxmlformats.org/officeDocument/2006/relationships/image" Target="../media/image179.png"/><Relationship Id="rId11" Type="http://schemas.openxmlformats.org/officeDocument/2006/relationships/image" Target="../media/image180.png"/><Relationship Id="rId12" Type="http://schemas.openxmlformats.org/officeDocument/2006/relationships/image" Target="../media/image181.png"/><Relationship Id="rId13" Type="http://schemas.openxmlformats.org/officeDocument/2006/relationships/image" Target="../media/image182.png"/><Relationship Id="rId14" Type="http://schemas.openxmlformats.org/officeDocument/2006/relationships/image" Target="../media/image183.png"/><Relationship Id="rId15" Type="http://schemas.openxmlformats.org/officeDocument/2006/relationships/image" Target="../media/image184.png"/><Relationship Id="rId16" Type="http://schemas.openxmlformats.org/officeDocument/2006/relationships/image" Target="../media/image185.png"/><Relationship Id="rId17" Type="http://schemas.openxmlformats.org/officeDocument/2006/relationships/image" Target="../media/image186.png"/><Relationship Id="rId18" Type="http://schemas.openxmlformats.org/officeDocument/2006/relationships/image" Target="../media/image187.png"/><Relationship Id="rId19" Type="http://schemas.openxmlformats.org/officeDocument/2006/relationships/image" Target="../media/image188.png"/><Relationship Id="rId20" Type="http://schemas.openxmlformats.org/officeDocument/2006/relationships/image" Target="../media/image189.png"/><Relationship Id="rId21" Type="http://schemas.openxmlformats.org/officeDocument/2006/relationships/image" Target="../media/image190.png"/><Relationship Id="rId22" Type="http://schemas.openxmlformats.org/officeDocument/2006/relationships/image" Target="../media/image191.png"/><Relationship Id="rId23" Type="http://schemas.openxmlformats.org/officeDocument/2006/relationships/image" Target="../media/image192.png"/><Relationship Id="rId24" Type="http://schemas.openxmlformats.org/officeDocument/2006/relationships/image" Target="../media/image193.png"/><Relationship Id="rId25" Type="http://schemas.openxmlformats.org/officeDocument/2006/relationships/image" Target="../media/image194.png"/><Relationship Id="rId26" Type="http://schemas.openxmlformats.org/officeDocument/2006/relationships/slideLayout" Target="../slideLayouts/slideLayout5.xml"/><Relationship Id="rId2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Relationship Id="rId6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file:///home/joe/git/TheOpenVoiceFactory/tests/testinputs/ovf(place(should))" TargetMode="External"/><Relationship Id="rId2" Type="http://schemas.openxmlformats.org/officeDocument/2006/relationships/hyperlink" Target="file:///home/joe/git/TheOpenVoiceFactory/tests/testinputs/ovf(place(would))" TargetMode="External"/><Relationship Id="rId3" Type="http://schemas.openxmlformats.org/officeDocument/2006/relationships/hyperlink" Target="file:///home/joe/git/TheOpenVoiceFactory/tests/testinputs/ovf(place(could))" TargetMode="External"/><Relationship Id="rId4" Type="http://schemas.openxmlformats.org/officeDocument/2006/relationships/slide" Target="slide1.xml"/><Relationship Id="rId5" Type="http://schemas.openxmlformats.org/officeDocument/2006/relationships/image" Target="../media/image199.png"/><Relationship Id="rId6" Type="http://schemas.openxmlformats.org/officeDocument/2006/relationships/image" Target="../media/image200.png"/><Relationship Id="rId7" Type="http://schemas.openxmlformats.org/officeDocument/2006/relationships/image" Target="../media/image201.png"/><Relationship Id="rId8" Type="http://schemas.openxmlformats.org/officeDocument/2006/relationships/image" Target="../media/image202.png"/><Relationship Id="rId9" Type="http://schemas.openxmlformats.org/officeDocument/2006/relationships/image" Target="../media/image203.png"/><Relationship Id="rId10" Type="http://schemas.openxmlformats.org/officeDocument/2006/relationships/image" Target="../media/image204.png"/><Relationship Id="rId11" Type="http://schemas.openxmlformats.org/officeDocument/2006/relationships/image" Target="../media/image205.png"/><Relationship Id="rId12" Type="http://schemas.openxmlformats.org/officeDocument/2006/relationships/image" Target="../media/image206.png"/><Relationship Id="rId13" Type="http://schemas.openxmlformats.org/officeDocument/2006/relationships/image" Target="../media/image207.png"/><Relationship Id="rId14" Type="http://schemas.openxmlformats.org/officeDocument/2006/relationships/image" Target="../media/image208.png"/><Relationship Id="rId15" Type="http://schemas.openxmlformats.org/officeDocument/2006/relationships/image" Target="../media/image209.png"/><Relationship Id="rId16" Type="http://schemas.openxmlformats.org/officeDocument/2006/relationships/image" Target="../media/image210.png"/><Relationship Id="rId17" Type="http://schemas.openxmlformats.org/officeDocument/2006/relationships/image" Target="../media/image211.png"/><Relationship Id="rId18" Type="http://schemas.openxmlformats.org/officeDocument/2006/relationships/image" Target="../media/image212.png"/><Relationship Id="rId19" Type="http://schemas.openxmlformats.org/officeDocument/2006/relationships/image" Target="../media/image213.png"/><Relationship Id="rId20" Type="http://schemas.openxmlformats.org/officeDocument/2006/relationships/image" Target="../media/image214.png"/><Relationship Id="rId21" Type="http://schemas.openxmlformats.org/officeDocument/2006/relationships/image" Target="../media/image215.png"/><Relationship Id="rId22" Type="http://schemas.openxmlformats.org/officeDocument/2006/relationships/image" Target="../media/image216.png"/><Relationship Id="rId23" Type="http://schemas.openxmlformats.org/officeDocument/2006/relationships/image" Target="../media/image217.png"/><Relationship Id="rId24" Type="http://schemas.openxmlformats.org/officeDocument/2006/relationships/image" Target="../media/image218.png"/><Relationship Id="rId25" Type="http://schemas.openxmlformats.org/officeDocument/2006/relationships/image" Target="../media/image219.png"/><Relationship Id="rId26" Type="http://schemas.openxmlformats.org/officeDocument/2006/relationships/image" Target="../media/image220.png"/><Relationship Id="rId27" Type="http://schemas.openxmlformats.org/officeDocument/2006/relationships/image" Target="../media/image221.png"/><Relationship Id="rId28" Type="http://schemas.openxmlformats.org/officeDocument/2006/relationships/image" Target="../media/image222.png"/><Relationship Id="rId29" Type="http://schemas.openxmlformats.org/officeDocument/2006/relationships/image" Target="../media/image223.png"/><Relationship Id="rId30" Type="http://schemas.openxmlformats.org/officeDocument/2006/relationships/image" Target="../media/image224.png"/><Relationship Id="rId31" Type="http://schemas.openxmlformats.org/officeDocument/2006/relationships/image" Target="../media/image225.png"/><Relationship Id="rId32" Type="http://schemas.openxmlformats.org/officeDocument/2006/relationships/slideLayout" Target="../slideLayouts/slideLayout5.xml"/><Relationship Id="rId3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" Target="slide10.xml"/><Relationship Id="rId3" Type="http://schemas.openxmlformats.org/officeDocument/2006/relationships/slide" Target="slide4.xml"/><Relationship Id="rId4" Type="http://schemas.openxmlformats.org/officeDocument/2006/relationships/image" Target="../media/image226.png"/><Relationship Id="rId5" Type="http://schemas.openxmlformats.org/officeDocument/2006/relationships/image" Target="../media/image227.png"/><Relationship Id="rId6" Type="http://schemas.openxmlformats.org/officeDocument/2006/relationships/image" Target="../media/image228.png"/><Relationship Id="rId7" Type="http://schemas.openxmlformats.org/officeDocument/2006/relationships/image" Target="../media/image229.png"/><Relationship Id="rId8" Type="http://schemas.openxmlformats.org/officeDocument/2006/relationships/image" Target="../media/image230.png"/><Relationship Id="rId9" Type="http://schemas.openxmlformats.org/officeDocument/2006/relationships/image" Target="../media/image231.png"/><Relationship Id="rId10" Type="http://schemas.openxmlformats.org/officeDocument/2006/relationships/image" Target="../media/image232.png"/><Relationship Id="rId11" Type="http://schemas.openxmlformats.org/officeDocument/2006/relationships/image" Target="../media/image233.png"/><Relationship Id="rId12" Type="http://schemas.openxmlformats.org/officeDocument/2006/relationships/image" Target="../media/image234.png"/><Relationship Id="rId13" Type="http://schemas.openxmlformats.org/officeDocument/2006/relationships/image" Target="../media/image235.png"/><Relationship Id="rId14" Type="http://schemas.openxmlformats.org/officeDocument/2006/relationships/image" Target="../media/image236.png"/><Relationship Id="rId15" Type="http://schemas.openxmlformats.org/officeDocument/2006/relationships/image" Target="../media/image237.png"/><Relationship Id="rId16" Type="http://schemas.openxmlformats.org/officeDocument/2006/relationships/image" Target="../media/image238.png"/><Relationship Id="rId17" Type="http://schemas.openxmlformats.org/officeDocument/2006/relationships/image" Target="../media/image239.png"/><Relationship Id="rId18" Type="http://schemas.openxmlformats.org/officeDocument/2006/relationships/image" Target="../media/image240.png"/><Relationship Id="rId19" Type="http://schemas.openxmlformats.org/officeDocument/2006/relationships/image" Target="../media/image241.png"/><Relationship Id="rId20" Type="http://schemas.openxmlformats.org/officeDocument/2006/relationships/image" Target="../media/image242.png"/><Relationship Id="rId21" Type="http://schemas.openxmlformats.org/officeDocument/2006/relationships/image" Target="../media/image243.png"/><Relationship Id="rId22" Type="http://schemas.openxmlformats.org/officeDocument/2006/relationships/image" Target="../media/image244.png"/><Relationship Id="rId23" Type="http://schemas.openxmlformats.org/officeDocument/2006/relationships/image" Target="../media/image245.png"/><Relationship Id="rId24" Type="http://schemas.openxmlformats.org/officeDocument/2006/relationships/image" Target="../media/image246.png"/><Relationship Id="rId25" Type="http://schemas.openxmlformats.org/officeDocument/2006/relationships/image" Target="../media/image247.png"/><Relationship Id="rId26" Type="http://schemas.openxmlformats.org/officeDocument/2006/relationships/image" Target="../media/image248.png"/><Relationship Id="rId27" Type="http://schemas.openxmlformats.org/officeDocument/2006/relationships/image" Target="../media/image249.png"/><Relationship Id="rId28" Type="http://schemas.openxmlformats.org/officeDocument/2006/relationships/image" Target="../media/image250.png"/><Relationship Id="rId29" Type="http://schemas.openxmlformats.org/officeDocument/2006/relationships/image" Target="../media/image251.png"/><Relationship Id="rId30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4"/>
          <p:cNvSpPr/>
          <p:nvPr/>
        </p:nvSpPr>
        <p:spPr>
          <a:xfrm>
            <a:off x="145440" y="148788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1974240" y="148824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1"/>
          <p:cNvSpPr/>
          <p:nvPr/>
        </p:nvSpPr>
        <p:spPr>
          <a:xfrm>
            <a:off x="1981080" y="4191120"/>
            <a:ext cx="1599120" cy="1162440"/>
          </a:xfrm>
          <a:prstGeom prst="rect">
            <a:avLst/>
          </a:prstGeom>
          <a:solidFill>
            <a:srgbClr val="ff03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3772080" y="4191120"/>
            <a:ext cx="1599120" cy="1162440"/>
          </a:xfrm>
          <a:prstGeom prst="rect">
            <a:avLst/>
          </a:prstGeom>
          <a:solidFill>
            <a:srgbClr val="ff03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152280" y="2847240"/>
            <a:ext cx="1599120" cy="1162440"/>
          </a:xfrm>
          <a:prstGeom prst="rect">
            <a:avLst/>
          </a:prstGeom>
          <a:solidFill>
            <a:srgbClr val="b27b06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5">
            <a:hlinkClick r:id="rId1"/>
          </p:cNvPr>
          <p:cNvSpPr/>
          <p:nvPr/>
        </p:nvSpPr>
        <p:spPr>
          <a:xfrm>
            <a:off x="152280" y="5542200"/>
            <a:ext cx="1623960" cy="1162440"/>
          </a:xfrm>
          <a:prstGeom prst="roundRect">
            <a:avLst>
              <a:gd name="adj" fmla="val 14400"/>
            </a:avLst>
          </a:prstGeom>
          <a:solidFill>
            <a:srgbClr val="ccffcc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CustomShape 7"/>
          <p:cNvSpPr/>
          <p:nvPr/>
        </p:nvSpPr>
        <p:spPr>
          <a:xfrm>
            <a:off x="1981080" y="285480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b27b06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" name="CustomShape 8"/>
          <p:cNvSpPr/>
          <p:nvPr/>
        </p:nvSpPr>
        <p:spPr>
          <a:xfrm>
            <a:off x="152280" y="417060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03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" name="CustomShape 9"/>
          <p:cNvSpPr/>
          <p:nvPr/>
        </p:nvSpPr>
        <p:spPr>
          <a:xfrm>
            <a:off x="5562720" y="417060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01e7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CustomShape 10"/>
          <p:cNvSpPr/>
          <p:nvPr/>
        </p:nvSpPr>
        <p:spPr>
          <a:xfrm>
            <a:off x="7340040" y="417060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" name="CustomShape 11"/>
          <p:cNvSpPr/>
          <p:nvPr/>
        </p:nvSpPr>
        <p:spPr>
          <a:xfrm>
            <a:off x="1981080" y="554220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0000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" name="CustomShape 12"/>
          <p:cNvSpPr/>
          <p:nvPr/>
        </p:nvSpPr>
        <p:spPr>
          <a:xfrm>
            <a:off x="3772080" y="554220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660066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" name="CustomShape 13"/>
          <p:cNvSpPr/>
          <p:nvPr/>
        </p:nvSpPr>
        <p:spPr>
          <a:xfrm>
            <a:off x="5562720" y="554220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3366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" name="CustomShape 14">
            <a:hlinkClick r:id="rId2" action="ppaction://hlinksldjump"/>
          </p:cNvPr>
          <p:cNvSpPr/>
          <p:nvPr/>
        </p:nvSpPr>
        <p:spPr>
          <a:xfrm>
            <a:off x="3772080" y="150372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" name="CustomShape 15">
            <a:hlinkClick r:id="rId3" action="ppaction://hlinksldjump"/>
          </p:cNvPr>
          <p:cNvSpPr/>
          <p:nvPr/>
        </p:nvSpPr>
        <p:spPr>
          <a:xfrm>
            <a:off x="5562720" y="150372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" name="CustomShape 18"/>
          <p:cNvSpPr/>
          <p:nvPr/>
        </p:nvSpPr>
        <p:spPr>
          <a:xfrm>
            <a:off x="3772080" y="285480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7dec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" name="CustomShape 19"/>
          <p:cNvSpPr/>
          <p:nvPr/>
        </p:nvSpPr>
        <p:spPr>
          <a:xfrm>
            <a:off x="5562720" y="281952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0080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" name="CustomShape 20"/>
          <p:cNvSpPr/>
          <p:nvPr/>
        </p:nvSpPr>
        <p:spPr>
          <a:xfrm>
            <a:off x="7340040" y="281952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21">
            <a:hlinkClick r:id="rId4"/>
          </p:cNvPr>
          <p:cNvSpPr/>
          <p:nvPr/>
        </p:nvSpPr>
        <p:spPr>
          <a:xfrm>
            <a:off x="7315200" y="5542200"/>
            <a:ext cx="1623960" cy="1162440"/>
          </a:xfrm>
          <a:prstGeom prst="roundRect">
            <a:avLst>
              <a:gd name="adj" fmla="val 14400"/>
            </a:avLst>
          </a:prstGeom>
          <a:solidFill>
            <a:srgbClr val="ccffcc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26"/>
          <p:cNvSpPr/>
          <p:nvPr/>
        </p:nvSpPr>
        <p:spPr>
          <a:xfrm>
            <a:off x="15228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Hello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64" name="Picture 49" descr=""/>
          <p:cNvPicPr/>
          <p:nvPr/>
        </p:nvPicPr>
        <p:blipFill>
          <a:blip r:embed="rId5"/>
          <a:stretch/>
        </p:blipFill>
        <p:spPr>
          <a:xfrm>
            <a:off x="561960" y="1828800"/>
            <a:ext cx="808560" cy="808560"/>
          </a:xfrm>
          <a:prstGeom prst="rect">
            <a:avLst/>
          </a:prstGeom>
          <a:ln w="0">
            <a:noFill/>
          </a:ln>
        </p:spPr>
      </p:pic>
      <p:sp>
        <p:nvSpPr>
          <p:cNvPr id="65" name="CustomShape 27"/>
          <p:cNvSpPr/>
          <p:nvPr/>
        </p:nvSpPr>
        <p:spPr>
          <a:xfrm>
            <a:off x="1981080" y="1503720"/>
            <a:ext cx="15991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I want to talk to you.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377208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Chatting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7" name="CustomShape 29"/>
          <p:cNvSpPr/>
          <p:nvPr/>
        </p:nvSpPr>
        <p:spPr>
          <a:xfrm>
            <a:off x="556272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Questions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8" name="CustomShape 30"/>
          <p:cNvSpPr/>
          <p:nvPr/>
        </p:nvSpPr>
        <p:spPr>
          <a:xfrm>
            <a:off x="15228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I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9" name="CustomShape 31"/>
          <p:cNvSpPr/>
          <p:nvPr/>
        </p:nvSpPr>
        <p:spPr>
          <a:xfrm>
            <a:off x="377208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Personal Care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0" name="CustomShape 32"/>
          <p:cNvSpPr/>
          <p:nvPr/>
        </p:nvSpPr>
        <p:spPr>
          <a:xfrm>
            <a:off x="152280" y="4170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Action words</a:t>
            </a: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1" name="CustomShape 33"/>
          <p:cNvSpPr/>
          <p:nvPr/>
        </p:nvSpPr>
        <p:spPr>
          <a:xfrm>
            <a:off x="5562720" y="28195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Little Words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2" name="CustomShape 34"/>
          <p:cNvSpPr/>
          <p:nvPr/>
        </p:nvSpPr>
        <p:spPr>
          <a:xfrm>
            <a:off x="734004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My Day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3" name="CustomShape 35"/>
          <p:cNvSpPr/>
          <p:nvPr/>
        </p:nvSpPr>
        <p:spPr>
          <a:xfrm>
            <a:off x="1981080" y="4170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go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4" name="CustomShape 36"/>
          <p:cNvSpPr/>
          <p:nvPr/>
        </p:nvSpPr>
        <p:spPr>
          <a:xfrm>
            <a:off x="3772080" y="4170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want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5" name="CustomShape 37"/>
          <p:cNvSpPr/>
          <p:nvPr/>
        </p:nvSpPr>
        <p:spPr>
          <a:xfrm>
            <a:off x="5562720" y="4170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Describing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6" name="CustomShape 38"/>
          <p:cNvSpPr/>
          <p:nvPr/>
        </p:nvSpPr>
        <p:spPr>
          <a:xfrm>
            <a:off x="7340040" y="4170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Things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7" name="CustomShape 39"/>
          <p:cNvSpPr/>
          <p:nvPr/>
        </p:nvSpPr>
        <p:spPr>
          <a:xfrm>
            <a:off x="1981080" y="55422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Comic Sans MS"/>
                <a:ea typeface="DejaVu Sans"/>
              </a:rPr>
              <a:t>Time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8" name="CustomShape 40"/>
          <p:cNvSpPr/>
          <p:nvPr/>
        </p:nvSpPr>
        <p:spPr>
          <a:xfrm>
            <a:off x="3772080" y="55422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Comic Sans MS"/>
                <a:ea typeface="DejaVu Sans"/>
              </a:rPr>
              <a:t>Places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9" name="CustomShape 41"/>
          <p:cNvSpPr/>
          <p:nvPr/>
        </p:nvSpPr>
        <p:spPr>
          <a:xfrm>
            <a:off x="5562720" y="55422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Leisure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80" name="CustomShape 42"/>
          <p:cNvSpPr/>
          <p:nvPr/>
        </p:nvSpPr>
        <p:spPr>
          <a:xfrm>
            <a:off x="7340040" y="5562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Delete Word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81" name="Picture 71" descr=""/>
          <p:cNvPicPr/>
          <p:nvPr/>
        </p:nvPicPr>
        <p:blipFill>
          <a:blip r:embed="rId6"/>
          <a:srcRect l="5610" t="11190" r="5403" b="31562"/>
          <a:stretch/>
        </p:blipFill>
        <p:spPr>
          <a:xfrm>
            <a:off x="7404840" y="5616000"/>
            <a:ext cx="1445760" cy="871560"/>
          </a:xfrm>
          <a:prstGeom prst="rect">
            <a:avLst/>
          </a:prstGeom>
          <a:ln w="0">
            <a:noFill/>
          </a:ln>
        </p:spPr>
      </p:pic>
      <p:pic>
        <p:nvPicPr>
          <p:cNvPr id="82" name="Picture 74" descr=""/>
          <p:cNvPicPr/>
          <p:nvPr/>
        </p:nvPicPr>
        <p:blipFill>
          <a:blip r:embed="rId7"/>
          <a:srcRect l="0" t="26926" r="4606" b="21937"/>
          <a:stretch/>
        </p:blipFill>
        <p:spPr>
          <a:xfrm>
            <a:off x="5638680" y="3133080"/>
            <a:ext cx="1380240" cy="73908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75" descr=""/>
          <p:cNvPicPr/>
          <p:nvPr/>
        </p:nvPicPr>
        <p:blipFill>
          <a:blip r:embed="rId8"/>
          <a:stretch/>
        </p:blipFill>
        <p:spPr>
          <a:xfrm>
            <a:off x="6000840" y="4495680"/>
            <a:ext cx="780120" cy="780120"/>
          </a:xfrm>
          <a:prstGeom prst="rect">
            <a:avLst/>
          </a:prstGeom>
          <a:ln w="0">
            <a:noFill/>
          </a:ln>
        </p:spPr>
      </p:pic>
      <p:pic>
        <p:nvPicPr>
          <p:cNvPr id="84" name="Picture 77" descr=""/>
          <p:cNvPicPr/>
          <p:nvPr/>
        </p:nvPicPr>
        <p:blipFill>
          <a:blip r:embed="rId9"/>
          <a:stretch/>
        </p:blipFill>
        <p:spPr>
          <a:xfrm>
            <a:off x="7543800" y="2895480"/>
            <a:ext cx="1196640" cy="119664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78" descr=""/>
          <p:cNvPicPr/>
          <p:nvPr/>
        </p:nvPicPr>
        <p:blipFill>
          <a:blip r:embed="rId10"/>
          <a:srcRect l="0" t="0" r="45497" b="0"/>
          <a:stretch/>
        </p:blipFill>
        <p:spPr>
          <a:xfrm>
            <a:off x="637920" y="3039120"/>
            <a:ext cx="520200" cy="930960"/>
          </a:xfrm>
          <a:prstGeom prst="rect">
            <a:avLst/>
          </a:prstGeom>
          <a:ln w="0">
            <a:noFill/>
          </a:ln>
        </p:spPr>
      </p:pic>
      <p:pic>
        <p:nvPicPr>
          <p:cNvPr id="86" name="Picture 80" descr=""/>
          <p:cNvPicPr/>
          <p:nvPr/>
        </p:nvPicPr>
        <p:blipFill>
          <a:blip r:embed="rId11"/>
          <a:srcRect l="52060" t="0" r="3337" b="63738"/>
          <a:stretch/>
        </p:blipFill>
        <p:spPr>
          <a:xfrm>
            <a:off x="2133720" y="5699880"/>
            <a:ext cx="1141200" cy="92844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48"/>
          <p:cNvSpPr/>
          <p:nvPr/>
        </p:nvSpPr>
        <p:spPr>
          <a:xfrm>
            <a:off x="198108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People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88" name="Picture 90" descr=""/>
          <p:cNvPicPr/>
          <p:nvPr/>
        </p:nvPicPr>
        <p:blipFill>
          <a:blip r:embed="rId12"/>
          <a:stretch/>
        </p:blipFill>
        <p:spPr>
          <a:xfrm>
            <a:off x="4152960" y="5791320"/>
            <a:ext cx="837000" cy="83700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91" descr=""/>
          <p:cNvPicPr/>
          <p:nvPr/>
        </p:nvPicPr>
        <p:blipFill>
          <a:blip r:embed="rId13"/>
          <a:srcRect l="60520" t="0" r="0" b="55013"/>
          <a:stretch/>
        </p:blipFill>
        <p:spPr>
          <a:xfrm>
            <a:off x="4267080" y="4330440"/>
            <a:ext cx="824400" cy="939240"/>
          </a:xfrm>
          <a:prstGeom prst="rect">
            <a:avLst/>
          </a:prstGeom>
          <a:ln w="0">
            <a:noFill/>
          </a:ln>
        </p:spPr>
      </p:pic>
      <p:sp>
        <p:nvSpPr>
          <p:cNvPr id="90" name="CustomShape 50"/>
          <p:cNvSpPr/>
          <p:nvPr/>
        </p:nvSpPr>
        <p:spPr>
          <a:xfrm>
            <a:off x="4152960" y="5181480"/>
            <a:ext cx="265680" cy="88200"/>
          </a:xfrm>
          <a:prstGeom prst="rect">
            <a:avLst/>
          </a:prstGeom>
          <a:solidFill>
            <a:srgbClr val="ff03ff"/>
          </a:solidFill>
          <a:ln>
            <a:solidFill>
              <a:srgbClr val="ff03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1" name="CustomShape 51"/>
          <p:cNvSpPr/>
          <p:nvPr/>
        </p:nvSpPr>
        <p:spPr>
          <a:xfrm flipH="1">
            <a:off x="6095160" y="1600200"/>
            <a:ext cx="33408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97" descr=""/>
          <p:cNvPicPr/>
          <p:nvPr/>
        </p:nvPicPr>
        <p:blipFill>
          <a:blip r:embed="rId14"/>
          <a:stretch/>
        </p:blipFill>
        <p:spPr>
          <a:xfrm>
            <a:off x="5637960" y="5791320"/>
            <a:ext cx="533160" cy="53316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98" descr=""/>
          <p:cNvPicPr/>
          <p:nvPr/>
        </p:nvPicPr>
        <p:blipFill>
          <a:blip r:embed="rId15"/>
          <a:stretch/>
        </p:blipFill>
        <p:spPr>
          <a:xfrm>
            <a:off x="6000840" y="5931000"/>
            <a:ext cx="697320" cy="69732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99" descr=""/>
          <p:cNvPicPr/>
          <p:nvPr/>
        </p:nvPicPr>
        <p:blipFill>
          <a:blip r:embed="rId16"/>
          <a:stretch/>
        </p:blipFill>
        <p:spPr>
          <a:xfrm>
            <a:off x="6490440" y="5728320"/>
            <a:ext cx="595080" cy="59508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100" descr=""/>
          <p:cNvPicPr/>
          <p:nvPr/>
        </p:nvPicPr>
        <p:blipFill>
          <a:blip r:embed="rId17"/>
          <a:srcRect l="0" t="0" r="48391" b="63183"/>
          <a:stretch/>
        </p:blipFill>
        <p:spPr>
          <a:xfrm>
            <a:off x="2476440" y="1976400"/>
            <a:ext cx="837000" cy="59580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101" descr=""/>
          <p:cNvPicPr/>
          <p:nvPr/>
        </p:nvPicPr>
        <p:blipFill>
          <a:blip r:embed="rId18"/>
          <a:stretch/>
        </p:blipFill>
        <p:spPr>
          <a:xfrm>
            <a:off x="3962880" y="3157920"/>
            <a:ext cx="760320" cy="76032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102" descr=""/>
          <p:cNvPicPr/>
          <p:nvPr/>
        </p:nvPicPr>
        <p:blipFill>
          <a:blip r:embed="rId19"/>
          <a:stretch/>
        </p:blipFill>
        <p:spPr>
          <a:xfrm>
            <a:off x="4572000" y="3228840"/>
            <a:ext cx="656280" cy="6562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106" descr=""/>
          <p:cNvPicPr/>
          <p:nvPr/>
        </p:nvPicPr>
        <p:blipFill>
          <a:blip r:embed="rId20"/>
          <a:stretch/>
        </p:blipFill>
        <p:spPr>
          <a:xfrm>
            <a:off x="2037960" y="1949400"/>
            <a:ext cx="672840" cy="672120"/>
          </a:xfrm>
          <a:prstGeom prst="rect">
            <a:avLst/>
          </a:prstGeom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131920" y="128880"/>
            <a:ext cx="3239280" cy="12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Top page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Picture 114" descr=""/>
          <p:cNvPicPr/>
          <p:nvPr/>
        </p:nvPicPr>
        <p:blipFill>
          <a:blip r:embed="rId21"/>
          <a:stretch/>
        </p:blipFill>
        <p:spPr>
          <a:xfrm>
            <a:off x="4066200" y="1708560"/>
            <a:ext cx="1081440" cy="92412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95" descr=""/>
          <p:cNvPicPr/>
          <p:nvPr/>
        </p:nvPicPr>
        <p:blipFill>
          <a:blip r:embed="rId22"/>
          <a:stretch/>
        </p:blipFill>
        <p:spPr>
          <a:xfrm>
            <a:off x="7431120" y="4453200"/>
            <a:ext cx="1416600" cy="71892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96" descr=""/>
          <p:cNvPicPr/>
          <p:nvPr/>
        </p:nvPicPr>
        <p:blipFill>
          <a:blip r:embed="rId23"/>
          <a:stretch/>
        </p:blipFill>
        <p:spPr>
          <a:xfrm>
            <a:off x="114840" y="5658480"/>
            <a:ext cx="1788840" cy="98676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116" descr=""/>
          <p:cNvPicPr/>
          <p:nvPr/>
        </p:nvPicPr>
        <p:blipFill>
          <a:blip r:embed="rId24"/>
          <a:srcRect l="373" t="20157" r="12081" b="30112"/>
          <a:stretch/>
        </p:blipFill>
        <p:spPr>
          <a:xfrm>
            <a:off x="5795640" y="1828800"/>
            <a:ext cx="1035000" cy="69876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117" descr=""/>
          <p:cNvPicPr/>
          <p:nvPr/>
        </p:nvPicPr>
        <p:blipFill>
          <a:blip r:embed="rId25"/>
          <a:stretch/>
        </p:blipFill>
        <p:spPr>
          <a:xfrm>
            <a:off x="238680" y="4432320"/>
            <a:ext cx="1405800" cy="787320"/>
          </a:xfrm>
          <a:prstGeom prst="rect">
            <a:avLst/>
          </a:prstGeom>
          <a:ln w="0">
            <a:noFill/>
          </a:ln>
        </p:spPr>
      </p:pic>
      <p:pic>
        <p:nvPicPr>
          <p:cNvPr id="105" name="Picture 118" descr=""/>
          <p:cNvPicPr/>
          <p:nvPr/>
        </p:nvPicPr>
        <p:blipFill>
          <a:blip r:embed="rId26"/>
          <a:stretch/>
        </p:blipFill>
        <p:spPr>
          <a:xfrm>
            <a:off x="2321280" y="3067560"/>
            <a:ext cx="982080" cy="8326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1" descr=""/>
          <p:cNvPicPr/>
          <p:nvPr/>
        </p:nvPicPr>
        <p:blipFill>
          <a:blip r:embed="rId27"/>
          <a:stretch/>
        </p:blipFill>
        <p:spPr>
          <a:xfrm>
            <a:off x="2316240" y="4466520"/>
            <a:ext cx="901800" cy="749520"/>
          </a:xfrm>
          <a:prstGeom prst="rect">
            <a:avLst/>
          </a:prstGeom>
          <a:ln w="0">
            <a:noFill/>
          </a:ln>
        </p:spPr>
      </p:pic>
      <p:sp>
        <p:nvSpPr>
          <p:cNvPr id="107" name="CustomShape 20"/>
          <p:cNvSpPr/>
          <p:nvPr/>
        </p:nvSpPr>
        <p:spPr>
          <a:xfrm>
            <a:off x="152280" y="15228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008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8" name="CustomShape 22"/>
          <p:cNvSpPr/>
          <p:nvPr/>
        </p:nvSpPr>
        <p:spPr>
          <a:xfrm>
            <a:off x="152280" y="15228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9" name="Picture 69" descr=""/>
          <p:cNvPicPr/>
          <p:nvPr/>
        </p:nvPicPr>
        <p:blipFill>
          <a:blip r:embed="rId28"/>
          <a:stretch/>
        </p:blipFill>
        <p:spPr>
          <a:xfrm>
            <a:off x="457200" y="325080"/>
            <a:ext cx="989640" cy="98964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17"/>
          <p:cNvSpPr/>
          <p:nvPr/>
        </p:nvSpPr>
        <p:spPr>
          <a:xfrm>
            <a:off x="7340040" y="15228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" name="CustomShape 19"/>
          <p:cNvSpPr/>
          <p:nvPr/>
        </p:nvSpPr>
        <p:spPr>
          <a:xfrm>
            <a:off x="7340040" y="15228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No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12" name="Picture 70" descr=""/>
          <p:cNvPicPr/>
          <p:nvPr/>
        </p:nvPicPr>
        <p:blipFill>
          <a:blip r:embed="rId29"/>
          <a:stretch/>
        </p:blipFill>
        <p:spPr>
          <a:xfrm>
            <a:off x="7772400" y="457200"/>
            <a:ext cx="774000" cy="77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CustomShape 1"/>
          <p:cNvSpPr/>
          <p:nvPr/>
        </p:nvSpPr>
        <p:spPr>
          <a:xfrm>
            <a:off x="1981080" y="2875320"/>
            <a:ext cx="1599120" cy="1162440"/>
          </a:xfrm>
          <a:prstGeom prst="rect">
            <a:avLst/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7" name="CustomShape 2"/>
          <p:cNvSpPr/>
          <p:nvPr/>
        </p:nvSpPr>
        <p:spPr>
          <a:xfrm>
            <a:off x="152280" y="2854800"/>
            <a:ext cx="1599120" cy="1162440"/>
          </a:xfrm>
          <a:prstGeom prst="rect">
            <a:avLst/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8" name="CustomShape 3"/>
          <p:cNvSpPr/>
          <p:nvPr/>
        </p:nvSpPr>
        <p:spPr>
          <a:xfrm>
            <a:off x="1981080" y="4191120"/>
            <a:ext cx="1599120" cy="1162440"/>
          </a:xfrm>
          <a:prstGeom prst="rect">
            <a:avLst/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9" name="CustomShape 4"/>
          <p:cNvSpPr/>
          <p:nvPr/>
        </p:nvSpPr>
        <p:spPr>
          <a:xfrm>
            <a:off x="152280" y="4191120"/>
            <a:ext cx="1599120" cy="1162440"/>
          </a:xfrm>
          <a:prstGeom prst="rect">
            <a:avLst/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0" name="CustomShape 5"/>
          <p:cNvSpPr/>
          <p:nvPr/>
        </p:nvSpPr>
        <p:spPr>
          <a:xfrm>
            <a:off x="3772080" y="1503720"/>
            <a:ext cx="1599120" cy="1162440"/>
          </a:xfrm>
          <a:prstGeom prst="rect">
            <a:avLst/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1" name="CustomShape 6"/>
          <p:cNvSpPr/>
          <p:nvPr/>
        </p:nvSpPr>
        <p:spPr>
          <a:xfrm>
            <a:off x="3772080" y="2875320"/>
            <a:ext cx="1599120" cy="1162440"/>
          </a:xfrm>
          <a:prstGeom prst="rect">
            <a:avLst/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2" name="CustomShape 7"/>
          <p:cNvSpPr/>
          <p:nvPr/>
        </p:nvSpPr>
        <p:spPr>
          <a:xfrm>
            <a:off x="1981080" y="5542200"/>
            <a:ext cx="1599120" cy="1162440"/>
          </a:xfrm>
          <a:prstGeom prst="rect">
            <a:avLst/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3" name="CustomShape 8"/>
          <p:cNvSpPr/>
          <p:nvPr/>
        </p:nvSpPr>
        <p:spPr>
          <a:xfrm>
            <a:off x="3772080" y="4191120"/>
            <a:ext cx="1599120" cy="1162440"/>
          </a:xfrm>
          <a:prstGeom prst="rect">
            <a:avLst/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4" name="CustomShape 9"/>
          <p:cNvSpPr/>
          <p:nvPr/>
        </p:nvSpPr>
        <p:spPr>
          <a:xfrm>
            <a:off x="3772080" y="5542200"/>
            <a:ext cx="1599120" cy="1162440"/>
          </a:xfrm>
          <a:prstGeom prst="rect">
            <a:avLst/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5" name="CustomShape 10"/>
          <p:cNvSpPr/>
          <p:nvPr/>
        </p:nvSpPr>
        <p:spPr>
          <a:xfrm>
            <a:off x="5562720" y="5542200"/>
            <a:ext cx="1599120" cy="1162440"/>
          </a:xfrm>
          <a:prstGeom prst="rect">
            <a:avLst/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6" name="CustomShape 11"/>
          <p:cNvSpPr/>
          <p:nvPr/>
        </p:nvSpPr>
        <p:spPr>
          <a:xfrm>
            <a:off x="5562720" y="4191120"/>
            <a:ext cx="1599120" cy="1162440"/>
          </a:xfrm>
          <a:prstGeom prst="rect">
            <a:avLst/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7" name="CustomShape 12"/>
          <p:cNvSpPr/>
          <p:nvPr/>
        </p:nvSpPr>
        <p:spPr>
          <a:xfrm>
            <a:off x="5562720" y="2875320"/>
            <a:ext cx="1599120" cy="1162440"/>
          </a:xfrm>
          <a:prstGeom prst="rect">
            <a:avLst/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8" name="CustomShape 13"/>
          <p:cNvSpPr/>
          <p:nvPr/>
        </p:nvSpPr>
        <p:spPr>
          <a:xfrm>
            <a:off x="5562720" y="1503720"/>
            <a:ext cx="1599120" cy="1162440"/>
          </a:xfrm>
          <a:prstGeom prst="rect">
            <a:avLst/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9" name="CustomShape 14"/>
          <p:cNvSpPr/>
          <p:nvPr/>
        </p:nvSpPr>
        <p:spPr>
          <a:xfrm>
            <a:off x="7340760" y="4191120"/>
            <a:ext cx="1599120" cy="1162440"/>
          </a:xfrm>
          <a:prstGeom prst="rect">
            <a:avLst/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0" name="CustomShape 15"/>
          <p:cNvSpPr/>
          <p:nvPr/>
        </p:nvSpPr>
        <p:spPr>
          <a:xfrm>
            <a:off x="7340760" y="2847240"/>
            <a:ext cx="1599120" cy="1162440"/>
          </a:xfrm>
          <a:prstGeom prst="rect">
            <a:avLst/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1" name="CustomShape 16"/>
          <p:cNvSpPr/>
          <p:nvPr/>
        </p:nvSpPr>
        <p:spPr>
          <a:xfrm>
            <a:off x="7340760" y="1503720"/>
            <a:ext cx="1599120" cy="1162440"/>
          </a:xfrm>
          <a:prstGeom prst="rect">
            <a:avLst/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2" name="CustomShape 17">
            <a:hlinkClick r:id="rId1" action="ppaction://hlinksldjump"/>
          </p:cNvPr>
          <p:cNvSpPr/>
          <p:nvPr/>
        </p:nvSpPr>
        <p:spPr>
          <a:xfrm>
            <a:off x="152280" y="150372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3" name="CustomShape 22"/>
          <p:cNvSpPr/>
          <p:nvPr/>
        </p:nvSpPr>
        <p:spPr>
          <a:xfrm>
            <a:off x="377208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cereal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04" name="CustomShape 23"/>
          <p:cNvSpPr/>
          <p:nvPr/>
        </p:nvSpPr>
        <p:spPr>
          <a:xfrm>
            <a:off x="556272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porridge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05" name="CustomShape 24"/>
          <p:cNvSpPr/>
          <p:nvPr/>
        </p:nvSpPr>
        <p:spPr>
          <a:xfrm>
            <a:off x="7340040" y="1503720"/>
            <a:ext cx="15991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bran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706" name="CustomShape 25"/>
          <p:cNvSpPr/>
          <p:nvPr/>
        </p:nvSpPr>
        <p:spPr>
          <a:xfrm>
            <a:off x="15228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toast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07" name="CustomShape 26"/>
          <p:cNvSpPr/>
          <p:nvPr/>
        </p:nvSpPr>
        <p:spPr>
          <a:xfrm>
            <a:off x="198108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butter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08" name="CustomShape 27"/>
          <p:cNvSpPr/>
          <p:nvPr/>
        </p:nvSpPr>
        <p:spPr>
          <a:xfrm>
            <a:off x="377208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croissant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09" name="CustomShape 28"/>
          <p:cNvSpPr/>
          <p:nvPr/>
        </p:nvSpPr>
        <p:spPr>
          <a:xfrm>
            <a:off x="152280" y="4170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boiled egg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10" name="CustomShape 29"/>
          <p:cNvSpPr/>
          <p:nvPr/>
        </p:nvSpPr>
        <p:spPr>
          <a:xfrm>
            <a:off x="5500080" y="28753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jam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11" name="CustomShape 30"/>
          <p:cNvSpPr/>
          <p:nvPr/>
        </p:nvSpPr>
        <p:spPr>
          <a:xfrm>
            <a:off x="734004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muesli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12" name="CustomShape 31"/>
          <p:cNvSpPr/>
          <p:nvPr/>
        </p:nvSpPr>
        <p:spPr>
          <a:xfrm>
            <a:off x="1981080" y="4170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fried egg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13" name="CustomShape 32"/>
          <p:cNvSpPr/>
          <p:nvPr/>
        </p:nvSpPr>
        <p:spPr>
          <a:xfrm>
            <a:off x="5562720" y="4170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bagel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14" name="CustomShape 33"/>
          <p:cNvSpPr/>
          <p:nvPr/>
        </p:nvSpPr>
        <p:spPr>
          <a:xfrm>
            <a:off x="3772080" y="41911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scrambled egg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15" name="CustomShape 35"/>
          <p:cNvSpPr/>
          <p:nvPr/>
        </p:nvSpPr>
        <p:spPr>
          <a:xfrm>
            <a:off x="152280" y="5769000"/>
            <a:ext cx="15991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Comic Sans MS"/>
                <a:ea typeface="DejaVu Sans"/>
              </a:rPr>
              <a:t>Clear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716" name="CustomShape 36"/>
          <p:cNvSpPr/>
          <p:nvPr/>
        </p:nvSpPr>
        <p:spPr>
          <a:xfrm>
            <a:off x="15228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Top Page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717" name="Picture 72" descr=""/>
          <p:cNvPicPr/>
          <p:nvPr/>
        </p:nvPicPr>
        <p:blipFill>
          <a:blip r:embed="rId2"/>
          <a:srcRect l="0" t="20608" r="0" b="17508"/>
          <a:stretch/>
        </p:blipFill>
        <p:spPr>
          <a:xfrm>
            <a:off x="380880" y="1841400"/>
            <a:ext cx="1243440" cy="767520"/>
          </a:xfrm>
          <a:prstGeom prst="rect">
            <a:avLst/>
          </a:prstGeom>
          <a:ln w="0">
            <a:noFill/>
          </a:ln>
        </p:spPr>
      </p:pic>
      <p:sp>
        <p:nvSpPr>
          <p:cNvPr id="718" name="CustomShape 37"/>
          <p:cNvSpPr/>
          <p:nvPr/>
        </p:nvSpPr>
        <p:spPr>
          <a:xfrm>
            <a:off x="1981080" y="1503720"/>
            <a:ext cx="1599120" cy="1162440"/>
          </a:xfrm>
          <a:prstGeom prst="rect">
            <a:avLst/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9" name="CustomShape 38"/>
          <p:cNvSpPr/>
          <p:nvPr/>
        </p:nvSpPr>
        <p:spPr>
          <a:xfrm>
            <a:off x="198108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breakfast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720" name="Picture 73" descr=""/>
          <p:cNvPicPr/>
          <p:nvPr/>
        </p:nvPicPr>
        <p:blipFill>
          <a:blip r:embed="rId3"/>
          <a:stretch/>
        </p:blipFill>
        <p:spPr>
          <a:xfrm>
            <a:off x="2362320" y="1790640"/>
            <a:ext cx="875160" cy="875160"/>
          </a:xfrm>
          <a:prstGeom prst="rect">
            <a:avLst/>
          </a:prstGeom>
          <a:ln w="0">
            <a:noFill/>
          </a:ln>
        </p:spPr>
      </p:pic>
      <p:pic>
        <p:nvPicPr>
          <p:cNvPr id="721" name="Picture 91" descr=""/>
          <p:cNvPicPr/>
          <p:nvPr/>
        </p:nvPicPr>
        <p:blipFill>
          <a:blip r:embed="rId4"/>
          <a:stretch/>
        </p:blipFill>
        <p:spPr>
          <a:xfrm>
            <a:off x="7772400" y="3124080"/>
            <a:ext cx="848880" cy="848880"/>
          </a:xfrm>
          <a:prstGeom prst="rect">
            <a:avLst/>
          </a:prstGeom>
          <a:ln w="0">
            <a:noFill/>
          </a:ln>
        </p:spPr>
      </p:pic>
      <p:pic>
        <p:nvPicPr>
          <p:cNvPr id="722" name="Picture 92" descr=""/>
          <p:cNvPicPr/>
          <p:nvPr/>
        </p:nvPicPr>
        <p:blipFill>
          <a:blip r:embed="rId5"/>
          <a:stretch/>
        </p:blipFill>
        <p:spPr>
          <a:xfrm>
            <a:off x="3962520" y="1676520"/>
            <a:ext cx="1205280" cy="1205280"/>
          </a:xfrm>
          <a:prstGeom prst="rect">
            <a:avLst/>
          </a:prstGeom>
          <a:ln w="0">
            <a:noFill/>
          </a:ln>
        </p:spPr>
      </p:pic>
      <p:pic>
        <p:nvPicPr>
          <p:cNvPr id="723" name="Picture 93" descr=""/>
          <p:cNvPicPr/>
          <p:nvPr/>
        </p:nvPicPr>
        <p:blipFill>
          <a:blip r:embed="rId6"/>
          <a:stretch/>
        </p:blipFill>
        <p:spPr>
          <a:xfrm>
            <a:off x="7569360" y="1503720"/>
            <a:ext cx="1370520" cy="1370520"/>
          </a:xfrm>
          <a:prstGeom prst="rect">
            <a:avLst/>
          </a:prstGeom>
          <a:ln w="0">
            <a:noFill/>
          </a:ln>
        </p:spPr>
      </p:pic>
      <p:pic>
        <p:nvPicPr>
          <p:cNvPr id="724" name="Picture 94" descr=""/>
          <p:cNvPicPr/>
          <p:nvPr/>
        </p:nvPicPr>
        <p:blipFill>
          <a:blip r:embed="rId7"/>
          <a:stretch/>
        </p:blipFill>
        <p:spPr>
          <a:xfrm>
            <a:off x="5981760" y="1841400"/>
            <a:ext cx="761040" cy="761040"/>
          </a:xfrm>
          <a:prstGeom prst="rect">
            <a:avLst/>
          </a:prstGeom>
          <a:ln w="0">
            <a:noFill/>
          </a:ln>
        </p:spPr>
      </p:pic>
      <p:pic>
        <p:nvPicPr>
          <p:cNvPr id="725" name="Picture 95" descr=""/>
          <p:cNvPicPr/>
          <p:nvPr/>
        </p:nvPicPr>
        <p:blipFill>
          <a:blip r:embed="rId8"/>
          <a:stretch/>
        </p:blipFill>
        <p:spPr>
          <a:xfrm>
            <a:off x="5867280" y="4406040"/>
            <a:ext cx="1079280" cy="1079280"/>
          </a:xfrm>
          <a:prstGeom prst="rect">
            <a:avLst/>
          </a:prstGeom>
          <a:ln w="0">
            <a:noFill/>
          </a:ln>
        </p:spPr>
      </p:pic>
      <p:pic>
        <p:nvPicPr>
          <p:cNvPr id="726" name="Picture 96" descr=""/>
          <p:cNvPicPr/>
          <p:nvPr/>
        </p:nvPicPr>
        <p:blipFill>
          <a:blip r:embed="rId9"/>
          <a:stretch/>
        </p:blipFill>
        <p:spPr>
          <a:xfrm>
            <a:off x="5919480" y="3218040"/>
            <a:ext cx="875160" cy="875160"/>
          </a:xfrm>
          <a:prstGeom prst="rect">
            <a:avLst/>
          </a:prstGeom>
          <a:ln w="0">
            <a:noFill/>
          </a:ln>
        </p:spPr>
      </p:pic>
      <p:pic>
        <p:nvPicPr>
          <p:cNvPr id="727" name="Picture 97" descr=""/>
          <p:cNvPicPr/>
          <p:nvPr/>
        </p:nvPicPr>
        <p:blipFill>
          <a:blip r:embed="rId10"/>
          <a:stretch/>
        </p:blipFill>
        <p:spPr>
          <a:xfrm>
            <a:off x="2324160" y="3124080"/>
            <a:ext cx="951480" cy="95148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98" descr=""/>
          <p:cNvPicPr/>
          <p:nvPr/>
        </p:nvPicPr>
        <p:blipFill>
          <a:blip r:embed="rId11"/>
          <a:stretch/>
        </p:blipFill>
        <p:spPr>
          <a:xfrm>
            <a:off x="4128120" y="4439880"/>
            <a:ext cx="913320" cy="913320"/>
          </a:xfrm>
          <a:prstGeom prst="rect">
            <a:avLst/>
          </a:prstGeom>
          <a:ln w="0">
            <a:noFill/>
          </a:ln>
        </p:spPr>
      </p:pic>
      <p:pic>
        <p:nvPicPr>
          <p:cNvPr id="729" name="Picture 99" descr=""/>
          <p:cNvPicPr/>
          <p:nvPr/>
        </p:nvPicPr>
        <p:blipFill>
          <a:blip r:embed="rId12"/>
          <a:stretch/>
        </p:blipFill>
        <p:spPr>
          <a:xfrm>
            <a:off x="546840" y="4419720"/>
            <a:ext cx="900000" cy="900000"/>
          </a:xfrm>
          <a:prstGeom prst="rect">
            <a:avLst/>
          </a:prstGeom>
          <a:ln w="0">
            <a:noFill/>
          </a:ln>
        </p:spPr>
      </p:pic>
      <p:pic>
        <p:nvPicPr>
          <p:cNvPr id="730" name="Picture 100" descr=""/>
          <p:cNvPicPr/>
          <p:nvPr/>
        </p:nvPicPr>
        <p:blipFill>
          <a:blip r:embed="rId13"/>
          <a:srcRect l="0" t="13404" r="0" b="17803"/>
          <a:stretch/>
        </p:blipFill>
        <p:spPr>
          <a:xfrm>
            <a:off x="2146320" y="4439880"/>
            <a:ext cx="1281600" cy="879480"/>
          </a:xfrm>
          <a:prstGeom prst="rect">
            <a:avLst/>
          </a:prstGeom>
          <a:ln w="0">
            <a:noFill/>
          </a:ln>
        </p:spPr>
      </p:pic>
      <p:pic>
        <p:nvPicPr>
          <p:cNvPr id="731" name="Picture 101" descr=""/>
          <p:cNvPicPr/>
          <p:nvPr/>
        </p:nvPicPr>
        <p:blipFill>
          <a:blip r:embed="rId14"/>
          <a:stretch/>
        </p:blipFill>
        <p:spPr>
          <a:xfrm>
            <a:off x="266040" y="2895480"/>
            <a:ext cx="1409400" cy="1409400"/>
          </a:xfrm>
          <a:prstGeom prst="rect">
            <a:avLst/>
          </a:prstGeom>
          <a:ln w="0">
            <a:noFill/>
          </a:ln>
        </p:spPr>
      </p:pic>
      <p:pic>
        <p:nvPicPr>
          <p:cNvPr id="732" name="Picture 102" descr=""/>
          <p:cNvPicPr/>
          <p:nvPr/>
        </p:nvPicPr>
        <p:blipFill>
          <a:blip r:embed="rId15"/>
          <a:srcRect l="0" t="35607" r="16327" b="0"/>
          <a:stretch/>
        </p:blipFill>
        <p:spPr>
          <a:xfrm>
            <a:off x="4044960" y="3193560"/>
            <a:ext cx="1014840" cy="781200"/>
          </a:xfrm>
          <a:prstGeom prst="rect">
            <a:avLst/>
          </a:prstGeom>
          <a:ln w="0">
            <a:noFill/>
          </a:ln>
        </p:spPr>
      </p:pic>
      <p:sp>
        <p:nvSpPr>
          <p:cNvPr id="733" name="CustomShape 39"/>
          <p:cNvSpPr/>
          <p:nvPr/>
        </p:nvSpPr>
        <p:spPr>
          <a:xfrm rot="504600">
            <a:off x="4570560" y="3189600"/>
            <a:ext cx="921240" cy="158400"/>
          </a:xfrm>
          <a:prstGeom prst="chord">
            <a:avLst>
              <a:gd name="adj1" fmla="val 2700000"/>
              <a:gd name="adj2" fmla="val 1620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4" name="CustomShape 40"/>
          <p:cNvSpPr/>
          <p:nvPr/>
        </p:nvSpPr>
        <p:spPr>
          <a:xfrm>
            <a:off x="7340760" y="41911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Full english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735" name="Picture 105" descr=""/>
          <p:cNvPicPr/>
          <p:nvPr/>
        </p:nvPicPr>
        <p:blipFill>
          <a:blip r:embed="rId16"/>
          <a:srcRect l="0" t="35607" r="0" b="0"/>
          <a:stretch/>
        </p:blipFill>
        <p:spPr>
          <a:xfrm>
            <a:off x="7632720" y="4592520"/>
            <a:ext cx="1192680" cy="766800"/>
          </a:xfrm>
          <a:prstGeom prst="rect">
            <a:avLst/>
          </a:prstGeom>
          <a:ln w="0">
            <a:noFill/>
          </a:ln>
        </p:spPr>
      </p:pic>
      <p:sp>
        <p:nvSpPr>
          <p:cNvPr id="736" name="CustomShape 41"/>
          <p:cNvSpPr/>
          <p:nvPr/>
        </p:nvSpPr>
        <p:spPr>
          <a:xfrm rot="504600">
            <a:off x="8151120" y="4521600"/>
            <a:ext cx="1139760" cy="236520"/>
          </a:xfrm>
          <a:prstGeom prst="chord">
            <a:avLst>
              <a:gd name="adj1" fmla="val 2700000"/>
              <a:gd name="adj2" fmla="val 16159744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7" name="CustomShape 42"/>
          <p:cNvSpPr/>
          <p:nvPr/>
        </p:nvSpPr>
        <p:spPr>
          <a:xfrm>
            <a:off x="1981080" y="5562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fruit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738" name="Picture 110" descr=""/>
          <p:cNvPicPr/>
          <p:nvPr/>
        </p:nvPicPr>
        <p:blipFill>
          <a:blip r:embed="rId17"/>
          <a:stretch/>
        </p:blipFill>
        <p:spPr>
          <a:xfrm>
            <a:off x="2399400" y="5880960"/>
            <a:ext cx="747720" cy="747720"/>
          </a:xfrm>
          <a:prstGeom prst="rect">
            <a:avLst/>
          </a:prstGeom>
          <a:ln w="0">
            <a:noFill/>
          </a:ln>
        </p:spPr>
      </p:pic>
      <p:sp>
        <p:nvSpPr>
          <p:cNvPr id="739" name="CustomShape 44"/>
          <p:cNvSpPr/>
          <p:nvPr/>
        </p:nvSpPr>
        <p:spPr>
          <a:xfrm>
            <a:off x="152280" y="5542200"/>
            <a:ext cx="1599120" cy="1162440"/>
          </a:xfrm>
          <a:prstGeom prst="rect">
            <a:avLst/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40" name="CustomShape 45"/>
          <p:cNvSpPr/>
          <p:nvPr/>
        </p:nvSpPr>
        <p:spPr>
          <a:xfrm>
            <a:off x="152280" y="552204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beans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741" name="Picture 109" descr=""/>
          <p:cNvPicPr/>
          <p:nvPr/>
        </p:nvPicPr>
        <p:blipFill>
          <a:blip r:embed="rId18"/>
          <a:stretch/>
        </p:blipFill>
        <p:spPr>
          <a:xfrm>
            <a:off x="533520" y="5880960"/>
            <a:ext cx="811800" cy="811800"/>
          </a:xfrm>
          <a:prstGeom prst="rect">
            <a:avLst/>
          </a:prstGeom>
          <a:ln w="0">
            <a:noFill/>
          </a:ln>
        </p:spPr>
      </p:pic>
      <p:pic>
        <p:nvPicPr>
          <p:cNvPr id="742" name="Picture 113" descr=""/>
          <p:cNvPicPr/>
          <p:nvPr/>
        </p:nvPicPr>
        <p:blipFill>
          <a:blip r:embed="rId19"/>
          <a:stretch/>
        </p:blipFill>
        <p:spPr>
          <a:xfrm>
            <a:off x="4191120" y="5867280"/>
            <a:ext cx="837000" cy="837000"/>
          </a:xfrm>
          <a:prstGeom prst="rect">
            <a:avLst/>
          </a:prstGeom>
          <a:ln w="0">
            <a:noFill/>
          </a:ln>
        </p:spPr>
      </p:pic>
      <p:sp>
        <p:nvSpPr>
          <p:cNvPr id="743" name="CustomShape 46"/>
          <p:cNvSpPr/>
          <p:nvPr/>
        </p:nvSpPr>
        <p:spPr>
          <a:xfrm>
            <a:off x="3772080" y="5562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pancakes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Arial"/>
                <a:ea typeface="DejaVu Sans"/>
              </a:rPr>
              <a:t>breakfast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CustomShape 43"/>
          <p:cNvSpPr/>
          <p:nvPr/>
        </p:nvSpPr>
        <p:spPr>
          <a:xfrm>
            <a:off x="7340760" y="5562720"/>
            <a:ext cx="1599120" cy="1162440"/>
          </a:xfrm>
          <a:prstGeom prst="rect">
            <a:avLst/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46" name="CustomShape 20"/>
          <p:cNvSpPr/>
          <p:nvPr/>
        </p:nvSpPr>
        <p:spPr>
          <a:xfrm>
            <a:off x="152280" y="15228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008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47" name="CustomShape 22"/>
          <p:cNvSpPr/>
          <p:nvPr/>
        </p:nvSpPr>
        <p:spPr>
          <a:xfrm>
            <a:off x="152280" y="15228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748" name="Picture 69" descr=""/>
          <p:cNvPicPr/>
          <p:nvPr/>
        </p:nvPicPr>
        <p:blipFill>
          <a:blip r:embed="rId20"/>
          <a:stretch/>
        </p:blipFill>
        <p:spPr>
          <a:xfrm>
            <a:off x="457200" y="325080"/>
            <a:ext cx="989640" cy="989640"/>
          </a:xfrm>
          <a:prstGeom prst="rect">
            <a:avLst/>
          </a:prstGeom>
          <a:ln w="0">
            <a:noFill/>
          </a:ln>
        </p:spPr>
      </p:pic>
      <p:sp>
        <p:nvSpPr>
          <p:cNvPr id="749" name="CustomShape 17"/>
          <p:cNvSpPr/>
          <p:nvPr/>
        </p:nvSpPr>
        <p:spPr>
          <a:xfrm>
            <a:off x="7340040" y="15228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0" name="CustomShape 19"/>
          <p:cNvSpPr/>
          <p:nvPr/>
        </p:nvSpPr>
        <p:spPr>
          <a:xfrm>
            <a:off x="7340040" y="15228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No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751" name="Picture 70" descr=""/>
          <p:cNvPicPr/>
          <p:nvPr/>
        </p:nvPicPr>
        <p:blipFill>
          <a:blip r:embed="rId21"/>
          <a:stretch/>
        </p:blipFill>
        <p:spPr>
          <a:xfrm>
            <a:off x="7772400" y="457200"/>
            <a:ext cx="774000" cy="77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4"/>
          <p:cNvSpPr/>
          <p:nvPr/>
        </p:nvSpPr>
        <p:spPr>
          <a:xfrm>
            <a:off x="3758400" y="28753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" name="CustomShape 46">
            <a:hlinkClick r:id="rId1" action="ppaction://hlinksldjump"/>
          </p:cNvPr>
          <p:cNvSpPr/>
          <p:nvPr/>
        </p:nvSpPr>
        <p:spPr>
          <a:xfrm>
            <a:off x="152280" y="554220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c0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" name="CustomShape 49"/>
          <p:cNvSpPr/>
          <p:nvPr/>
        </p:nvSpPr>
        <p:spPr>
          <a:xfrm>
            <a:off x="152280" y="55422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My stories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16" name="CustomShape 45">
            <a:hlinkClick r:id="rId2" action="ppaction://hlinksldjump"/>
          </p:cNvPr>
          <p:cNvSpPr/>
          <p:nvPr/>
        </p:nvSpPr>
        <p:spPr>
          <a:xfrm>
            <a:off x="3772080" y="150372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1"/>
          <p:cNvSpPr/>
          <p:nvPr/>
        </p:nvSpPr>
        <p:spPr>
          <a:xfrm>
            <a:off x="1981080" y="28753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152280" y="285480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1981080" y="41911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152280" y="41911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1" name="CustomShape 6"/>
          <p:cNvSpPr/>
          <p:nvPr/>
        </p:nvSpPr>
        <p:spPr>
          <a:xfrm>
            <a:off x="1981080" y="554220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2" name="CustomShape 7"/>
          <p:cNvSpPr/>
          <p:nvPr/>
        </p:nvSpPr>
        <p:spPr>
          <a:xfrm>
            <a:off x="3772080" y="41911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3" name="CustomShape 8"/>
          <p:cNvSpPr/>
          <p:nvPr/>
        </p:nvSpPr>
        <p:spPr>
          <a:xfrm>
            <a:off x="3772080" y="5542200"/>
            <a:ext cx="1599120" cy="1162440"/>
          </a:xfrm>
          <a:prstGeom prst="rect">
            <a:avLst/>
          </a:prstGeom>
          <a:solidFill>
            <a:srgbClr val="ff7dec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4" name="CustomShape 9"/>
          <p:cNvSpPr/>
          <p:nvPr/>
        </p:nvSpPr>
        <p:spPr>
          <a:xfrm>
            <a:off x="5562720" y="554220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5" name="CustomShape 10"/>
          <p:cNvSpPr/>
          <p:nvPr/>
        </p:nvSpPr>
        <p:spPr>
          <a:xfrm>
            <a:off x="5562720" y="41911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6" name="CustomShape 11"/>
          <p:cNvSpPr/>
          <p:nvPr/>
        </p:nvSpPr>
        <p:spPr>
          <a:xfrm>
            <a:off x="5562720" y="28753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CustomShape 12"/>
          <p:cNvSpPr/>
          <p:nvPr/>
        </p:nvSpPr>
        <p:spPr>
          <a:xfrm>
            <a:off x="5562720" y="15037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8" name="CustomShape 13"/>
          <p:cNvSpPr/>
          <p:nvPr/>
        </p:nvSpPr>
        <p:spPr>
          <a:xfrm>
            <a:off x="7340760" y="41911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" name="CustomShape 14"/>
          <p:cNvSpPr/>
          <p:nvPr/>
        </p:nvSpPr>
        <p:spPr>
          <a:xfrm>
            <a:off x="7340760" y="284724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" name="CustomShape 15"/>
          <p:cNvSpPr/>
          <p:nvPr/>
        </p:nvSpPr>
        <p:spPr>
          <a:xfrm>
            <a:off x="7340760" y="15037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" name="CustomShape 16">
            <a:hlinkClick r:id="rId3" action="ppaction://hlinksldjump"/>
          </p:cNvPr>
          <p:cNvSpPr/>
          <p:nvPr/>
        </p:nvSpPr>
        <p:spPr>
          <a:xfrm>
            <a:off x="152280" y="150372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" name="CustomShape 20"/>
          <p:cNvSpPr/>
          <p:nvPr/>
        </p:nvSpPr>
        <p:spPr>
          <a:xfrm>
            <a:off x="152280" y="150372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Top</a:t>
            </a: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Page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33" name="CustomShape 22"/>
          <p:cNvSpPr/>
          <p:nvPr/>
        </p:nvSpPr>
        <p:spPr>
          <a:xfrm>
            <a:off x="198108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Template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34" name="CustomShape 24"/>
          <p:cNvSpPr/>
          <p:nvPr/>
        </p:nvSpPr>
        <p:spPr>
          <a:xfrm>
            <a:off x="5562720" y="1503720"/>
            <a:ext cx="15991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I can’t find what I want to say.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5" name="CustomShape 25"/>
          <p:cNvSpPr/>
          <p:nvPr/>
        </p:nvSpPr>
        <p:spPr>
          <a:xfrm>
            <a:off x="734004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bye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36" name="CustomShape 26"/>
          <p:cNvSpPr/>
          <p:nvPr/>
        </p:nvSpPr>
        <p:spPr>
          <a:xfrm>
            <a:off x="15228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I’m fine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37" name="CustomShape 27"/>
          <p:cNvSpPr/>
          <p:nvPr/>
        </p:nvSpPr>
        <p:spPr>
          <a:xfrm>
            <a:off x="198108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ok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38" name="CustomShape 28"/>
          <p:cNvSpPr/>
          <p:nvPr/>
        </p:nvSpPr>
        <p:spPr>
          <a:xfrm>
            <a:off x="3772080" y="2854800"/>
            <a:ext cx="15991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I’m not so good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9" name="CustomShape 29"/>
          <p:cNvSpPr/>
          <p:nvPr/>
        </p:nvSpPr>
        <p:spPr>
          <a:xfrm>
            <a:off x="152280" y="4170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sorry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0" name="CustomShape 30"/>
          <p:cNvSpPr/>
          <p:nvPr/>
        </p:nvSpPr>
        <p:spPr>
          <a:xfrm>
            <a:off x="5562720" y="2854800"/>
            <a:ext cx="1599120" cy="2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please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1" name="CustomShape 31"/>
          <p:cNvSpPr/>
          <p:nvPr/>
        </p:nvSpPr>
        <p:spPr>
          <a:xfrm>
            <a:off x="734004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thank you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2" name="CustomShape 32"/>
          <p:cNvSpPr/>
          <p:nvPr/>
        </p:nvSpPr>
        <p:spPr>
          <a:xfrm>
            <a:off x="1981080" y="4170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excuse 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3" name="CustomShape 33"/>
          <p:cNvSpPr/>
          <p:nvPr/>
        </p:nvSpPr>
        <p:spPr>
          <a:xfrm>
            <a:off x="3772080" y="4170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maybe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4" name="CustomShape 34"/>
          <p:cNvSpPr/>
          <p:nvPr/>
        </p:nvSpPr>
        <p:spPr>
          <a:xfrm>
            <a:off x="5543640" y="41911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really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5" name="CustomShape 35"/>
          <p:cNvSpPr/>
          <p:nvPr/>
        </p:nvSpPr>
        <p:spPr>
          <a:xfrm>
            <a:off x="7340040" y="4170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I don’t know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6" name="CustomShape 36"/>
          <p:cNvSpPr/>
          <p:nvPr/>
        </p:nvSpPr>
        <p:spPr>
          <a:xfrm>
            <a:off x="1981080" y="55422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I love you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7" name="CustomShape 37"/>
          <p:cNvSpPr/>
          <p:nvPr/>
        </p:nvSpPr>
        <p:spPr>
          <a:xfrm>
            <a:off x="3772080" y="55422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but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8" name="CustomShape 38"/>
          <p:cNvSpPr/>
          <p:nvPr/>
        </p:nvSpPr>
        <p:spPr>
          <a:xfrm>
            <a:off x="5562720" y="55422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Ouch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9" name="CustomShape 39"/>
          <p:cNvSpPr/>
          <p:nvPr/>
        </p:nvSpPr>
        <p:spPr>
          <a:xfrm>
            <a:off x="7340040" y="5562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Delete Word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50" name="CustomShape 42"/>
          <p:cNvSpPr/>
          <p:nvPr/>
        </p:nvSpPr>
        <p:spPr>
          <a:xfrm>
            <a:off x="7340040" y="554220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1" name="CustomShape 43"/>
          <p:cNvSpPr/>
          <p:nvPr/>
        </p:nvSpPr>
        <p:spPr>
          <a:xfrm>
            <a:off x="7340040" y="55422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so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152" name="Picture 91" descr=""/>
          <p:cNvPicPr/>
          <p:nvPr/>
        </p:nvPicPr>
        <p:blipFill>
          <a:blip r:embed="rId4"/>
          <a:srcRect l="0" t="20608" r="0" b="17508"/>
          <a:stretch/>
        </p:blipFill>
        <p:spPr>
          <a:xfrm>
            <a:off x="380880" y="1841400"/>
            <a:ext cx="1243440" cy="767520"/>
          </a:xfrm>
          <a:prstGeom prst="rect">
            <a:avLst/>
          </a:prstGeom>
          <a:ln w="0">
            <a:noFill/>
          </a:ln>
        </p:spPr>
      </p:pic>
      <p:sp>
        <p:nvSpPr>
          <p:cNvPr id="153" name="CustomShape 44">
            <a:hlinkClick r:id="rId5" action="ppaction://hlinksldjump"/>
          </p:cNvPr>
          <p:cNvSpPr/>
          <p:nvPr/>
        </p:nvSpPr>
        <p:spPr>
          <a:xfrm>
            <a:off x="1981080" y="150372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4" name="CustomShape 47"/>
          <p:cNvSpPr/>
          <p:nvPr/>
        </p:nvSpPr>
        <p:spPr>
          <a:xfrm>
            <a:off x="198108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About 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55" name="CustomShape 48"/>
          <p:cNvSpPr/>
          <p:nvPr/>
        </p:nvSpPr>
        <p:spPr>
          <a:xfrm>
            <a:off x="3758400" y="1515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WML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156" name="Picture 97" descr=""/>
          <p:cNvPicPr/>
          <p:nvPr/>
        </p:nvPicPr>
        <p:blipFill>
          <a:blip r:embed="rId6"/>
          <a:stretch/>
        </p:blipFill>
        <p:spPr>
          <a:xfrm>
            <a:off x="7654320" y="1863000"/>
            <a:ext cx="726480" cy="72648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98" descr=""/>
          <p:cNvPicPr/>
          <p:nvPr/>
        </p:nvPicPr>
        <p:blipFill>
          <a:blip r:embed="rId7"/>
          <a:srcRect l="0" t="34012" r="49601" b="0"/>
          <a:stretch/>
        </p:blipFill>
        <p:spPr>
          <a:xfrm>
            <a:off x="8242920" y="1905120"/>
            <a:ext cx="491400" cy="64368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99" descr=""/>
          <p:cNvPicPr/>
          <p:nvPr/>
        </p:nvPicPr>
        <p:blipFill>
          <a:blip r:embed="rId8"/>
          <a:srcRect l="0" t="48391" r="0" b="0"/>
          <a:stretch/>
        </p:blipFill>
        <p:spPr>
          <a:xfrm>
            <a:off x="3772080" y="5901120"/>
            <a:ext cx="1624680" cy="83664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100" descr=""/>
          <p:cNvPicPr/>
          <p:nvPr/>
        </p:nvPicPr>
        <p:blipFill>
          <a:blip r:embed="rId9"/>
          <a:stretch/>
        </p:blipFill>
        <p:spPr>
          <a:xfrm>
            <a:off x="5943600" y="5769000"/>
            <a:ext cx="852840" cy="852840"/>
          </a:xfrm>
          <a:prstGeom prst="rect">
            <a:avLst/>
          </a:prstGeom>
          <a:ln w="0">
            <a:noFill/>
          </a:ln>
        </p:spPr>
      </p:pic>
      <p:pic>
        <p:nvPicPr>
          <p:cNvPr id="160" name="Picture 102" descr=""/>
          <p:cNvPicPr/>
          <p:nvPr/>
        </p:nvPicPr>
        <p:blipFill>
          <a:blip r:embed="rId10"/>
          <a:srcRect l="0" t="0" r="0" b="39593"/>
          <a:stretch/>
        </p:blipFill>
        <p:spPr>
          <a:xfrm>
            <a:off x="3857760" y="3093120"/>
            <a:ext cx="1427760" cy="86076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103" descr=""/>
          <p:cNvPicPr/>
          <p:nvPr/>
        </p:nvPicPr>
        <p:blipFill>
          <a:blip r:embed="rId11"/>
          <a:stretch/>
        </p:blipFill>
        <p:spPr>
          <a:xfrm>
            <a:off x="2338560" y="4495680"/>
            <a:ext cx="857880" cy="857880"/>
          </a:xfrm>
          <a:prstGeom prst="rect">
            <a:avLst/>
          </a:prstGeom>
          <a:ln w="0">
            <a:noFill/>
          </a:ln>
        </p:spPr>
      </p:pic>
      <p:pic>
        <p:nvPicPr>
          <p:cNvPr id="162" name="Picture 107" descr=""/>
          <p:cNvPicPr/>
          <p:nvPr/>
        </p:nvPicPr>
        <p:blipFill>
          <a:blip r:embed="rId12"/>
          <a:stretch/>
        </p:blipFill>
        <p:spPr>
          <a:xfrm>
            <a:off x="2286000" y="5769000"/>
            <a:ext cx="910080" cy="910080"/>
          </a:xfrm>
          <a:prstGeom prst="rect">
            <a:avLst/>
          </a:prstGeom>
          <a:ln w="0">
            <a:noFill/>
          </a:ln>
        </p:spPr>
      </p:pic>
      <p:pic>
        <p:nvPicPr>
          <p:cNvPr id="163" name="Picture 109" descr=""/>
          <p:cNvPicPr/>
          <p:nvPr/>
        </p:nvPicPr>
        <p:blipFill>
          <a:blip r:embed="rId13"/>
          <a:stretch/>
        </p:blipFill>
        <p:spPr>
          <a:xfrm>
            <a:off x="546120" y="3116520"/>
            <a:ext cx="900720" cy="900720"/>
          </a:xfrm>
          <a:prstGeom prst="rect">
            <a:avLst/>
          </a:prstGeom>
          <a:ln w="0">
            <a:noFill/>
          </a:ln>
        </p:spPr>
      </p:pic>
      <p:pic>
        <p:nvPicPr>
          <p:cNvPr id="164" name="Picture 110" descr=""/>
          <p:cNvPicPr/>
          <p:nvPr/>
        </p:nvPicPr>
        <p:blipFill>
          <a:blip r:embed="rId14"/>
          <a:stretch/>
        </p:blipFill>
        <p:spPr>
          <a:xfrm>
            <a:off x="546120" y="4508640"/>
            <a:ext cx="824400" cy="824400"/>
          </a:xfrm>
          <a:prstGeom prst="rect">
            <a:avLst/>
          </a:prstGeom>
          <a:ln w="0">
            <a:noFill/>
          </a:ln>
        </p:spPr>
      </p:pic>
      <p:pic>
        <p:nvPicPr>
          <p:cNvPr id="165" name="Picture 113" descr=""/>
          <p:cNvPicPr/>
          <p:nvPr/>
        </p:nvPicPr>
        <p:blipFill>
          <a:blip r:embed="rId15"/>
          <a:srcRect l="0" t="0" r="45497" b="0"/>
          <a:stretch/>
        </p:blipFill>
        <p:spPr>
          <a:xfrm>
            <a:off x="2365200" y="1811160"/>
            <a:ext cx="435240" cy="7783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115" descr=""/>
          <p:cNvPicPr/>
          <p:nvPr/>
        </p:nvPicPr>
        <p:blipFill>
          <a:blip r:embed="rId16"/>
          <a:stretch/>
        </p:blipFill>
        <p:spPr>
          <a:xfrm>
            <a:off x="2625480" y="1821960"/>
            <a:ext cx="726480" cy="725760"/>
          </a:xfrm>
          <a:prstGeom prst="rect">
            <a:avLst/>
          </a:prstGeom>
          <a:ln w="0">
            <a:noFill/>
          </a:ln>
        </p:spPr>
      </p:pic>
      <p:sp>
        <p:nvSpPr>
          <p:cNvPr id="167" name="CustomShape 54"/>
          <p:cNvSpPr/>
          <p:nvPr/>
        </p:nvSpPr>
        <p:spPr>
          <a:xfrm>
            <a:off x="2289240" y="1821960"/>
            <a:ext cx="1062720" cy="6915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 w="38160"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68" name="Picture 117" descr=""/>
          <p:cNvPicPr/>
          <p:nvPr/>
        </p:nvPicPr>
        <p:blipFill>
          <a:blip r:embed="rId17"/>
          <a:stretch/>
        </p:blipFill>
        <p:spPr>
          <a:xfrm>
            <a:off x="2437920" y="3126960"/>
            <a:ext cx="758880" cy="758160"/>
          </a:xfrm>
          <a:prstGeom prst="rect">
            <a:avLst/>
          </a:prstGeom>
          <a:ln w="0">
            <a:noFill/>
          </a:ln>
        </p:spPr>
      </p:pic>
      <p:sp>
        <p:nvSpPr>
          <p:cNvPr id="169" name="CustomShape 55"/>
          <p:cNvSpPr/>
          <p:nvPr/>
        </p:nvSpPr>
        <p:spPr>
          <a:xfrm>
            <a:off x="2365200" y="3157920"/>
            <a:ext cx="910080" cy="81612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70" name="Picture 119" descr=""/>
          <p:cNvPicPr/>
          <p:nvPr/>
        </p:nvPicPr>
        <p:blipFill>
          <a:blip r:embed="rId18"/>
          <a:srcRect l="0" t="20254" r="49483" b="0"/>
          <a:stretch/>
        </p:blipFill>
        <p:spPr>
          <a:xfrm rot="2694600">
            <a:off x="6050160" y="3195720"/>
            <a:ext cx="481320" cy="761040"/>
          </a:xfrm>
          <a:prstGeom prst="rect">
            <a:avLst/>
          </a:prstGeom>
          <a:ln w="0">
            <a:noFill/>
          </a:ln>
        </p:spPr>
      </p:pic>
      <p:sp>
        <p:nvSpPr>
          <p:cNvPr id="171" name="Line 56"/>
          <p:cNvSpPr/>
          <p:nvPr/>
        </p:nvSpPr>
        <p:spPr>
          <a:xfrm flipH="1">
            <a:off x="6343560" y="3506040"/>
            <a:ext cx="328680" cy="327600"/>
          </a:xfrm>
          <a:prstGeom prst="line">
            <a:avLst/>
          </a:prstGeom>
          <a:ln w="76320">
            <a:solidFill>
              <a:srgbClr val="ffffff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58"/>
          <p:cNvSpPr/>
          <p:nvPr/>
        </p:nvSpPr>
        <p:spPr>
          <a:xfrm flipV="1">
            <a:off x="8380080" y="4723560"/>
            <a:ext cx="1800" cy="153000"/>
          </a:xfrm>
          <a:prstGeom prst="line">
            <a:avLst/>
          </a:prstGeom>
          <a:ln w="76320">
            <a:solidFill>
              <a:srgbClr val="ffffff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59"/>
          <p:cNvSpPr/>
          <p:nvPr/>
        </p:nvSpPr>
        <p:spPr>
          <a:xfrm flipV="1">
            <a:off x="8304120" y="4647960"/>
            <a:ext cx="1440" cy="153360"/>
          </a:xfrm>
          <a:prstGeom prst="line">
            <a:avLst/>
          </a:prstGeom>
          <a:ln w="76320">
            <a:solidFill>
              <a:srgbClr val="ffffff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Picture 132" descr=""/>
          <p:cNvPicPr/>
          <p:nvPr/>
        </p:nvPicPr>
        <p:blipFill>
          <a:blip r:embed="rId19"/>
          <a:stretch/>
        </p:blipFill>
        <p:spPr>
          <a:xfrm>
            <a:off x="6054120" y="4592880"/>
            <a:ext cx="578520" cy="578520"/>
          </a:xfrm>
          <a:prstGeom prst="rect">
            <a:avLst/>
          </a:prstGeom>
          <a:ln w="0">
            <a:noFill/>
          </a:ln>
        </p:spPr>
      </p:pic>
      <p:sp>
        <p:nvSpPr>
          <p:cNvPr id="175" name="CustomShape 61"/>
          <p:cNvSpPr/>
          <p:nvPr/>
        </p:nvSpPr>
        <p:spPr>
          <a:xfrm>
            <a:off x="5943600" y="4568760"/>
            <a:ext cx="854640" cy="68796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76" name="Picture 134" descr=""/>
          <p:cNvPicPr/>
          <p:nvPr/>
        </p:nvPicPr>
        <p:blipFill>
          <a:blip r:embed="rId20"/>
          <a:srcRect l="0" t="34012" r="49601" b="0"/>
          <a:stretch/>
        </p:blipFill>
        <p:spPr>
          <a:xfrm rot="2515200">
            <a:off x="4010040" y="4478400"/>
            <a:ext cx="491400" cy="64368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135" descr=""/>
          <p:cNvPicPr/>
          <p:nvPr/>
        </p:nvPicPr>
        <p:blipFill>
          <a:blip r:embed="rId21"/>
          <a:srcRect l="0" t="34012" r="49601" b="0"/>
          <a:stretch/>
        </p:blipFill>
        <p:spPr>
          <a:xfrm rot="13315200">
            <a:off x="4520880" y="4663080"/>
            <a:ext cx="505080" cy="6627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138" descr=""/>
          <p:cNvPicPr/>
          <p:nvPr/>
        </p:nvPicPr>
        <p:blipFill>
          <a:blip r:embed="rId22"/>
          <a:stretch/>
        </p:blipFill>
        <p:spPr>
          <a:xfrm>
            <a:off x="7340040" y="3200400"/>
            <a:ext cx="735840" cy="735840"/>
          </a:xfrm>
          <a:prstGeom prst="rect">
            <a:avLst/>
          </a:prstGeom>
          <a:ln w="0">
            <a:noFill/>
          </a:ln>
        </p:spPr>
      </p:pic>
      <p:pic>
        <p:nvPicPr>
          <p:cNvPr id="179" name="Picture 139" descr=""/>
          <p:cNvPicPr/>
          <p:nvPr/>
        </p:nvPicPr>
        <p:blipFill>
          <a:blip r:embed="rId23"/>
          <a:stretch/>
        </p:blipFill>
        <p:spPr>
          <a:xfrm>
            <a:off x="7978320" y="3023280"/>
            <a:ext cx="986400" cy="986400"/>
          </a:xfrm>
          <a:prstGeom prst="rect">
            <a:avLst/>
          </a:prstGeom>
          <a:ln w="0">
            <a:noFill/>
          </a:ln>
        </p:spPr>
      </p:pic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Arial"/>
                <a:ea typeface="DejaVu Sans"/>
              </a:rPr>
              <a:t>chatting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Picture 3" descr=""/>
          <p:cNvPicPr/>
          <p:nvPr/>
        </p:nvPicPr>
        <p:blipFill>
          <a:blip r:embed="rId24"/>
          <a:stretch/>
        </p:blipFill>
        <p:spPr>
          <a:xfrm>
            <a:off x="5922000" y="1922040"/>
            <a:ext cx="896040" cy="67464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4" descr=""/>
          <p:cNvPicPr/>
          <p:nvPr/>
        </p:nvPicPr>
        <p:blipFill>
          <a:blip r:embed="rId25"/>
          <a:stretch/>
        </p:blipFill>
        <p:spPr>
          <a:xfrm>
            <a:off x="7702560" y="4336920"/>
            <a:ext cx="893160" cy="992520"/>
          </a:xfrm>
          <a:prstGeom prst="rect">
            <a:avLst/>
          </a:prstGeom>
          <a:ln w="0">
            <a:noFill/>
          </a:ln>
        </p:spPr>
      </p:pic>
      <p:pic>
        <p:nvPicPr>
          <p:cNvPr id="183" name="Picture 5" descr=""/>
          <p:cNvPicPr/>
          <p:nvPr/>
        </p:nvPicPr>
        <p:blipFill>
          <a:blip r:embed="rId26"/>
          <a:stretch/>
        </p:blipFill>
        <p:spPr>
          <a:xfrm>
            <a:off x="7611120" y="5818320"/>
            <a:ext cx="1071360" cy="803520"/>
          </a:xfrm>
          <a:prstGeom prst="rect">
            <a:avLst/>
          </a:prstGeom>
          <a:ln w="0">
            <a:noFill/>
          </a:ln>
        </p:spPr>
      </p:pic>
      <p:sp>
        <p:nvSpPr>
          <p:cNvPr id="184" name="CustomShape 20"/>
          <p:cNvSpPr/>
          <p:nvPr/>
        </p:nvSpPr>
        <p:spPr>
          <a:xfrm>
            <a:off x="152280" y="15228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008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5" name="CustomShape 22"/>
          <p:cNvSpPr/>
          <p:nvPr/>
        </p:nvSpPr>
        <p:spPr>
          <a:xfrm>
            <a:off x="152280" y="15228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86" name="Picture 69" descr=""/>
          <p:cNvPicPr/>
          <p:nvPr/>
        </p:nvPicPr>
        <p:blipFill>
          <a:blip r:embed="rId27"/>
          <a:stretch/>
        </p:blipFill>
        <p:spPr>
          <a:xfrm>
            <a:off x="457200" y="325080"/>
            <a:ext cx="989640" cy="989640"/>
          </a:xfrm>
          <a:prstGeom prst="rect">
            <a:avLst/>
          </a:prstGeom>
          <a:ln w="0">
            <a:noFill/>
          </a:ln>
        </p:spPr>
      </p:pic>
      <p:sp>
        <p:nvSpPr>
          <p:cNvPr id="187" name="CustomShape 17"/>
          <p:cNvSpPr/>
          <p:nvPr/>
        </p:nvSpPr>
        <p:spPr>
          <a:xfrm>
            <a:off x="7340040" y="15228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8" name="CustomShape 19"/>
          <p:cNvSpPr/>
          <p:nvPr/>
        </p:nvSpPr>
        <p:spPr>
          <a:xfrm>
            <a:off x="7340040" y="15228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No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89" name="Picture 70" descr=""/>
          <p:cNvPicPr/>
          <p:nvPr/>
        </p:nvPicPr>
        <p:blipFill>
          <a:blip r:embed="rId28"/>
          <a:stretch/>
        </p:blipFill>
        <p:spPr>
          <a:xfrm>
            <a:off x="7772400" y="457200"/>
            <a:ext cx="774000" cy="77400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1" descr=""/>
          <p:cNvPicPr/>
          <p:nvPr/>
        </p:nvPicPr>
        <p:blipFill>
          <a:blip r:embed="rId29"/>
          <a:stretch/>
        </p:blipFill>
        <p:spPr>
          <a:xfrm>
            <a:off x="3874680" y="1724400"/>
            <a:ext cx="1462680" cy="828720"/>
          </a:xfrm>
          <a:prstGeom prst="rect">
            <a:avLst/>
          </a:prstGeom>
          <a:ln w="0">
            <a:noFill/>
          </a:ln>
        </p:spPr>
      </p:pic>
      <p:pic>
        <p:nvPicPr>
          <p:cNvPr id="191" name="Picture 7" descr=""/>
          <p:cNvPicPr/>
          <p:nvPr/>
        </p:nvPicPr>
        <p:blipFill>
          <a:blip r:embed="rId30"/>
          <a:stretch/>
        </p:blipFill>
        <p:spPr>
          <a:xfrm>
            <a:off x="329040" y="5711040"/>
            <a:ext cx="1334520" cy="85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3">
            <a:hlinkClick r:id="rId1" action="ppaction://hlinksldjump"/>
          </p:cNvPr>
          <p:cNvSpPr/>
          <p:nvPr/>
        </p:nvSpPr>
        <p:spPr>
          <a:xfrm>
            <a:off x="3772080" y="556272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3" name="CustomShape 37"/>
          <p:cNvSpPr/>
          <p:nvPr/>
        </p:nvSpPr>
        <p:spPr>
          <a:xfrm>
            <a:off x="3772080" y="5562720"/>
            <a:ext cx="15991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Tell me about you.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4" name="CustomShape 1"/>
          <p:cNvSpPr/>
          <p:nvPr/>
        </p:nvSpPr>
        <p:spPr>
          <a:xfrm>
            <a:off x="3772080" y="15037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5" name="CustomShape 2"/>
          <p:cNvSpPr/>
          <p:nvPr/>
        </p:nvSpPr>
        <p:spPr>
          <a:xfrm>
            <a:off x="1981080" y="15037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6" name="CustomShape 4"/>
          <p:cNvSpPr/>
          <p:nvPr/>
        </p:nvSpPr>
        <p:spPr>
          <a:xfrm>
            <a:off x="1981080" y="28753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7" name="CustomShape 5"/>
          <p:cNvSpPr/>
          <p:nvPr/>
        </p:nvSpPr>
        <p:spPr>
          <a:xfrm>
            <a:off x="152280" y="285480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8" name="CustomShape 6"/>
          <p:cNvSpPr/>
          <p:nvPr/>
        </p:nvSpPr>
        <p:spPr>
          <a:xfrm>
            <a:off x="1981080" y="41911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9" name="CustomShape 7"/>
          <p:cNvSpPr/>
          <p:nvPr/>
        </p:nvSpPr>
        <p:spPr>
          <a:xfrm>
            <a:off x="152280" y="41911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0" name="CustomShape 8"/>
          <p:cNvSpPr/>
          <p:nvPr/>
        </p:nvSpPr>
        <p:spPr>
          <a:xfrm>
            <a:off x="3772080" y="28753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1" name="CustomShape 9"/>
          <p:cNvSpPr/>
          <p:nvPr/>
        </p:nvSpPr>
        <p:spPr>
          <a:xfrm>
            <a:off x="152280" y="554220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2" name="CustomShape 10"/>
          <p:cNvSpPr/>
          <p:nvPr/>
        </p:nvSpPr>
        <p:spPr>
          <a:xfrm>
            <a:off x="3772080" y="41911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3" name="CustomShape 11"/>
          <p:cNvSpPr/>
          <p:nvPr/>
        </p:nvSpPr>
        <p:spPr>
          <a:xfrm>
            <a:off x="1981080" y="554220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4" name="CustomShape 12"/>
          <p:cNvSpPr/>
          <p:nvPr/>
        </p:nvSpPr>
        <p:spPr>
          <a:xfrm>
            <a:off x="5562720" y="554220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5" name="CustomShape 13"/>
          <p:cNvSpPr/>
          <p:nvPr/>
        </p:nvSpPr>
        <p:spPr>
          <a:xfrm>
            <a:off x="5562720" y="41911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6" name="CustomShape 14"/>
          <p:cNvSpPr/>
          <p:nvPr/>
        </p:nvSpPr>
        <p:spPr>
          <a:xfrm>
            <a:off x="5562720" y="28753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7" name="CustomShape 15"/>
          <p:cNvSpPr/>
          <p:nvPr/>
        </p:nvSpPr>
        <p:spPr>
          <a:xfrm>
            <a:off x="5562720" y="15037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8" name="CustomShape 16"/>
          <p:cNvSpPr/>
          <p:nvPr/>
        </p:nvSpPr>
        <p:spPr>
          <a:xfrm>
            <a:off x="7340760" y="41911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" name="CustomShape 17"/>
          <p:cNvSpPr/>
          <p:nvPr/>
        </p:nvSpPr>
        <p:spPr>
          <a:xfrm>
            <a:off x="7340760" y="284724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0" name="CustomShape 18"/>
          <p:cNvSpPr/>
          <p:nvPr/>
        </p:nvSpPr>
        <p:spPr>
          <a:xfrm>
            <a:off x="7340760" y="15037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1" name="CustomShape 19">
            <a:hlinkClick r:id="rId2" action="ppaction://hlinksldjump"/>
          </p:cNvPr>
          <p:cNvSpPr/>
          <p:nvPr/>
        </p:nvSpPr>
        <p:spPr>
          <a:xfrm>
            <a:off x="152280" y="150372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2" name="CustomShape 23"/>
          <p:cNvSpPr/>
          <p:nvPr/>
        </p:nvSpPr>
        <p:spPr>
          <a:xfrm>
            <a:off x="152280" y="150372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Top</a:t>
            </a: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Page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3" name="CustomShape 25"/>
          <p:cNvSpPr/>
          <p:nvPr/>
        </p:nvSpPr>
        <p:spPr>
          <a:xfrm>
            <a:off x="556272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Birthday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4" name="CustomShape 26"/>
          <p:cNvSpPr/>
          <p:nvPr/>
        </p:nvSpPr>
        <p:spPr>
          <a:xfrm>
            <a:off x="734004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age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5" name="CustomShape 27"/>
          <p:cNvSpPr/>
          <p:nvPr/>
        </p:nvSpPr>
        <p:spPr>
          <a:xfrm>
            <a:off x="15228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I live with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6" name="CustomShape 28"/>
          <p:cNvSpPr/>
          <p:nvPr/>
        </p:nvSpPr>
        <p:spPr>
          <a:xfrm>
            <a:off x="198108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pet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7" name="CustomShape 29"/>
          <p:cNvSpPr/>
          <p:nvPr/>
        </p:nvSpPr>
        <p:spPr>
          <a:xfrm>
            <a:off x="377208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School/college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8" name="CustomShape 30"/>
          <p:cNvSpPr/>
          <p:nvPr/>
        </p:nvSpPr>
        <p:spPr>
          <a:xfrm>
            <a:off x="152280" y="4170600"/>
            <a:ext cx="15991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Communication aid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9" name="CustomShape 31"/>
          <p:cNvSpPr/>
          <p:nvPr/>
        </p:nvSpPr>
        <p:spPr>
          <a:xfrm>
            <a:off x="5562720" y="28195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email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0" name="CustomShape 32"/>
          <p:cNvSpPr/>
          <p:nvPr/>
        </p:nvSpPr>
        <p:spPr>
          <a:xfrm>
            <a:off x="734004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work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1" name="CustomShape 33"/>
          <p:cNvSpPr/>
          <p:nvPr/>
        </p:nvSpPr>
        <p:spPr>
          <a:xfrm>
            <a:off x="1981080" y="4170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music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2" name="CustomShape 34"/>
          <p:cNvSpPr/>
          <p:nvPr/>
        </p:nvSpPr>
        <p:spPr>
          <a:xfrm>
            <a:off x="3772080" y="4170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film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3" name="CustomShape 35"/>
          <p:cNvSpPr/>
          <p:nvPr/>
        </p:nvSpPr>
        <p:spPr>
          <a:xfrm>
            <a:off x="5562720" y="4170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hobby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4" name="CustomShape 36"/>
          <p:cNvSpPr/>
          <p:nvPr/>
        </p:nvSpPr>
        <p:spPr>
          <a:xfrm>
            <a:off x="7340040" y="4170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TV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5" name="CustomShape 39"/>
          <p:cNvSpPr/>
          <p:nvPr/>
        </p:nvSpPr>
        <p:spPr>
          <a:xfrm>
            <a:off x="152280" y="55422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disability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26" name="Picture 91" descr=""/>
          <p:cNvPicPr/>
          <p:nvPr/>
        </p:nvPicPr>
        <p:blipFill>
          <a:blip r:embed="rId3"/>
          <a:srcRect l="0" t="20608" r="0" b="17508"/>
          <a:stretch/>
        </p:blipFill>
        <p:spPr>
          <a:xfrm>
            <a:off x="380880" y="1841400"/>
            <a:ext cx="1243440" cy="767520"/>
          </a:xfrm>
          <a:prstGeom prst="rect">
            <a:avLst/>
          </a:prstGeom>
          <a:ln w="0">
            <a:noFill/>
          </a:ln>
        </p:spPr>
      </p:pic>
      <p:sp>
        <p:nvSpPr>
          <p:cNvPr id="227" name="CustomShape 42"/>
          <p:cNvSpPr/>
          <p:nvPr/>
        </p:nvSpPr>
        <p:spPr>
          <a:xfrm>
            <a:off x="3772080" y="15343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I live in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28" name="Picture 118" descr=""/>
          <p:cNvPicPr/>
          <p:nvPr/>
        </p:nvPicPr>
        <p:blipFill>
          <a:blip r:embed="rId4"/>
          <a:stretch/>
        </p:blipFill>
        <p:spPr>
          <a:xfrm>
            <a:off x="457200" y="4185360"/>
            <a:ext cx="1031760" cy="103176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122" descr=""/>
          <p:cNvPicPr/>
          <p:nvPr/>
        </p:nvPicPr>
        <p:blipFill>
          <a:blip r:embed="rId5"/>
          <a:stretch/>
        </p:blipFill>
        <p:spPr>
          <a:xfrm>
            <a:off x="2057400" y="3023280"/>
            <a:ext cx="556920" cy="556920"/>
          </a:xfrm>
          <a:prstGeom prst="rect">
            <a:avLst/>
          </a:prstGeom>
          <a:ln w="0">
            <a:noFill/>
          </a:ln>
        </p:spPr>
      </p:pic>
      <p:pic>
        <p:nvPicPr>
          <p:cNvPr id="230" name="Picture 123" descr=""/>
          <p:cNvPicPr/>
          <p:nvPr/>
        </p:nvPicPr>
        <p:blipFill>
          <a:blip r:embed="rId6"/>
          <a:stretch/>
        </p:blipFill>
        <p:spPr>
          <a:xfrm>
            <a:off x="2971800" y="3023280"/>
            <a:ext cx="556920" cy="556920"/>
          </a:xfrm>
          <a:prstGeom prst="rect">
            <a:avLst/>
          </a:prstGeom>
          <a:ln w="0">
            <a:noFill/>
          </a:ln>
        </p:spPr>
      </p:pic>
      <p:pic>
        <p:nvPicPr>
          <p:cNvPr id="231" name="Picture 124" descr=""/>
          <p:cNvPicPr/>
          <p:nvPr/>
        </p:nvPicPr>
        <p:blipFill>
          <a:blip r:embed="rId7"/>
          <a:stretch/>
        </p:blipFill>
        <p:spPr>
          <a:xfrm>
            <a:off x="2576520" y="3124080"/>
            <a:ext cx="470520" cy="470520"/>
          </a:xfrm>
          <a:prstGeom prst="rect">
            <a:avLst/>
          </a:prstGeom>
          <a:ln w="0">
            <a:noFill/>
          </a:ln>
        </p:spPr>
      </p:pic>
      <p:pic>
        <p:nvPicPr>
          <p:cNvPr id="232" name="Picture 125" descr=""/>
          <p:cNvPicPr/>
          <p:nvPr/>
        </p:nvPicPr>
        <p:blipFill>
          <a:blip r:embed="rId8"/>
          <a:stretch/>
        </p:blipFill>
        <p:spPr>
          <a:xfrm>
            <a:off x="7772400" y="1773720"/>
            <a:ext cx="871200" cy="871200"/>
          </a:xfrm>
          <a:prstGeom prst="rect">
            <a:avLst/>
          </a:prstGeom>
          <a:ln w="0">
            <a:noFill/>
          </a:ln>
        </p:spPr>
      </p:pic>
      <p:pic>
        <p:nvPicPr>
          <p:cNvPr id="233" name="Picture 98" descr=""/>
          <p:cNvPicPr/>
          <p:nvPr/>
        </p:nvPicPr>
        <p:blipFill>
          <a:blip r:embed="rId9"/>
          <a:srcRect l="0" t="0" r="45497" b="35459"/>
          <a:stretch/>
        </p:blipFill>
        <p:spPr>
          <a:xfrm>
            <a:off x="2362320" y="1648440"/>
            <a:ext cx="684720" cy="789120"/>
          </a:xfrm>
          <a:prstGeom prst="rect">
            <a:avLst/>
          </a:prstGeom>
          <a:ln w="0">
            <a:noFill/>
          </a:ln>
        </p:spPr>
      </p:pic>
      <p:pic>
        <p:nvPicPr>
          <p:cNvPr id="234" name="Picture 126" descr=""/>
          <p:cNvPicPr/>
          <p:nvPr/>
        </p:nvPicPr>
        <p:blipFill>
          <a:blip r:embed="rId10"/>
          <a:stretch/>
        </p:blipFill>
        <p:spPr>
          <a:xfrm>
            <a:off x="5943600" y="1676520"/>
            <a:ext cx="854640" cy="854640"/>
          </a:xfrm>
          <a:prstGeom prst="rect">
            <a:avLst/>
          </a:prstGeom>
          <a:ln w="0">
            <a:noFill/>
          </a:ln>
        </p:spPr>
      </p:pic>
      <p:pic>
        <p:nvPicPr>
          <p:cNvPr id="235" name="Picture 127" descr=""/>
          <p:cNvPicPr/>
          <p:nvPr/>
        </p:nvPicPr>
        <p:blipFill>
          <a:blip r:embed="rId11"/>
          <a:stretch/>
        </p:blipFill>
        <p:spPr>
          <a:xfrm>
            <a:off x="500040" y="3023280"/>
            <a:ext cx="946800" cy="946800"/>
          </a:xfrm>
          <a:prstGeom prst="rect">
            <a:avLst/>
          </a:prstGeom>
          <a:ln w="0">
            <a:noFill/>
          </a:ln>
        </p:spPr>
      </p:pic>
      <p:pic>
        <p:nvPicPr>
          <p:cNvPr id="236" name="Picture 128" descr=""/>
          <p:cNvPicPr/>
          <p:nvPr/>
        </p:nvPicPr>
        <p:blipFill>
          <a:blip r:embed="rId12"/>
          <a:srcRect l="61854" t="38264" r="0" b="0"/>
          <a:stretch/>
        </p:blipFill>
        <p:spPr>
          <a:xfrm>
            <a:off x="758160" y="3494880"/>
            <a:ext cx="360000" cy="58356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29" descr=""/>
          <p:cNvPicPr/>
          <p:nvPr/>
        </p:nvPicPr>
        <p:blipFill>
          <a:blip r:embed="rId13"/>
          <a:srcRect l="0" t="0" r="31857" b="0"/>
          <a:stretch/>
        </p:blipFill>
        <p:spPr>
          <a:xfrm>
            <a:off x="4323600" y="1752480"/>
            <a:ext cx="552240" cy="811800"/>
          </a:xfrm>
          <a:prstGeom prst="rect">
            <a:avLst/>
          </a:prstGeom>
          <a:ln w="0">
            <a:noFill/>
          </a:ln>
        </p:spPr>
      </p:pic>
      <p:pic>
        <p:nvPicPr>
          <p:cNvPr id="238" name="Picture 130" descr=""/>
          <p:cNvPicPr/>
          <p:nvPr/>
        </p:nvPicPr>
        <p:blipFill>
          <a:blip r:embed="rId14"/>
          <a:stretch/>
        </p:blipFill>
        <p:spPr>
          <a:xfrm>
            <a:off x="4092480" y="2895480"/>
            <a:ext cx="1011600" cy="1011600"/>
          </a:xfrm>
          <a:prstGeom prst="rect">
            <a:avLst/>
          </a:prstGeom>
          <a:ln w="0">
            <a:noFill/>
          </a:ln>
        </p:spPr>
      </p:pic>
      <p:pic>
        <p:nvPicPr>
          <p:cNvPr id="239" name="Picture 131" descr=""/>
          <p:cNvPicPr/>
          <p:nvPr/>
        </p:nvPicPr>
        <p:blipFill>
          <a:blip r:embed="rId15"/>
          <a:stretch/>
        </p:blipFill>
        <p:spPr>
          <a:xfrm>
            <a:off x="5676480" y="2776680"/>
            <a:ext cx="1261080" cy="1261080"/>
          </a:xfrm>
          <a:prstGeom prst="rect">
            <a:avLst/>
          </a:prstGeom>
          <a:ln w="0">
            <a:noFill/>
          </a:ln>
        </p:spPr>
      </p:pic>
      <p:pic>
        <p:nvPicPr>
          <p:cNvPr id="240" name="Picture 132" descr=""/>
          <p:cNvPicPr/>
          <p:nvPr/>
        </p:nvPicPr>
        <p:blipFill>
          <a:blip r:embed="rId16"/>
          <a:srcRect l="0" t="0" r="49749" b="0"/>
          <a:stretch/>
        </p:blipFill>
        <p:spPr>
          <a:xfrm>
            <a:off x="7848720" y="2998080"/>
            <a:ext cx="444600" cy="887040"/>
          </a:xfrm>
          <a:prstGeom prst="rect">
            <a:avLst/>
          </a:prstGeom>
          <a:ln w="0">
            <a:noFill/>
          </a:ln>
        </p:spPr>
      </p:pic>
      <p:pic>
        <p:nvPicPr>
          <p:cNvPr id="241" name="Picture 133" descr=""/>
          <p:cNvPicPr/>
          <p:nvPr/>
        </p:nvPicPr>
        <p:blipFill>
          <a:blip r:embed="rId17"/>
          <a:stretch/>
        </p:blipFill>
        <p:spPr>
          <a:xfrm>
            <a:off x="714960" y="5820120"/>
            <a:ext cx="655560" cy="655560"/>
          </a:xfrm>
          <a:prstGeom prst="rect">
            <a:avLst/>
          </a:prstGeom>
          <a:ln w="0">
            <a:noFill/>
          </a:ln>
        </p:spPr>
      </p:pic>
      <p:pic>
        <p:nvPicPr>
          <p:cNvPr id="242" name="Picture 134" descr=""/>
          <p:cNvPicPr/>
          <p:nvPr/>
        </p:nvPicPr>
        <p:blipFill>
          <a:blip r:embed="rId18"/>
          <a:stretch/>
        </p:blipFill>
        <p:spPr>
          <a:xfrm>
            <a:off x="277920" y="5840280"/>
            <a:ext cx="483120" cy="483120"/>
          </a:xfrm>
          <a:prstGeom prst="rect">
            <a:avLst/>
          </a:prstGeom>
          <a:ln w="0">
            <a:noFill/>
          </a:ln>
        </p:spPr>
      </p:pic>
      <p:pic>
        <p:nvPicPr>
          <p:cNvPr id="243" name="Picture 135" descr=""/>
          <p:cNvPicPr/>
          <p:nvPr/>
        </p:nvPicPr>
        <p:blipFill>
          <a:blip r:embed="rId19"/>
          <a:stretch/>
        </p:blipFill>
        <p:spPr>
          <a:xfrm>
            <a:off x="1143000" y="5853240"/>
            <a:ext cx="470520" cy="470520"/>
          </a:xfrm>
          <a:prstGeom prst="rect">
            <a:avLst/>
          </a:prstGeom>
          <a:ln w="0">
            <a:noFill/>
          </a:ln>
        </p:spPr>
      </p:pic>
      <p:pic>
        <p:nvPicPr>
          <p:cNvPr id="244" name="Picture 136" descr=""/>
          <p:cNvPicPr/>
          <p:nvPr/>
        </p:nvPicPr>
        <p:blipFill>
          <a:blip r:embed="rId20"/>
          <a:stretch/>
        </p:blipFill>
        <p:spPr>
          <a:xfrm>
            <a:off x="2362320" y="4356000"/>
            <a:ext cx="824400" cy="824400"/>
          </a:xfrm>
          <a:prstGeom prst="rect">
            <a:avLst/>
          </a:prstGeom>
          <a:ln w="0">
            <a:noFill/>
          </a:ln>
        </p:spPr>
      </p:pic>
      <p:pic>
        <p:nvPicPr>
          <p:cNvPr id="245" name="Picture 137" descr=""/>
          <p:cNvPicPr/>
          <p:nvPr/>
        </p:nvPicPr>
        <p:blipFill>
          <a:blip r:embed="rId21"/>
          <a:stretch/>
        </p:blipFill>
        <p:spPr>
          <a:xfrm>
            <a:off x="4121280" y="4316400"/>
            <a:ext cx="900720" cy="900720"/>
          </a:xfrm>
          <a:prstGeom prst="rect">
            <a:avLst/>
          </a:prstGeom>
          <a:ln w="0">
            <a:noFill/>
          </a:ln>
        </p:spPr>
      </p:pic>
      <p:pic>
        <p:nvPicPr>
          <p:cNvPr id="246" name="Picture 138" descr=""/>
          <p:cNvPicPr/>
          <p:nvPr/>
        </p:nvPicPr>
        <p:blipFill>
          <a:blip r:embed="rId22"/>
          <a:stretch/>
        </p:blipFill>
        <p:spPr>
          <a:xfrm>
            <a:off x="7696080" y="4424760"/>
            <a:ext cx="925920" cy="925920"/>
          </a:xfrm>
          <a:prstGeom prst="rect">
            <a:avLst/>
          </a:prstGeom>
          <a:ln w="0">
            <a:noFill/>
          </a:ln>
        </p:spPr>
      </p:pic>
      <p:pic>
        <p:nvPicPr>
          <p:cNvPr id="247" name="Picture 139" descr=""/>
          <p:cNvPicPr/>
          <p:nvPr/>
        </p:nvPicPr>
        <p:blipFill>
          <a:blip r:embed="rId23"/>
          <a:stretch/>
        </p:blipFill>
        <p:spPr>
          <a:xfrm>
            <a:off x="5790600" y="4406040"/>
            <a:ext cx="533160" cy="53316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140" descr=""/>
          <p:cNvPicPr/>
          <p:nvPr/>
        </p:nvPicPr>
        <p:blipFill>
          <a:blip r:embed="rId24"/>
          <a:stretch/>
        </p:blipFill>
        <p:spPr>
          <a:xfrm>
            <a:off x="2438280" y="5854680"/>
            <a:ext cx="697320" cy="697320"/>
          </a:xfrm>
          <a:prstGeom prst="rect">
            <a:avLst/>
          </a:prstGeom>
          <a:ln w="0">
            <a:noFill/>
          </a:ln>
        </p:spPr>
      </p:pic>
      <p:pic>
        <p:nvPicPr>
          <p:cNvPr id="249" name="Picture 141" descr=""/>
          <p:cNvPicPr/>
          <p:nvPr/>
        </p:nvPicPr>
        <p:blipFill>
          <a:blip r:embed="rId25"/>
          <a:stretch/>
        </p:blipFill>
        <p:spPr>
          <a:xfrm>
            <a:off x="6324480" y="4343400"/>
            <a:ext cx="595080" cy="595080"/>
          </a:xfrm>
          <a:prstGeom prst="rect">
            <a:avLst/>
          </a:prstGeom>
          <a:ln w="0">
            <a:noFill/>
          </a:ln>
        </p:spPr>
      </p:pic>
      <p:pic>
        <p:nvPicPr>
          <p:cNvPr id="250" name="Picture 145" descr=""/>
          <p:cNvPicPr/>
          <p:nvPr/>
        </p:nvPicPr>
        <p:blipFill>
          <a:blip r:embed="rId26"/>
          <a:stretch/>
        </p:blipFill>
        <p:spPr>
          <a:xfrm>
            <a:off x="3771360" y="5922720"/>
            <a:ext cx="630360" cy="629640"/>
          </a:xfrm>
          <a:prstGeom prst="rect">
            <a:avLst/>
          </a:prstGeom>
          <a:ln w="0">
            <a:noFill/>
          </a:ln>
        </p:spPr>
      </p:pic>
      <p:sp>
        <p:nvSpPr>
          <p:cNvPr id="251" name="CustomShape 60"/>
          <p:cNvSpPr/>
          <p:nvPr/>
        </p:nvSpPr>
        <p:spPr>
          <a:xfrm>
            <a:off x="4343400" y="6228360"/>
            <a:ext cx="379800" cy="3236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38160"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52" name="Picture 147" descr=""/>
          <p:cNvPicPr/>
          <p:nvPr/>
        </p:nvPicPr>
        <p:blipFill>
          <a:blip r:embed="rId27"/>
          <a:stretch/>
        </p:blipFill>
        <p:spPr>
          <a:xfrm>
            <a:off x="4699800" y="5995080"/>
            <a:ext cx="633240" cy="633240"/>
          </a:xfrm>
          <a:prstGeom prst="rect">
            <a:avLst/>
          </a:prstGeom>
          <a:ln w="0">
            <a:noFill/>
          </a:ln>
        </p:spPr>
      </p:pic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Arial"/>
                <a:ea typeface="DejaVu Sans"/>
              </a:rPr>
              <a:t>About me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41"/>
          <p:cNvSpPr/>
          <p:nvPr/>
        </p:nvSpPr>
        <p:spPr>
          <a:xfrm>
            <a:off x="198108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Name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55" name="CustomShape 59"/>
          <p:cNvSpPr/>
          <p:nvPr/>
        </p:nvSpPr>
        <p:spPr>
          <a:xfrm>
            <a:off x="1981080" y="5562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mobile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56" name="CustomShape 40"/>
          <p:cNvSpPr/>
          <p:nvPr/>
        </p:nvSpPr>
        <p:spPr>
          <a:xfrm>
            <a:off x="7340040" y="554220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57" name="Picture 2" descr=""/>
          <p:cNvPicPr/>
          <p:nvPr/>
        </p:nvPicPr>
        <p:blipFill>
          <a:blip r:embed="rId28"/>
          <a:stretch/>
        </p:blipFill>
        <p:spPr>
          <a:xfrm>
            <a:off x="2134800" y="216468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89" descr=""/>
          <p:cNvPicPr/>
          <p:nvPr/>
        </p:nvPicPr>
        <p:blipFill>
          <a:blip r:embed="rId29"/>
          <a:stretch/>
        </p:blipFill>
        <p:spPr>
          <a:xfrm>
            <a:off x="3934080" y="219240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259" name="Picture 91" descr=""/>
          <p:cNvPicPr/>
          <p:nvPr/>
        </p:nvPicPr>
        <p:blipFill>
          <a:blip r:embed="rId30"/>
          <a:stretch/>
        </p:blipFill>
        <p:spPr>
          <a:xfrm>
            <a:off x="5773320" y="216468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92" descr=""/>
          <p:cNvPicPr/>
          <p:nvPr/>
        </p:nvPicPr>
        <p:blipFill>
          <a:blip r:embed="rId31"/>
          <a:stretch/>
        </p:blipFill>
        <p:spPr>
          <a:xfrm>
            <a:off x="7499880" y="216468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93" descr=""/>
          <p:cNvPicPr/>
          <p:nvPr/>
        </p:nvPicPr>
        <p:blipFill>
          <a:blip r:embed="rId32"/>
          <a:stretch/>
        </p:blipFill>
        <p:spPr>
          <a:xfrm>
            <a:off x="2153160" y="350928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262" name="Picture 94" descr=""/>
          <p:cNvPicPr/>
          <p:nvPr/>
        </p:nvPicPr>
        <p:blipFill>
          <a:blip r:embed="rId33"/>
          <a:stretch/>
        </p:blipFill>
        <p:spPr>
          <a:xfrm>
            <a:off x="3952800" y="353700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263" name="Picture 95" descr=""/>
          <p:cNvPicPr/>
          <p:nvPr/>
        </p:nvPicPr>
        <p:blipFill>
          <a:blip r:embed="rId34"/>
          <a:stretch/>
        </p:blipFill>
        <p:spPr>
          <a:xfrm>
            <a:off x="5791680" y="350928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96" descr=""/>
          <p:cNvPicPr/>
          <p:nvPr/>
        </p:nvPicPr>
        <p:blipFill>
          <a:blip r:embed="rId35"/>
          <a:stretch/>
        </p:blipFill>
        <p:spPr>
          <a:xfrm>
            <a:off x="7518240" y="350928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265" name="Picture 97" descr=""/>
          <p:cNvPicPr/>
          <p:nvPr/>
        </p:nvPicPr>
        <p:blipFill>
          <a:blip r:embed="rId36"/>
          <a:stretch/>
        </p:blipFill>
        <p:spPr>
          <a:xfrm>
            <a:off x="2153160" y="483696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98" descr=""/>
          <p:cNvPicPr/>
          <p:nvPr/>
        </p:nvPicPr>
        <p:blipFill>
          <a:blip r:embed="rId37"/>
          <a:stretch/>
        </p:blipFill>
        <p:spPr>
          <a:xfrm>
            <a:off x="3952800" y="486468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267" name="Picture 99" descr=""/>
          <p:cNvPicPr/>
          <p:nvPr/>
        </p:nvPicPr>
        <p:blipFill>
          <a:blip r:embed="rId38"/>
          <a:stretch/>
        </p:blipFill>
        <p:spPr>
          <a:xfrm>
            <a:off x="5791680" y="483696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268" name="Picture 100" descr=""/>
          <p:cNvPicPr/>
          <p:nvPr/>
        </p:nvPicPr>
        <p:blipFill>
          <a:blip r:embed="rId39"/>
          <a:stretch/>
        </p:blipFill>
        <p:spPr>
          <a:xfrm>
            <a:off x="7518240" y="483696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269" name="Picture 101" descr=""/>
          <p:cNvPicPr/>
          <p:nvPr/>
        </p:nvPicPr>
        <p:blipFill>
          <a:blip r:embed="rId40"/>
          <a:stretch/>
        </p:blipFill>
        <p:spPr>
          <a:xfrm>
            <a:off x="277920" y="352368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270" name="Picture 102" descr=""/>
          <p:cNvPicPr/>
          <p:nvPr/>
        </p:nvPicPr>
        <p:blipFill>
          <a:blip r:embed="rId41"/>
          <a:stretch/>
        </p:blipFill>
        <p:spPr>
          <a:xfrm>
            <a:off x="280440" y="478512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271" name="Picture 103" descr=""/>
          <p:cNvPicPr/>
          <p:nvPr/>
        </p:nvPicPr>
        <p:blipFill>
          <a:blip r:embed="rId42"/>
          <a:stretch/>
        </p:blipFill>
        <p:spPr>
          <a:xfrm>
            <a:off x="311400" y="617040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272" name="Picture 104" descr=""/>
          <p:cNvPicPr/>
          <p:nvPr/>
        </p:nvPicPr>
        <p:blipFill>
          <a:blip r:embed="rId43"/>
          <a:stretch/>
        </p:blipFill>
        <p:spPr>
          <a:xfrm>
            <a:off x="2162880" y="6195600"/>
            <a:ext cx="1279800" cy="493560"/>
          </a:xfrm>
          <a:prstGeom prst="rect">
            <a:avLst/>
          </a:prstGeom>
          <a:ln w="0">
            <a:noFill/>
          </a:ln>
        </p:spPr>
      </p:pic>
      <p:sp>
        <p:nvSpPr>
          <p:cNvPr id="273" name="CustomShape 20"/>
          <p:cNvSpPr/>
          <p:nvPr/>
        </p:nvSpPr>
        <p:spPr>
          <a:xfrm>
            <a:off x="152280" y="15228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008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4" name="CustomShape 22"/>
          <p:cNvSpPr/>
          <p:nvPr/>
        </p:nvSpPr>
        <p:spPr>
          <a:xfrm>
            <a:off x="152280" y="15228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75" name="Picture 69" descr=""/>
          <p:cNvPicPr/>
          <p:nvPr/>
        </p:nvPicPr>
        <p:blipFill>
          <a:blip r:embed="rId44"/>
          <a:stretch/>
        </p:blipFill>
        <p:spPr>
          <a:xfrm>
            <a:off x="457200" y="325080"/>
            <a:ext cx="989640" cy="989640"/>
          </a:xfrm>
          <a:prstGeom prst="rect">
            <a:avLst/>
          </a:prstGeom>
          <a:ln w="0">
            <a:noFill/>
          </a:ln>
        </p:spPr>
      </p:pic>
      <p:sp>
        <p:nvSpPr>
          <p:cNvPr id="276" name="CustomShape 17"/>
          <p:cNvSpPr/>
          <p:nvPr/>
        </p:nvSpPr>
        <p:spPr>
          <a:xfrm>
            <a:off x="7340040" y="15228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7" name="CustomShape 19"/>
          <p:cNvSpPr/>
          <p:nvPr/>
        </p:nvSpPr>
        <p:spPr>
          <a:xfrm>
            <a:off x="7340040" y="15228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No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78" name="Picture 70" descr=""/>
          <p:cNvPicPr/>
          <p:nvPr/>
        </p:nvPicPr>
        <p:blipFill>
          <a:blip r:embed="rId45"/>
          <a:stretch/>
        </p:blipFill>
        <p:spPr>
          <a:xfrm>
            <a:off x="7772400" y="457200"/>
            <a:ext cx="774000" cy="77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4"/>
          <p:cNvSpPr/>
          <p:nvPr/>
        </p:nvSpPr>
        <p:spPr>
          <a:xfrm>
            <a:off x="1956240" y="150336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0" name="CustomShape 40"/>
          <p:cNvSpPr/>
          <p:nvPr/>
        </p:nvSpPr>
        <p:spPr>
          <a:xfrm>
            <a:off x="5562720" y="4191120"/>
            <a:ext cx="1599120" cy="1162440"/>
          </a:xfrm>
          <a:prstGeom prst="rect">
            <a:avLst/>
          </a:prstGeom>
          <a:solidFill>
            <a:srgbClr val="ff03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1" name="CustomShape 41"/>
          <p:cNvSpPr/>
          <p:nvPr/>
        </p:nvSpPr>
        <p:spPr>
          <a:xfrm>
            <a:off x="5511240" y="417636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eat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981080" y="28753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152280" y="284724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4" name="CustomShape 4"/>
          <p:cNvSpPr/>
          <p:nvPr/>
        </p:nvSpPr>
        <p:spPr>
          <a:xfrm>
            <a:off x="3772080" y="15037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5" name="CustomShape 5"/>
          <p:cNvSpPr/>
          <p:nvPr/>
        </p:nvSpPr>
        <p:spPr>
          <a:xfrm>
            <a:off x="159840" y="420444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6" name="CustomShape 6"/>
          <p:cNvSpPr/>
          <p:nvPr/>
        </p:nvSpPr>
        <p:spPr>
          <a:xfrm>
            <a:off x="1956240" y="554220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7" name="CustomShape 7"/>
          <p:cNvSpPr/>
          <p:nvPr/>
        </p:nvSpPr>
        <p:spPr>
          <a:xfrm>
            <a:off x="3764520" y="419400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8" name="CustomShape 8"/>
          <p:cNvSpPr/>
          <p:nvPr/>
        </p:nvSpPr>
        <p:spPr>
          <a:xfrm>
            <a:off x="3764520" y="5542200"/>
            <a:ext cx="1599120" cy="1162440"/>
          </a:xfrm>
          <a:prstGeom prst="rect">
            <a:avLst/>
          </a:prstGeom>
          <a:solidFill>
            <a:srgbClr val="01e7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9" name="CustomShape 9"/>
          <p:cNvSpPr/>
          <p:nvPr/>
        </p:nvSpPr>
        <p:spPr>
          <a:xfrm>
            <a:off x="5562720" y="5562720"/>
            <a:ext cx="1599120" cy="1162440"/>
          </a:xfrm>
          <a:prstGeom prst="rect">
            <a:avLst/>
          </a:prstGeom>
          <a:solidFill>
            <a:srgbClr val="01e7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0" name="CustomShape 10"/>
          <p:cNvSpPr/>
          <p:nvPr/>
        </p:nvSpPr>
        <p:spPr>
          <a:xfrm>
            <a:off x="3772080" y="286200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1" name="CustomShape 11"/>
          <p:cNvSpPr/>
          <p:nvPr/>
        </p:nvSpPr>
        <p:spPr>
          <a:xfrm>
            <a:off x="1981080" y="420444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2" name="CustomShape 12"/>
          <p:cNvSpPr/>
          <p:nvPr/>
        </p:nvSpPr>
        <p:spPr>
          <a:xfrm>
            <a:off x="5562720" y="15037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3" name="CustomShape 13"/>
          <p:cNvSpPr/>
          <p:nvPr/>
        </p:nvSpPr>
        <p:spPr>
          <a:xfrm>
            <a:off x="7391520" y="4191120"/>
            <a:ext cx="1599120" cy="1162440"/>
          </a:xfrm>
          <a:prstGeom prst="rect">
            <a:avLst/>
          </a:prstGeom>
          <a:solidFill>
            <a:srgbClr val="ff03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4" name="CustomShape 14"/>
          <p:cNvSpPr/>
          <p:nvPr/>
        </p:nvSpPr>
        <p:spPr>
          <a:xfrm>
            <a:off x="7391520" y="150660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5" name="CustomShape 15">
            <a:hlinkClick r:id="rId1" action="ppaction://hlinksldjump"/>
          </p:cNvPr>
          <p:cNvSpPr/>
          <p:nvPr/>
        </p:nvSpPr>
        <p:spPr>
          <a:xfrm>
            <a:off x="152280" y="150372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6" name="CustomShape 20"/>
          <p:cNvSpPr/>
          <p:nvPr/>
        </p:nvSpPr>
        <p:spPr>
          <a:xfrm>
            <a:off x="198108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I like 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7" name="CustomShape 21"/>
          <p:cNvSpPr/>
          <p:nvPr/>
        </p:nvSpPr>
        <p:spPr>
          <a:xfrm>
            <a:off x="377208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It’s gross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8" name="CustomShape 22"/>
          <p:cNvSpPr/>
          <p:nvPr/>
        </p:nvSpPr>
        <p:spPr>
          <a:xfrm>
            <a:off x="556272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It’s spicy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9" name="CustomShape 23"/>
          <p:cNvSpPr/>
          <p:nvPr/>
        </p:nvSpPr>
        <p:spPr>
          <a:xfrm>
            <a:off x="7340040" y="1503720"/>
            <a:ext cx="15991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Cut up food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300" name="CustomShape 24"/>
          <p:cNvSpPr/>
          <p:nvPr/>
        </p:nvSpPr>
        <p:spPr>
          <a:xfrm>
            <a:off x="7340760" y="28620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1" name="CustomShape 25"/>
          <p:cNvSpPr/>
          <p:nvPr/>
        </p:nvSpPr>
        <p:spPr>
          <a:xfrm>
            <a:off x="152280" y="5769000"/>
            <a:ext cx="15991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Comic Sans MS"/>
                <a:ea typeface="DejaVu Sans"/>
              </a:rPr>
              <a:t>Clear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02" name="CustomShape 26"/>
          <p:cNvSpPr/>
          <p:nvPr/>
        </p:nvSpPr>
        <p:spPr>
          <a:xfrm>
            <a:off x="15228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Top Page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303" name="Picture 72" descr=""/>
          <p:cNvPicPr/>
          <p:nvPr/>
        </p:nvPicPr>
        <p:blipFill>
          <a:blip r:embed="rId2"/>
          <a:srcRect l="0" t="20608" r="0" b="17508"/>
          <a:stretch/>
        </p:blipFill>
        <p:spPr>
          <a:xfrm>
            <a:off x="380880" y="1841400"/>
            <a:ext cx="1243440" cy="767520"/>
          </a:xfrm>
          <a:prstGeom prst="rect">
            <a:avLst/>
          </a:prstGeom>
          <a:ln w="0">
            <a:noFill/>
          </a:ln>
        </p:spPr>
      </p:pic>
      <p:sp>
        <p:nvSpPr>
          <p:cNvPr id="304" name="CustomShape 27"/>
          <p:cNvSpPr/>
          <p:nvPr/>
        </p:nvSpPr>
        <p:spPr>
          <a:xfrm>
            <a:off x="7391520" y="28753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5" name="CustomShape 28"/>
          <p:cNvSpPr/>
          <p:nvPr/>
        </p:nvSpPr>
        <p:spPr>
          <a:xfrm>
            <a:off x="152280" y="55627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6" name="CustomShape 29"/>
          <p:cNvSpPr/>
          <p:nvPr/>
        </p:nvSpPr>
        <p:spPr>
          <a:xfrm>
            <a:off x="7340760" y="41911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7" name="CustomShape 30"/>
          <p:cNvSpPr/>
          <p:nvPr/>
        </p:nvSpPr>
        <p:spPr>
          <a:xfrm>
            <a:off x="1981080" y="4191120"/>
            <a:ext cx="15991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 have you been doing?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8" name="CustomShape 31"/>
          <p:cNvSpPr/>
          <p:nvPr/>
        </p:nvSpPr>
        <p:spPr>
          <a:xfrm>
            <a:off x="3772080" y="28620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wipe my face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9" name="CustomShape 33"/>
          <p:cNvSpPr/>
          <p:nvPr/>
        </p:nvSpPr>
        <p:spPr>
          <a:xfrm>
            <a:off x="3764520" y="4191120"/>
            <a:ext cx="15991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I’ve had enough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0" name="CustomShape 34"/>
          <p:cNvSpPr/>
          <p:nvPr/>
        </p:nvSpPr>
        <p:spPr>
          <a:xfrm>
            <a:off x="159840" y="4221360"/>
            <a:ext cx="15991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What’s for dinner?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1" name="CustomShape 35"/>
          <p:cNvSpPr/>
          <p:nvPr/>
        </p:nvSpPr>
        <p:spPr>
          <a:xfrm>
            <a:off x="1981080" y="2909160"/>
            <a:ext cx="15991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Can I have a drink?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2" name="CustomShape 36"/>
          <p:cNvSpPr/>
          <p:nvPr/>
        </p:nvSpPr>
        <p:spPr>
          <a:xfrm>
            <a:off x="152280" y="2875320"/>
            <a:ext cx="15991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Can I have some more?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3" name="CustomShape 37"/>
          <p:cNvSpPr/>
          <p:nvPr/>
        </p:nvSpPr>
        <p:spPr>
          <a:xfrm>
            <a:off x="1956240" y="5542200"/>
            <a:ext cx="15991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It’s too cold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14" name="CustomShape 38"/>
          <p:cNvSpPr/>
          <p:nvPr/>
        </p:nvSpPr>
        <p:spPr>
          <a:xfrm>
            <a:off x="152280" y="55422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It’s too hot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15" name="CustomShape 39"/>
          <p:cNvSpPr/>
          <p:nvPr/>
        </p:nvSpPr>
        <p:spPr>
          <a:xfrm>
            <a:off x="7315200" y="41911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drink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316" name="Picture 76" descr=""/>
          <p:cNvPicPr/>
          <p:nvPr/>
        </p:nvPicPr>
        <p:blipFill>
          <a:blip r:embed="rId3"/>
          <a:stretch/>
        </p:blipFill>
        <p:spPr>
          <a:xfrm>
            <a:off x="4216320" y="1778040"/>
            <a:ext cx="887760" cy="887760"/>
          </a:xfrm>
          <a:prstGeom prst="rect">
            <a:avLst/>
          </a:prstGeom>
          <a:ln w="0">
            <a:noFill/>
          </a:ln>
        </p:spPr>
      </p:pic>
      <p:pic>
        <p:nvPicPr>
          <p:cNvPr id="317" name="Picture 90" descr=""/>
          <p:cNvPicPr/>
          <p:nvPr/>
        </p:nvPicPr>
        <p:blipFill>
          <a:blip r:embed="rId4"/>
          <a:stretch/>
        </p:blipFill>
        <p:spPr>
          <a:xfrm>
            <a:off x="5865480" y="1752480"/>
            <a:ext cx="915120" cy="9151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93" descr=""/>
          <p:cNvPicPr/>
          <p:nvPr/>
        </p:nvPicPr>
        <p:blipFill>
          <a:blip r:embed="rId5"/>
          <a:stretch/>
        </p:blipFill>
        <p:spPr>
          <a:xfrm>
            <a:off x="7727400" y="1676520"/>
            <a:ext cx="1034640" cy="1034640"/>
          </a:xfrm>
          <a:prstGeom prst="rect">
            <a:avLst/>
          </a:prstGeom>
          <a:ln w="0">
            <a:noFill/>
          </a:ln>
        </p:spPr>
      </p:pic>
      <p:pic>
        <p:nvPicPr>
          <p:cNvPr id="319" name="Picture 119" descr=""/>
          <p:cNvPicPr/>
          <p:nvPr/>
        </p:nvPicPr>
        <p:blipFill>
          <a:blip r:embed="rId6"/>
          <a:stretch/>
        </p:blipFill>
        <p:spPr>
          <a:xfrm>
            <a:off x="596880" y="3200400"/>
            <a:ext cx="773640" cy="773640"/>
          </a:xfrm>
          <a:prstGeom prst="rect">
            <a:avLst/>
          </a:prstGeom>
          <a:ln w="0">
            <a:noFill/>
          </a:ln>
        </p:spPr>
      </p:pic>
      <p:pic>
        <p:nvPicPr>
          <p:cNvPr id="320" name="Picture 122" descr=""/>
          <p:cNvPicPr/>
          <p:nvPr/>
        </p:nvPicPr>
        <p:blipFill>
          <a:blip r:embed="rId7"/>
          <a:stretch/>
        </p:blipFill>
        <p:spPr>
          <a:xfrm>
            <a:off x="2273400" y="1778040"/>
            <a:ext cx="938880" cy="938880"/>
          </a:xfrm>
          <a:prstGeom prst="rect">
            <a:avLst/>
          </a:prstGeom>
          <a:ln w="0">
            <a:noFill/>
          </a:ln>
        </p:spPr>
      </p:pic>
      <p:pic>
        <p:nvPicPr>
          <p:cNvPr id="321" name="Picture 123" descr=""/>
          <p:cNvPicPr/>
          <p:nvPr/>
        </p:nvPicPr>
        <p:blipFill>
          <a:blip r:embed="rId8"/>
          <a:stretch/>
        </p:blipFill>
        <p:spPr>
          <a:xfrm>
            <a:off x="604080" y="4288320"/>
            <a:ext cx="1102680" cy="1102680"/>
          </a:xfrm>
          <a:prstGeom prst="rect">
            <a:avLst/>
          </a:prstGeom>
          <a:ln w="0">
            <a:noFill/>
          </a:ln>
        </p:spPr>
      </p:pic>
      <p:pic>
        <p:nvPicPr>
          <p:cNvPr id="322" name="Picture 124" descr=""/>
          <p:cNvPicPr/>
          <p:nvPr/>
        </p:nvPicPr>
        <p:blipFill>
          <a:blip r:embed="rId9"/>
          <a:stretch/>
        </p:blipFill>
        <p:spPr>
          <a:xfrm>
            <a:off x="2158920" y="4605840"/>
            <a:ext cx="659160" cy="659160"/>
          </a:xfrm>
          <a:prstGeom prst="rect">
            <a:avLst/>
          </a:prstGeom>
          <a:ln w="0">
            <a:noFill/>
          </a:ln>
        </p:spPr>
      </p:pic>
      <p:pic>
        <p:nvPicPr>
          <p:cNvPr id="323" name="Picture 129" descr=""/>
          <p:cNvPicPr/>
          <p:nvPr/>
        </p:nvPicPr>
        <p:blipFill>
          <a:blip r:embed="rId10"/>
          <a:stretch/>
        </p:blipFill>
        <p:spPr>
          <a:xfrm>
            <a:off x="2639160" y="4501800"/>
            <a:ext cx="788760" cy="788760"/>
          </a:xfrm>
          <a:prstGeom prst="rect">
            <a:avLst/>
          </a:prstGeom>
          <a:ln w="0">
            <a:noFill/>
          </a:ln>
        </p:spPr>
      </p:pic>
      <p:pic>
        <p:nvPicPr>
          <p:cNvPr id="324" name="Picture 136" descr=""/>
          <p:cNvPicPr/>
          <p:nvPr/>
        </p:nvPicPr>
        <p:blipFill>
          <a:blip r:embed="rId11"/>
          <a:stretch/>
        </p:blipFill>
        <p:spPr>
          <a:xfrm>
            <a:off x="571680" y="5867280"/>
            <a:ext cx="799200" cy="799200"/>
          </a:xfrm>
          <a:prstGeom prst="rect">
            <a:avLst/>
          </a:prstGeom>
          <a:ln w="0">
            <a:noFill/>
          </a:ln>
        </p:spPr>
      </p:pic>
      <p:pic>
        <p:nvPicPr>
          <p:cNvPr id="325" name="Picture 137" descr=""/>
          <p:cNvPicPr/>
          <p:nvPr/>
        </p:nvPicPr>
        <p:blipFill>
          <a:blip r:embed="rId12"/>
          <a:stretch/>
        </p:blipFill>
        <p:spPr>
          <a:xfrm>
            <a:off x="2273400" y="5850000"/>
            <a:ext cx="854640" cy="854640"/>
          </a:xfrm>
          <a:prstGeom prst="rect">
            <a:avLst/>
          </a:prstGeom>
          <a:ln w="0">
            <a:noFill/>
          </a:ln>
        </p:spPr>
      </p:pic>
      <p:pic>
        <p:nvPicPr>
          <p:cNvPr id="326" name="Picture 138" descr=""/>
          <p:cNvPicPr/>
          <p:nvPr/>
        </p:nvPicPr>
        <p:blipFill>
          <a:blip r:embed="rId13"/>
          <a:stretch/>
        </p:blipFill>
        <p:spPr>
          <a:xfrm>
            <a:off x="152280" y="4529520"/>
            <a:ext cx="659160" cy="659160"/>
          </a:xfrm>
          <a:prstGeom prst="rect">
            <a:avLst/>
          </a:prstGeom>
          <a:ln w="0">
            <a:noFill/>
          </a:ln>
        </p:spPr>
      </p:pic>
      <p:pic>
        <p:nvPicPr>
          <p:cNvPr id="327" name="Picture 140" descr=""/>
          <p:cNvPicPr/>
          <p:nvPr/>
        </p:nvPicPr>
        <p:blipFill>
          <a:blip r:embed="rId14"/>
          <a:stretch/>
        </p:blipFill>
        <p:spPr>
          <a:xfrm>
            <a:off x="7696080" y="4381560"/>
            <a:ext cx="1027800" cy="102780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141" descr=""/>
          <p:cNvPicPr/>
          <p:nvPr/>
        </p:nvPicPr>
        <p:blipFill>
          <a:blip r:embed="rId15"/>
          <a:stretch/>
        </p:blipFill>
        <p:spPr>
          <a:xfrm>
            <a:off x="2235600" y="3048480"/>
            <a:ext cx="1039680" cy="1039680"/>
          </a:xfrm>
          <a:prstGeom prst="rect">
            <a:avLst/>
          </a:prstGeom>
          <a:ln w="0">
            <a:noFill/>
          </a:ln>
        </p:spPr>
      </p:pic>
      <p:pic>
        <p:nvPicPr>
          <p:cNvPr id="329" name="Picture 142" descr=""/>
          <p:cNvPicPr/>
          <p:nvPr/>
        </p:nvPicPr>
        <p:blipFill>
          <a:blip r:embed="rId16"/>
          <a:stretch/>
        </p:blipFill>
        <p:spPr>
          <a:xfrm>
            <a:off x="4158000" y="3192120"/>
            <a:ext cx="831960" cy="831960"/>
          </a:xfrm>
          <a:prstGeom prst="rect">
            <a:avLst/>
          </a:prstGeom>
          <a:ln w="0">
            <a:noFill/>
          </a:ln>
        </p:spPr>
      </p:pic>
      <p:pic>
        <p:nvPicPr>
          <p:cNvPr id="330" name="Picture 143" descr=""/>
          <p:cNvPicPr/>
          <p:nvPr/>
        </p:nvPicPr>
        <p:blipFill>
          <a:blip r:embed="rId17"/>
          <a:stretch/>
        </p:blipFill>
        <p:spPr>
          <a:xfrm>
            <a:off x="4109040" y="4499280"/>
            <a:ext cx="862560" cy="862560"/>
          </a:xfrm>
          <a:prstGeom prst="rect">
            <a:avLst/>
          </a:prstGeom>
          <a:ln w="0">
            <a:noFill/>
          </a:ln>
        </p:spPr>
      </p:pic>
      <p:pic>
        <p:nvPicPr>
          <p:cNvPr id="331" name="Picture 144" descr=""/>
          <p:cNvPicPr/>
          <p:nvPr/>
        </p:nvPicPr>
        <p:blipFill>
          <a:blip r:embed="rId18"/>
          <a:srcRect l="0" t="0" r="42132" b="0"/>
          <a:stretch/>
        </p:blipFill>
        <p:spPr>
          <a:xfrm>
            <a:off x="2819520" y="3169440"/>
            <a:ext cx="236880" cy="410760"/>
          </a:xfrm>
          <a:prstGeom prst="rect">
            <a:avLst/>
          </a:prstGeom>
          <a:ln w="0">
            <a:noFill/>
          </a:ln>
        </p:spPr>
      </p:pic>
      <p:pic>
        <p:nvPicPr>
          <p:cNvPr id="332" name="Picture 139" descr=""/>
          <p:cNvPicPr/>
          <p:nvPr/>
        </p:nvPicPr>
        <p:blipFill>
          <a:blip r:embed="rId19"/>
          <a:srcRect l="0" t="13109" r="25686" b="0"/>
          <a:stretch/>
        </p:blipFill>
        <p:spPr>
          <a:xfrm>
            <a:off x="5898600" y="4462560"/>
            <a:ext cx="837720" cy="980640"/>
          </a:xfrm>
          <a:prstGeom prst="rect">
            <a:avLst/>
          </a:prstGeom>
          <a:ln w="0">
            <a:noFill/>
          </a:ln>
        </p:spPr>
      </p:pic>
      <p:sp>
        <p:nvSpPr>
          <p:cNvPr id="333" name="CustomShape 42"/>
          <p:cNvSpPr/>
          <p:nvPr/>
        </p:nvSpPr>
        <p:spPr>
          <a:xfrm>
            <a:off x="6521400" y="4462560"/>
            <a:ext cx="259200" cy="379440"/>
          </a:xfrm>
          <a:prstGeom prst="rect">
            <a:avLst/>
          </a:prstGeom>
          <a:solidFill>
            <a:srgbClr val="ff03ff"/>
          </a:solidFill>
          <a:ln>
            <a:solidFill>
              <a:srgbClr val="ff03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4" name="CustomShape 44"/>
          <p:cNvSpPr/>
          <p:nvPr/>
        </p:nvSpPr>
        <p:spPr>
          <a:xfrm>
            <a:off x="5562720" y="28753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5" name="CustomShape 45"/>
          <p:cNvSpPr/>
          <p:nvPr/>
        </p:nvSpPr>
        <p:spPr>
          <a:xfrm>
            <a:off x="5562720" y="28195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please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6" name="CustomShape 46"/>
          <p:cNvSpPr/>
          <p:nvPr/>
        </p:nvSpPr>
        <p:spPr>
          <a:xfrm>
            <a:off x="734004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thank you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337" name="Picture 96" descr=""/>
          <p:cNvPicPr/>
          <p:nvPr/>
        </p:nvPicPr>
        <p:blipFill>
          <a:blip r:embed="rId20"/>
          <a:srcRect l="0" t="20254" r="49483" b="0"/>
          <a:stretch/>
        </p:blipFill>
        <p:spPr>
          <a:xfrm rot="2694600">
            <a:off x="6050160" y="3195720"/>
            <a:ext cx="481320" cy="761040"/>
          </a:xfrm>
          <a:prstGeom prst="rect">
            <a:avLst/>
          </a:prstGeom>
          <a:ln w="0">
            <a:noFill/>
          </a:ln>
        </p:spPr>
      </p:pic>
      <p:pic>
        <p:nvPicPr>
          <p:cNvPr id="338" name="Picture 97" descr=""/>
          <p:cNvPicPr/>
          <p:nvPr/>
        </p:nvPicPr>
        <p:blipFill>
          <a:blip r:embed="rId21"/>
          <a:stretch/>
        </p:blipFill>
        <p:spPr>
          <a:xfrm>
            <a:off x="7340040" y="3200400"/>
            <a:ext cx="735840" cy="735840"/>
          </a:xfrm>
          <a:prstGeom prst="rect">
            <a:avLst/>
          </a:prstGeom>
          <a:ln w="0">
            <a:noFill/>
          </a:ln>
        </p:spPr>
      </p:pic>
      <p:pic>
        <p:nvPicPr>
          <p:cNvPr id="339" name="Picture 98" descr=""/>
          <p:cNvPicPr/>
          <p:nvPr/>
        </p:nvPicPr>
        <p:blipFill>
          <a:blip r:embed="rId22"/>
          <a:stretch/>
        </p:blipFill>
        <p:spPr>
          <a:xfrm>
            <a:off x="7978320" y="3023280"/>
            <a:ext cx="986400" cy="986400"/>
          </a:xfrm>
          <a:prstGeom prst="rect">
            <a:avLst/>
          </a:prstGeom>
          <a:ln w="0">
            <a:noFill/>
          </a:ln>
        </p:spPr>
      </p:pic>
      <p:sp>
        <p:nvSpPr>
          <p:cNvPr id="340" name="Line 47"/>
          <p:cNvSpPr/>
          <p:nvPr/>
        </p:nvSpPr>
        <p:spPr>
          <a:xfrm flipH="1">
            <a:off x="6343560" y="3506040"/>
            <a:ext cx="328680" cy="327600"/>
          </a:xfrm>
          <a:prstGeom prst="line">
            <a:avLst/>
          </a:prstGeom>
          <a:ln w="76320">
            <a:solidFill>
              <a:srgbClr val="ffffff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48"/>
          <p:cNvSpPr/>
          <p:nvPr/>
        </p:nvSpPr>
        <p:spPr>
          <a:xfrm>
            <a:off x="7365600" y="55627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2" name="CustomShape 49"/>
          <p:cNvSpPr/>
          <p:nvPr/>
        </p:nvSpPr>
        <p:spPr>
          <a:xfrm>
            <a:off x="3772080" y="552888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full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3" name="CustomShape 50"/>
          <p:cNvSpPr/>
          <p:nvPr/>
        </p:nvSpPr>
        <p:spPr>
          <a:xfrm>
            <a:off x="5543640" y="5562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empty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344" name="Picture 102" descr=""/>
          <p:cNvPicPr/>
          <p:nvPr/>
        </p:nvPicPr>
        <p:blipFill>
          <a:blip r:embed="rId23"/>
          <a:stretch/>
        </p:blipFill>
        <p:spPr>
          <a:xfrm>
            <a:off x="4019040" y="5786640"/>
            <a:ext cx="918000" cy="918000"/>
          </a:xfrm>
          <a:prstGeom prst="rect">
            <a:avLst/>
          </a:prstGeom>
          <a:ln w="0">
            <a:noFill/>
          </a:ln>
        </p:spPr>
      </p:pic>
      <p:pic>
        <p:nvPicPr>
          <p:cNvPr id="345" name="Picture 103" descr=""/>
          <p:cNvPicPr/>
          <p:nvPr/>
        </p:nvPicPr>
        <p:blipFill>
          <a:blip r:embed="rId24"/>
          <a:stretch/>
        </p:blipFill>
        <p:spPr>
          <a:xfrm>
            <a:off x="5956920" y="5867280"/>
            <a:ext cx="823680" cy="823680"/>
          </a:xfrm>
          <a:prstGeom prst="rect">
            <a:avLst/>
          </a:prstGeom>
          <a:ln w="0">
            <a:noFill/>
          </a:ln>
        </p:spPr>
      </p:pic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Arial"/>
                <a:ea typeface="DejaVu Sans"/>
              </a:rPr>
              <a:t>Food chat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20"/>
          <p:cNvSpPr/>
          <p:nvPr/>
        </p:nvSpPr>
        <p:spPr>
          <a:xfrm>
            <a:off x="152280" y="15228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008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8" name="CustomShape 22"/>
          <p:cNvSpPr/>
          <p:nvPr/>
        </p:nvSpPr>
        <p:spPr>
          <a:xfrm>
            <a:off x="152280" y="15228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49" name="Picture 69" descr=""/>
          <p:cNvPicPr/>
          <p:nvPr/>
        </p:nvPicPr>
        <p:blipFill>
          <a:blip r:embed="rId25"/>
          <a:stretch/>
        </p:blipFill>
        <p:spPr>
          <a:xfrm>
            <a:off x="457200" y="325080"/>
            <a:ext cx="989640" cy="989640"/>
          </a:xfrm>
          <a:prstGeom prst="rect">
            <a:avLst/>
          </a:prstGeom>
          <a:ln w="0">
            <a:noFill/>
          </a:ln>
        </p:spPr>
      </p:pic>
      <p:sp>
        <p:nvSpPr>
          <p:cNvPr id="350" name="CustomShape 17"/>
          <p:cNvSpPr/>
          <p:nvPr/>
        </p:nvSpPr>
        <p:spPr>
          <a:xfrm>
            <a:off x="7340040" y="15228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1" name="CustomShape 19"/>
          <p:cNvSpPr/>
          <p:nvPr/>
        </p:nvSpPr>
        <p:spPr>
          <a:xfrm>
            <a:off x="7340040" y="15228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No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52" name="Picture 70" descr=""/>
          <p:cNvPicPr/>
          <p:nvPr/>
        </p:nvPicPr>
        <p:blipFill>
          <a:blip r:embed="rId26"/>
          <a:stretch/>
        </p:blipFill>
        <p:spPr>
          <a:xfrm>
            <a:off x="7772400" y="457200"/>
            <a:ext cx="774000" cy="77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3772080" y="15037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4" name="CustomShape 2"/>
          <p:cNvSpPr/>
          <p:nvPr/>
        </p:nvSpPr>
        <p:spPr>
          <a:xfrm>
            <a:off x="1981080" y="15037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5" name="CustomShape 3"/>
          <p:cNvSpPr/>
          <p:nvPr/>
        </p:nvSpPr>
        <p:spPr>
          <a:xfrm>
            <a:off x="1981080" y="28753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152280" y="285480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>
            <a:off x="1981080" y="41911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152280" y="41911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9" name="CustomShape 7"/>
          <p:cNvSpPr/>
          <p:nvPr/>
        </p:nvSpPr>
        <p:spPr>
          <a:xfrm>
            <a:off x="3772080" y="28753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0" name="CustomShape 8"/>
          <p:cNvSpPr/>
          <p:nvPr/>
        </p:nvSpPr>
        <p:spPr>
          <a:xfrm>
            <a:off x="152280" y="554220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1" name="CustomShape 9"/>
          <p:cNvSpPr/>
          <p:nvPr/>
        </p:nvSpPr>
        <p:spPr>
          <a:xfrm>
            <a:off x="3772080" y="41911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2" name="CustomShape 10"/>
          <p:cNvSpPr/>
          <p:nvPr/>
        </p:nvSpPr>
        <p:spPr>
          <a:xfrm>
            <a:off x="1981080" y="554220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3" name="CustomShape 11"/>
          <p:cNvSpPr/>
          <p:nvPr/>
        </p:nvSpPr>
        <p:spPr>
          <a:xfrm>
            <a:off x="5562720" y="554220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364" name="CustomShape 12"/>
          <p:cNvSpPr/>
          <p:nvPr/>
        </p:nvSpPr>
        <p:spPr>
          <a:xfrm>
            <a:off x="5562720" y="41911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5" name="CustomShape 13"/>
          <p:cNvSpPr/>
          <p:nvPr/>
        </p:nvSpPr>
        <p:spPr>
          <a:xfrm>
            <a:off x="5562720" y="28753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6" name="CustomShape 14"/>
          <p:cNvSpPr/>
          <p:nvPr/>
        </p:nvSpPr>
        <p:spPr>
          <a:xfrm>
            <a:off x="5562720" y="15037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7" name="CustomShape 15"/>
          <p:cNvSpPr/>
          <p:nvPr/>
        </p:nvSpPr>
        <p:spPr>
          <a:xfrm>
            <a:off x="7340760" y="41911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8" name="CustomShape 16"/>
          <p:cNvSpPr/>
          <p:nvPr/>
        </p:nvSpPr>
        <p:spPr>
          <a:xfrm>
            <a:off x="7340760" y="284724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9" name="CustomShape 17"/>
          <p:cNvSpPr/>
          <p:nvPr/>
        </p:nvSpPr>
        <p:spPr>
          <a:xfrm>
            <a:off x="7340760" y="15037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0" name="CustomShape 18">
            <a:hlinkClick r:id="rId1" action="ppaction://hlinksldjump"/>
          </p:cNvPr>
          <p:cNvSpPr/>
          <p:nvPr/>
        </p:nvSpPr>
        <p:spPr>
          <a:xfrm>
            <a:off x="152280" y="150372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71" name="CustomShape 22"/>
          <p:cNvSpPr/>
          <p:nvPr/>
        </p:nvSpPr>
        <p:spPr>
          <a:xfrm>
            <a:off x="152280" y="150372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Top</a:t>
            </a: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Page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2" name="CustomShape 24"/>
          <p:cNvSpPr/>
          <p:nvPr/>
        </p:nvSpPr>
        <p:spPr>
          <a:xfrm>
            <a:off x="5562720" y="1503720"/>
            <a:ext cx="15991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When’s your Birthday?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3" name="CustomShape 25"/>
          <p:cNvSpPr/>
          <p:nvPr/>
        </p:nvSpPr>
        <p:spPr>
          <a:xfrm>
            <a:off x="7340040" y="1503720"/>
            <a:ext cx="15991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How old are you?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4" name="CustomShape 26"/>
          <p:cNvSpPr/>
          <p:nvPr/>
        </p:nvSpPr>
        <p:spPr>
          <a:xfrm>
            <a:off x="152280" y="2854800"/>
            <a:ext cx="15991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Who do you live with?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5" name="CustomShape 27"/>
          <p:cNvSpPr/>
          <p:nvPr/>
        </p:nvSpPr>
        <p:spPr>
          <a:xfrm>
            <a:off x="1981080" y="2854800"/>
            <a:ext cx="15991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Do you have a pet?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376" name="Picture 91" descr=""/>
          <p:cNvPicPr/>
          <p:nvPr/>
        </p:nvPicPr>
        <p:blipFill>
          <a:blip r:embed="rId2"/>
          <a:srcRect l="0" t="20608" r="0" b="17508"/>
          <a:stretch/>
        </p:blipFill>
        <p:spPr>
          <a:xfrm>
            <a:off x="380880" y="1841400"/>
            <a:ext cx="1243440" cy="767520"/>
          </a:xfrm>
          <a:prstGeom prst="rect">
            <a:avLst/>
          </a:prstGeom>
          <a:ln w="0">
            <a:noFill/>
          </a:ln>
        </p:spPr>
      </p:pic>
      <p:sp>
        <p:nvSpPr>
          <p:cNvPr id="377" name="CustomShape 39"/>
          <p:cNvSpPr/>
          <p:nvPr/>
        </p:nvSpPr>
        <p:spPr>
          <a:xfrm>
            <a:off x="3772080" y="1534320"/>
            <a:ext cx="15991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Where do you live?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378" name="Picture 122" descr=""/>
          <p:cNvPicPr/>
          <p:nvPr/>
        </p:nvPicPr>
        <p:blipFill>
          <a:blip r:embed="rId3"/>
          <a:stretch/>
        </p:blipFill>
        <p:spPr>
          <a:xfrm>
            <a:off x="2057400" y="3023280"/>
            <a:ext cx="556920" cy="556920"/>
          </a:xfrm>
          <a:prstGeom prst="rect">
            <a:avLst/>
          </a:prstGeom>
          <a:ln w="0">
            <a:noFill/>
          </a:ln>
        </p:spPr>
      </p:pic>
      <p:pic>
        <p:nvPicPr>
          <p:cNvPr id="379" name="Picture 123" descr=""/>
          <p:cNvPicPr/>
          <p:nvPr/>
        </p:nvPicPr>
        <p:blipFill>
          <a:blip r:embed="rId4"/>
          <a:stretch/>
        </p:blipFill>
        <p:spPr>
          <a:xfrm>
            <a:off x="2971800" y="3023280"/>
            <a:ext cx="556920" cy="556920"/>
          </a:xfrm>
          <a:prstGeom prst="rect">
            <a:avLst/>
          </a:prstGeom>
          <a:ln w="0">
            <a:noFill/>
          </a:ln>
        </p:spPr>
      </p:pic>
      <p:pic>
        <p:nvPicPr>
          <p:cNvPr id="380" name="Picture 124" descr=""/>
          <p:cNvPicPr/>
          <p:nvPr/>
        </p:nvPicPr>
        <p:blipFill>
          <a:blip r:embed="rId5"/>
          <a:stretch/>
        </p:blipFill>
        <p:spPr>
          <a:xfrm>
            <a:off x="2576520" y="3124080"/>
            <a:ext cx="470520" cy="470520"/>
          </a:xfrm>
          <a:prstGeom prst="rect">
            <a:avLst/>
          </a:prstGeom>
          <a:ln w="0">
            <a:noFill/>
          </a:ln>
        </p:spPr>
      </p:pic>
      <p:pic>
        <p:nvPicPr>
          <p:cNvPr id="381" name="Picture 125" descr=""/>
          <p:cNvPicPr/>
          <p:nvPr/>
        </p:nvPicPr>
        <p:blipFill>
          <a:blip r:embed="rId6"/>
          <a:stretch/>
        </p:blipFill>
        <p:spPr>
          <a:xfrm>
            <a:off x="7772400" y="1773720"/>
            <a:ext cx="871200" cy="871200"/>
          </a:xfrm>
          <a:prstGeom prst="rect">
            <a:avLst/>
          </a:prstGeom>
          <a:ln w="0">
            <a:noFill/>
          </a:ln>
        </p:spPr>
      </p:pic>
      <p:pic>
        <p:nvPicPr>
          <p:cNvPr id="382" name="Picture 98" descr=""/>
          <p:cNvPicPr/>
          <p:nvPr/>
        </p:nvPicPr>
        <p:blipFill>
          <a:blip r:embed="rId7"/>
          <a:srcRect l="0" t="0" r="45497" b="35459"/>
          <a:stretch/>
        </p:blipFill>
        <p:spPr>
          <a:xfrm>
            <a:off x="2615400" y="1648440"/>
            <a:ext cx="684720" cy="789120"/>
          </a:xfrm>
          <a:prstGeom prst="rect">
            <a:avLst/>
          </a:prstGeom>
          <a:ln w="0">
            <a:noFill/>
          </a:ln>
        </p:spPr>
      </p:pic>
      <p:pic>
        <p:nvPicPr>
          <p:cNvPr id="383" name="Picture 126" descr=""/>
          <p:cNvPicPr/>
          <p:nvPr/>
        </p:nvPicPr>
        <p:blipFill>
          <a:blip r:embed="rId8"/>
          <a:stretch/>
        </p:blipFill>
        <p:spPr>
          <a:xfrm>
            <a:off x="6230880" y="1811160"/>
            <a:ext cx="854640" cy="854640"/>
          </a:xfrm>
          <a:prstGeom prst="rect">
            <a:avLst/>
          </a:prstGeom>
          <a:ln w="0">
            <a:noFill/>
          </a:ln>
        </p:spPr>
      </p:pic>
      <p:pic>
        <p:nvPicPr>
          <p:cNvPr id="384" name="Picture 127" descr=""/>
          <p:cNvPicPr/>
          <p:nvPr/>
        </p:nvPicPr>
        <p:blipFill>
          <a:blip r:embed="rId9"/>
          <a:stretch/>
        </p:blipFill>
        <p:spPr>
          <a:xfrm>
            <a:off x="500040" y="3155400"/>
            <a:ext cx="653400" cy="653400"/>
          </a:xfrm>
          <a:prstGeom prst="rect">
            <a:avLst/>
          </a:prstGeom>
          <a:ln w="0">
            <a:noFill/>
          </a:ln>
        </p:spPr>
      </p:pic>
      <p:pic>
        <p:nvPicPr>
          <p:cNvPr id="385" name="Picture 128" descr=""/>
          <p:cNvPicPr/>
          <p:nvPr/>
        </p:nvPicPr>
        <p:blipFill>
          <a:blip r:embed="rId10"/>
          <a:srcRect l="61854" t="38264" r="0" b="0"/>
          <a:stretch/>
        </p:blipFill>
        <p:spPr>
          <a:xfrm>
            <a:off x="1086840" y="3200400"/>
            <a:ext cx="360000" cy="583560"/>
          </a:xfrm>
          <a:prstGeom prst="rect">
            <a:avLst/>
          </a:prstGeom>
          <a:ln w="0">
            <a:noFill/>
          </a:ln>
        </p:spPr>
      </p:pic>
      <p:pic>
        <p:nvPicPr>
          <p:cNvPr id="386" name="Picture 129" descr=""/>
          <p:cNvPicPr/>
          <p:nvPr/>
        </p:nvPicPr>
        <p:blipFill>
          <a:blip r:embed="rId11"/>
          <a:srcRect l="0" t="0" r="31857" b="0"/>
          <a:stretch/>
        </p:blipFill>
        <p:spPr>
          <a:xfrm>
            <a:off x="4323600" y="1752480"/>
            <a:ext cx="552240" cy="81180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130" descr=""/>
          <p:cNvPicPr/>
          <p:nvPr/>
        </p:nvPicPr>
        <p:blipFill>
          <a:blip r:embed="rId12"/>
          <a:stretch/>
        </p:blipFill>
        <p:spPr>
          <a:xfrm>
            <a:off x="4114800" y="3048120"/>
            <a:ext cx="844200" cy="844200"/>
          </a:xfrm>
          <a:prstGeom prst="rect">
            <a:avLst/>
          </a:prstGeom>
          <a:ln w="0">
            <a:noFill/>
          </a:ln>
        </p:spPr>
      </p:pic>
      <p:pic>
        <p:nvPicPr>
          <p:cNvPr id="388" name="Picture 131" descr=""/>
          <p:cNvPicPr/>
          <p:nvPr/>
        </p:nvPicPr>
        <p:blipFill>
          <a:blip r:embed="rId13"/>
          <a:stretch/>
        </p:blipFill>
        <p:spPr>
          <a:xfrm>
            <a:off x="6234120" y="2971800"/>
            <a:ext cx="775080" cy="775080"/>
          </a:xfrm>
          <a:prstGeom prst="rect">
            <a:avLst/>
          </a:prstGeom>
          <a:ln w="0">
            <a:noFill/>
          </a:ln>
        </p:spPr>
      </p:pic>
      <p:pic>
        <p:nvPicPr>
          <p:cNvPr id="389" name="Picture 132" descr=""/>
          <p:cNvPicPr/>
          <p:nvPr/>
        </p:nvPicPr>
        <p:blipFill>
          <a:blip r:embed="rId14"/>
          <a:srcRect l="0" t="0" r="49749" b="0"/>
          <a:stretch/>
        </p:blipFill>
        <p:spPr>
          <a:xfrm>
            <a:off x="8164800" y="2998080"/>
            <a:ext cx="444600" cy="887040"/>
          </a:xfrm>
          <a:prstGeom prst="rect">
            <a:avLst/>
          </a:prstGeom>
          <a:ln w="0">
            <a:noFill/>
          </a:ln>
        </p:spPr>
      </p:pic>
      <p:pic>
        <p:nvPicPr>
          <p:cNvPr id="390" name="Picture 133" descr=""/>
          <p:cNvPicPr/>
          <p:nvPr/>
        </p:nvPicPr>
        <p:blipFill>
          <a:blip r:embed="rId15"/>
          <a:stretch/>
        </p:blipFill>
        <p:spPr>
          <a:xfrm>
            <a:off x="914400" y="6019920"/>
            <a:ext cx="456120" cy="456120"/>
          </a:xfrm>
          <a:prstGeom prst="rect">
            <a:avLst/>
          </a:prstGeom>
          <a:ln w="0">
            <a:noFill/>
          </a:ln>
        </p:spPr>
      </p:pic>
      <p:pic>
        <p:nvPicPr>
          <p:cNvPr id="391" name="Picture 134" descr=""/>
          <p:cNvPicPr/>
          <p:nvPr/>
        </p:nvPicPr>
        <p:blipFill>
          <a:blip r:embed="rId16"/>
          <a:stretch/>
        </p:blipFill>
        <p:spPr>
          <a:xfrm>
            <a:off x="506520" y="5992920"/>
            <a:ext cx="483120" cy="483120"/>
          </a:xfrm>
          <a:prstGeom prst="rect">
            <a:avLst/>
          </a:prstGeom>
          <a:ln w="0">
            <a:noFill/>
          </a:ln>
        </p:spPr>
      </p:pic>
      <p:pic>
        <p:nvPicPr>
          <p:cNvPr id="392" name="Picture 135" descr=""/>
          <p:cNvPicPr/>
          <p:nvPr/>
        </p:nvPicPr>
        <p:blipFill>
          <a:blip r:embed="rId17"/>
          <a:stretch/>
        </p:blipFill>
        <p:spPr>
          <a:xfrm>
            <a:off x="1143000" y="5929200"/>
            <a:ext cx="470520" cy="470520"/>
          </a:xfrm>
          <a:prstGeom prst="rect">
            <a:avLst/>
          </a:prstGeom>
          <a:ln w="0">
            <a:noFill/>
          </a:ln>
        </p:spPr>
      </p:pic>
      <p:pic>
        <p:nvPicPr>
          <p:cNvPr id="393" name="Picture 136" descr=""/>
          <p:cNvPicPr/>
          <p:nvPr/>
        </p:nvPicPr>
        <p:blipFill>
          <a:blip r:embed="rId18"/>
          <a:stretch/>
        </p:blipFill>
        <p:spPr>
          <a:xfrm>
            <a:off x="2590920" y="4356000"/>
            <a:ext cx="824400" cy="824400"/>
          </a:xfrm>
          <a:prstGeom prst="rect">
            <a:avLst/>
          </a:prstGeom>
          <a:ln w="0">
            <a:noFill/>
          </a:ln>
        </p:spPr>
      </p:pic>
      <p:pic>
        <p:nvPicPr>
          <p:cNvPr id="394" name="Picture 137" descr=""/>
          <p:cNvPicPr/>
          <p:nvPr/>
        </p:nvPicPr>
        <p:blipFill>
          <a:blip r:embed="rId19"/>
          <a:stretch/>
        </p:blipFill>
        <p:spPr>
          <a:xfrm>
            <a:off x="4399920" y="4475880"/>
            <a:ext cx="704520" cy="704520"/>
          </a:xfrm>
          <a:prstGeom prst="rect">
            <a:avLst/>
          </a:prstGeom>
          <a:ln w="0">
            <a:noFill/>
          </a:ln>
        </p:spPr>
      </p:pic>
      <p:pic>
        <p:nvPicPr>
          <p:cNvPr id="395" name="Picture 138" descr=""/>
          <p:cNvPicPr/>
          <p:nvPr/>
        </p:nvPicPr>
        <p:blipFill>
          <a:blip r:embed="rId20"/>
          <a:stretch/>
        </p:blipFill>
        <p:spPr>
          <a:xfrm>
            <a:off x="8019000" y="4577400"/>
            <a:ext cx="603360" cy="603360"/>
          </a:xfrm>
          <a:prstGeom prst="rect">
            <a:avLst/>
          </a:prstGeom>
          <a:ln w="0">
            <a:noFill/>
          </a:ln>
        </p:spPr>
      </p:pic>
      <p:pic>
        <p:nvPicPr>
          <p:cNvPr id="396" name="Picture 139" descr=""/>
          <p:cNvPicPr/>
          <p:nvPr/>
        </p:nvPicPr>
        <p:blipFill>
          <a:blip r:embed="rId21"/>
          <a:stretch/>
        </p:blipFill>
        <p:spPr>
          <a:xfrm>
            <a:off x="6019200" y="4571280"/>
            <a:ext cx="533160" cy="533160"/>
          </a:xfrm>
          <a:prstGeom prst="rect">
            <a:avLst/>
          </a:prstGeom>
          <a:ln w="0">
            <a:noFill/>
          </a:ln>
        </p:spPr>
      </p:pic>
      <p:pic>
        <p:nvPicPr>
          <p:cNvPr id="397" name="Picture 140" descr=""/>
          <p:cNvPicPr/>
          <p:nvPr/>
        </p:nvPicPr>
        <p:blipFill>
          <a:blip r:embed="rId22"/>
          <a:stretch/>
        </p:blipFill>
        <p:spPr>
          <a:xfrm>
            <a:off x="1054080" y="4494600"/>
            <a:ext cx="697320" cy="6973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141" descr=""/>
          <p:cNvPicPr/>
          <p:nvPr/>
        </p:nvPicPr>
        <p:blipFill>
          <a:blip r:embed="rId23"/>
          <a:stretch/>
        </p:blipFill>
        <p:spPr>
          <a:xfrm>
            <a:off x="6414120" y="4419720"/>
            <a:ext cx="595080" cy="595080"/>
          </a:xfrm>
          <a:prstGeom prst="rect">
            <a:avLst/>
          </a:prstGeom>
          <a:ln w="0">
            <a:noFill/>
          </a:ln>
        </p:spPr>
      </p:pic>
      <p:sp>
        <p:nvSpPr>
          <p:cNvPr id="399" name="CustomShape 56"/>
          <p:cNvSpPr/>
          <p:nvPr/>
        </p:nvSpPr>
        <p:spPr>
          <a:xfrm>
            <a:off x="3772080" y="554220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00" name="Picture 92" descr=""/>
          <p:cNvPicPr/>
          <p:nvPr/>
        </p:nvPicPr>
        <p:blipFill>
          <a:blip r:embed="rId24"/>
          <a:stretch/>
        </p:blipFill>
        <p:spPr>
          <a:xfrm>
            <a:off x="2209680" y="1752480"/>
            <a:ext cx="684720" cy="684720"/>
          </a:xfrm>
          <a:prstGeom prst="rect">
            <a:avLst/>
          </a:prstGeom>
          <a:ln w="0">
            <a:noFill/>
          </a:ln>
        </p:spPr>
      </p:pic>
      <p:pic>
        <p:nvPicPr>
          <p:cNvPr id="401" name="Picture 96" descr=""/>
          <p:cNvPicPr/>
          <p:nvPr/>
        </p:nvPicPr>
        <p:blipFill>
          <a:blip r:embed="rId25"/>
          <a:stretch/>
        </p:blipFill>
        <p:spPr>
          <a:xfrm>
            <a:off x="5715000" y="3124080"/>
            <a:ext cx="684720" cy="684720"/>
          </a:xfrm>
          <a:prstGeom prst="rect">
            <a:avLst/>
          </a:prstGeom>
          <a:ln w="0">
            <a:noFill/>
          </a:ln>
        </p:spPr>
      </p:pic>
      <p:pic>
        <p:nvPicPr>
          <p:cNvPr id="402" name="Picture 114" descr=""/>
          <p:cNvPicPr/>
          <p:nvPr/>
        </p:nvPicPr>
        <p:blipFill>
          <a:blip r:embed="rId26"/>
          <a:stretch/>
        </p:blipFill>
        <p:spPr>
          <a:xfrm>
            <a:off x="2133720" y="4419720"/>
            <a:ext cx="684720" cy="684720"/>
          </a:xfrm>
          <a:prstGeom prst="rect">
            <a:avLst/>
          </a:prstGeom>
          <a:ln w="0">
            <a:noFill/>
          </a:ln>
        </p:spPr>
      </p:pic>
      <p:pic>
        <p:nvPicPr>
          <p:cNvPr id="403" name="Picture 115" descr=""/>
          <p:cNvPicPr/>
          <p:nvPr/>
        </p:nvPicPr>
        <p:blipFill>
          <a:blip r:embed="rId27"/>
          <a:stretch/>
        </p:blipFill>
        <p:spPr>
          <a:xfrm>
            <a:off x="3962520" y="4419720"/>
            <a:ext cx="684720" cy="684720"/>
          </a:xfrm>
          <a:prstGeom prst="rect">
            <a:avLst/>
          </a:prstGeom>
          <a:ln w="0">
            <a:noFill/>
          </a:ln>
        </p:spPr>
      </p:pic>
      <p:pic>
        <p:nvPicPr>
          <p:cNvPr id="404" name="Picture 116" descr=""/>
          <p:cNvPicPr/>
          <p:nvPr/>
        </p:nvPicPr>
        <p:blipFill>
          <a:blip r:embed="rId28"/>
          <a:stretch/>
        </p:blipFill>
        <p:spPr>
          <a:xfrm>
            <a:off x="7543800" y="4419720"/>
            <a:ext cx="684720" cy="684720"/>
          </a:xfrm>
          <a:prstGeom prst="rect">
            <a:avLst/>
          </a:prstGeom>
          <a:ln w="0">
            <a:noFill/>
          </a:ln>
        </p:spPr>
      </p:pic>
      <p:pic>
        <p:nvPicPr>
          <p:cNvPr id="405" name="Picture 117" descr=""/>
          <p:cNvPicPr/>
          <p:nvPr/>
        </p:nvPicPr>
        <p:blipFill>
          <a:blip r:embed="rId29"/>
          <a:stretch/>
        </p:blipFill>
        <p:spPr>
          <a:xfrm>
            <a:off x="5562720" y="4419720"/>
            <a:ext cx="684720" cy="6847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119" descr=""/>
          <p:cNvPicPr/>
          <p:nvPr/>
        </p:nvPicPr>
        <p:blipFill>
          <a:blip r:embed="rId30"/>
          <a:stretch/>
        </p:blipFill>
        <p:spPr>
          <a:xfrm>
            <a:off x="152280" y="4460400"/>
            <a:ext cx="684720" cy="684720"/>
          </a:xfrm>
          <a:prstGeom prst="rect">
            <a:avLst/>
          </a:prstGeom>
          <a:ln w="0">
            <a:noFill/>
          </a:ln>
        </p:spPr>
      </p:pic>
      <p:pic>
        <p:nvPicPr>
          <p:cNvPr id="407" name="Picture 120" descr=""/>
          <p:cNvPicPr/>
          <p:nvPr/>
        </p:nvPicPr>
        <p:blipFill>
          <a:blip r:embed="rId31"/>
          <a:stretch/>
        </p:blipFill>
        <p:spPr>
          <a:xfrm>
            <a:off x="72360" y="5791320"/>
            <a:ext cx="684720" cy="684720"/>
          </a:xfrm>
          <a:prstGeom prst="rect">
            <a:avLst/>
          </a:prstGeom>
          <a:ln w="0">
            <a:noFill/>
          </a:ln>
        </p:spPr>
      </p:pic>
      <p:pic>
        <p:nvPicPr>
          <p:cNvPr id="408" name="Picture 121" descr=""/>
          <p:cNvPicPr/>
          <p:nvPr/>
        </p:nvPicPr>
        <p:blipFill>
          <a:blip r:embed="rId32"/>
          <a:stretch/>
        </p:blipFill>
        <p:spPr>
          <a:xfrm>
            <a:off x="3866400" y="1811520"/>
            <a:ext cx="456120" cy="456120"/>
          </a:xfrm>
          <a:prstGeom prst="rect">
            <a:avLst/>
          </a:prstGeom>
          <a:ln w="0">
            <a:noFill/>
          </a:ln>
        </p:spPr>
      </p:pic>
      <p:pic>
        <p:nvPicPr>
          <p:cNvPr id="409" name="Picture 144" descr=""/>
          <p:cNvPicPr/>
          <p:nvPr/>
        </p:nvPicPr>
        <p:blipFill>
          <a:blip r:embed="rId33"/>
          <a:stretch/>
        </p:blipFill>
        <p:spPr>
          <a:xfrm>
            <a:off x="7543800" y="3124080"/>
            <a:ext cx="456120" cy="456120"/>
          </a:xfrm>
          <a:prstGeom prst="rect">
            <a:avLst/>
          </a:prstGeom>
          <a:ln w="0">
            <a:noFill/>
          </a:ln>
        </p:spPr>
      </p:pic>
      <p:pic>
        <p:nvPicPr>
          <p:cNvPr id="410" name="Picture 148" descr=""/>
          <p:cNvPicPr/>
          <p:nvPr/>
        </p:nvPicPr>
        <p:blipFill>
          <a:blip r:embed="rId34"/>
          <a:stretch/>
        </p:blipFill>
        <p:spPr>
          <a:xfrm>
            <a:off x="7531200" y="1780560"/>
            <a:ext cx="468720" cy="468720"/>
          </a:xfrm>
          <a:prstGeom prst="rect">
            <a:avLst/>
          </a:prstGeom>
          <a:ln w="0">
            <a:noFill/>
          </a:ln>
        </p:spPr>
      </p:pic>
      <p:pic>
        <p:nvPicPr>
          <p:cNvPr id="411" name="Picture 149" descr=""/>
          <p:cNvPicPr/>
          <p:nvPr/>
        </p:nvPicPr>
        <p:blipFill>
          <a:blip r:embed="rId35"/>
          <a:stretch/>
        </p:blipFill>
        <p:spPr>
          <a:xfrm>
            <a:off x="5638680" y="1752480"/>
            <a:ext cx="608400" cy="608400"/>
          </a:xfrm>
          <a:prstGeom prst="rect">
            <a:avLst/>
          </a:prstGeom>
          <a:ln w="0">
            <a:noFill/>
          </a:ln>
        </p:spPr>
      </p:pic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Arial"/>
                <a:ea typeface="DejaVu Sans"/>
              </a:rPr>
              <a:t>About you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CustomShape 38"/>
          <p:cNvSpPr/>
          <p:nvPr/>
        </p:nvSpPr>
        <p:spPr>
          <a:xfrm>
            <a:off x="1981080" y="1503720"/>
            <a:ext cx="15991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What’s your name?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14" name="CustomShape 28"/>
          <p:cNvSpPr/>
          <p:nvPr/>
        </p:nvSpPr>
        <p:spPr>
          <a:xfrm>
            <a:off x="3772080" y="2854800"/>
            <a:ext cx="15991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Tell me about your day?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15" name="CustomShape 29"/>
          <p:cNvSpPr/>
          <p:nvPr/>
        </p:nvSpPr>
        <p:spPr>
          <a:xfrm>
            <a:off x="5562720" y="2847240"/>
            <a:ext cx="15991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What’s your email?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16" name="CustomShape 30"/>
          <p:cNvSpPr/>
          <p:nvPr/>
        </p:nvSpPr>
        <p:spPr>
          <a:xfrm>
            <a:off x="7340040" y="2854800"/>
            <a:ext cx="15991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Where do you work?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17" name="CustomShape 55"/>
          <p:cNvSpPr/>
          <p:nvPr/>
        </p:nvSpPr>
        <p:spPr>
          <a:xfrm>
            <a:off x="152280" y="4202640"/>
            <a:ext cx="15991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What’s your mobile number?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18" name="CustomShape 31"/>
          <p:cNvSpPr/>
          <p:nvPr/>
        </p:nvSpPr>
        <p:spPr>
          <a:xfrm>
            <a:off x="1981080" y="4170600"/>
            <a:ext cx="15991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 music do you like?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19" name="CustomShape 32"/>
          <p:cNvSpPr/>
          <p:nvPr/>
        </p:nvSpPr>
        <p:spPr>
          <a:xfrm>
            <a:off x="3772080" y="4170600"/>
            <a:ext cx="15991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 films do you like?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20" name="CustomShape 33"/>
          <p:cNvSpPr/>
          <p:nvPr/>
        </p:nvSpPr>
        <p:spPr>
          <a:xfrm>
            <a:off x="5562720" y="4170600"/>
            <a:ext cx="159912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What’s your hobby</a:t>
            </a: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?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21" name="CustomShape 34"/>
          <p:cNvSpPr/>
          <p:nvPr/>
        </p:nvSpPr>
        <p:spPr>
          <a:xfrm>
            <a:off x="7340040" y="4170600"/>
            <a:ext cx="15991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 TV do you like?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22" name="CustomShape 36"/>
          <p:cNvSpPr/>
          <p:nvPr/>
        </p:nvSpPr>
        <p:spPr>
          <a:xfrm>
            <a:off x="152280" y="5542200"/>
            <a:ext cx="15991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Do you have  a disability?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423" name="Picture 93" descr=""/>
          <p:cNvPicPr/>
          <p:nvPr/>
        </p:nvPicPr>
        <p:blipFill>
          <a:blip r:embed="rId36"/>
          <a:stretch/>
        </p:blipFill>
        <p:spPr>
          <a:xfrm>
            <a:off x="2134800" y="216468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424" name="Picture 94" descr=""/>
          <p:cNvPicPr/>
          <p:nvPr/>
        </p:nvPicPr>
        <p:blipFill>
          <a:blip r:embed="rId37"/>
          <a:stretch/>
        </p:blipFill>
        <p:spPr>
          <a:xfrm>
            <a:off x="3934080" y="219240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425" name="Picture 96" descr=""/>
          <p:cNvPicPr/>
          <p:nvPr/>
        </p:nvPicPr>
        <p:blipFill>
          <a:blip r:embed="rId38"/>
          <a:stretch/>
        </p:blipFill>
        <p:spPr>
          <a:xfrm>
            <a:off x="5773320" y="216468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426" name="Picture 97" descr=""/>
          <p:cNvPicPr/>
          <p:nvPr/>
        </p:nvPicPr>
        <p:blipFill>
          <a:blip r:embed="rId39"/>
          <a:stretch/>
        </p:blipFill>
        <p:spPr>
          <a:xfrm>
            <a:off x="7499880" y="216468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427" name="Picture 98" descr=""/>
          <p:cNvPicPr/>
          <p:nvPr/>
        </p:nvPicPr>
        <p:blipFill>
          <a:blip r:embed="rId40"/>
          <a:stretch/>
        </p:blipFill>
        <p:spPr>
          <a:xfrm>
            <a:off x="2153160" y="350928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99" descr=""/>
          <p:cNvPicPr/>
          <p:nvPr/>
        </p:nvPicPr>
        <p:blipFill>
          <a:blip r:embed="rId41"/>
          <a:stretch/>
        </p:blipFill>
        <p:spPr>
          <a:xfrm>
            <a:off x="3952800" y="353700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429" name="Picture 100" descr=""/>
          <p:cNvPicPr/>
          <p:nvPr/>
        </p:nvPicPr>
        <p:blipFill>
          <a:blip r:embed="rId42"/>
          <a:stretch/>
        </p:blipFill>
        <p:spPr>
          <a:xfrm>
            <a:off x="5791680" y="350928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430" name="Picture 101" descr=""/>
          <p:cNvPicPr/>
          <p:nvPr/>
        </p:nvPicPr>
        <p:blipFill>
          <a:blip r:embed="rId43"/>
          <a:stretch/>
        </p:blipFill>
        <p:spPr>
          <a:xfrm>
            <a:off x="7518240" y="350928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431" name="Picture 102" descr=""/>
          <p:cNvPicPr/>
          <p:nvPr/>
        </p:nvPicPr>
        <p:blipFill>
          <a:blip r:embed="rId44"/>
          <a:stretch/>
        </p:blipFill>
        <p:spPr>
          <a:xfrm>
            <a:off x="2153160" y="483696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432" name="Picture 103" descr=""/>
          <p:cNvPicPr/>
          <p:nvPr/>
        </p:nvPicPr>
        <p:blipFill>
          <a:blip r:embed="rId45"/>
          <a:stretch/>
        </p:blipFill>
        <p:spPr>
          <a:xfrm>
            <a:off x="3952800" y="486468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433" name="Picture 104" descr=""/>
          <p:cNvPicPr/>
          <p:nvPr/>
        </p:nvPicPr>
        <p:blipFill>
          <a:blip r:embed="rId46"/>
          <a:stretch/>
        </p:blipFill>
        <p:spPr>
          <a:xfrm>
            <a:off x="5791680" y="483696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434" name="Picture 105" descr=""/>
          <p:cNvPicPr/>
          <p:nvPr/>
        </p:nvPicPr>
        <p:blipFill>
          <a:blip r:embed="rId47"/>
          <a:stretch/>
        </p:blipFill>
        <p:spPr>
          <a:xfrm>
            <a:off x="7518240" y="483696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435" name="Picture 106" descr=""/>
          <p:cNvPicPr/>
          <p:nvPr/>
        </p:nvPicPr>
        <p:blipFill>
          <a:blip r:embed="rId48"/>
          <a:stretch/>
        </p:blipFill>
        <p:spPr>
          <a:xfrm>
            <a:off x="277920" y="352368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436" name="Picture 107" descr=""/>
          <p:cNvPicPr/>
          <p:nvPr/>
        </p:nvPicPr>
        <p:blipFill>
          <a:blip r:embed="rId49"/>
          <a:stretch/>
        </p:blipFill>
        <p:spPr>
          <a:xfrm>
            <a:off x="280440" y="4785120"/>
            <a:ext cx="1279800" cy="49356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108" descr=""/>
          <p:cNvPicPr/>
          <p:nvPr/>
        </p:nvPicPr>
        <p:blipFill>
          <a:blip r:embed="rId50"/>
          <a:stretch/>
        </p:blipFill>
        <p:spPr>
          <a:xfrm>
            <a:off x="311400" y="6170400"/>
            <a:ext cx="1279800" cy="493560"/>
          </a:xfrm>
          <a:prstGeom prst="rect">
            <a:avLst/>
          </a:prstGeom>
          <a:ln w="0">
            <a:noFill/>
          </a:ln>
        </p:spPr>
      </p:pic>
      <p:sp>
        <p:nvSpPr>
          <p:cNvPr id="438" name="CustomShape 37"/>
          <p:cNvSpPr/>
          <p:nvPr/>
        </p:nvSpPr>
        <p:spPr>
          <a:xfrm>
            <a:off x="7340040" y="554220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9" name="CustomShape 20"/>
          <p:cNvSpPr/>
          <p:nvPr/>
        </p:nvSpPr>
        <p:spPr>
          <a:xfrm>
            <a:off x="152280" y="15228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008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0" name="CustomShape 22"/>
          <p:cNvSpPr/>
          <p:nvPr/>
        </p:nvSpPr>
        <p:spPr>
          <a:xfrm>
            <a:off x="152280" y="15228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41" name="Picture 69" descr=""/>
          <p:cNvPicPr/>
          <p:nvPr/>
        </p:nvPicPr>
        <p:blipFill>
          <a:blip r:embed="rId51"/>
          <a:stretch/>
        </p:blipFill>
        <p:spPr>
          <a:xfrm>
            <a:off x="457200" y="325080"/>
            <a:ext cx="989640" cy="989640"/>
          </a:xfrm>
          <a:prstGeom prst="rect">
            <a:avLst/>
          </a:prstGeom>
          <a:ln w="0">
            <a:noFill/>
          </a:ln>
        </p:spPr>
      </p:pic>
      <p:sp>
        <p:nvSpPr>
          <p:cNvPr id="442" name="CustomShape 17"/>
          <p:cNvSpPr/>
          <p:nvPr/>
        </p:nvSpPr>
        <p:spPr>
          <a:xfrm>
            <a:off x="7340040" y="15228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3" name="CustomShape 19"/>
          <p:cNvSpPr/>
          <p:nvPr/>
        </p:nvSpPr>
        <p:spPr>
          <a:xfrm>
            <a:off x="7340040" y="15228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No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44" name="Picture 70" descr=""/>
          <p:cNvPicPr/>
          <p:nvPr/>
        </p:nvPicPr>
        <p:blipFill>
          <a:blip r:embed="rId52"/>
          <a:stretch/>
        </p:blipFill>
        <p:spPr>
          <a:xfrm>
            <a:off x="7772400" y="457200"/>
            <a:ext cx="774000" cy="77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39"/>
          <p:cNvSpPr/>
          <p:nvPr/>
        </p:nvSpPr>
        <p:spPr>
          <a:xfrm>
            <a:off x="7340040" y="554220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6" name="CustomShape 1"/>
          <p:cNvSpPr/>
          <p:nvPr/>
        </p:nvSpPr>
        <p:spPr>
          <a:xfrm>
            <a:off x="3772080" y="15037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7" name="CustomShape 2"/>
          <p:cNvSpPr/>
          <p:nvPr/>
        </p:nvSpPr>
        <p:spPr>
          <a:xfrm>
            <a:off x="1981080" y="15037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8" name="CustomShape 3"/>
          <p:cNvSpPr/>
          <p:nvPr/>
        </p:nvSpPr>
        <p:spPr>
          <a:xfrm>
            <a:off x="1981080" y="28753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9" name="CustomShape 4"/>
          <p:cNvSpPr/>
          <p:nvPr/>
        </p:nvSpPr>
        <p:spPr>
          <a:xfrm>
            <a:off x="152280" y="285480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0" name="CustomShape 5"/>
          <p:cNvSpPr/>
          <p:nvPr/>
        </p:nvSpPr>
        <p:spPr>
          <a:xfrm>
            <a:off x="1981080" y="41911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1" name="CustomShape 6"/>
          <p:cNvSpPr/>
          <p:nvPr/>
        </p:nvSpPr>
        <p:spPr>
          <a:xfrm>
            <a:off x="152280" y="41911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2" name="CustomShape 7"/>
          <p:cNvSpPr/>
          <p:nvPr/>
        </p:nvSpPr>
        <p:spPr>
          <a:xfrm>
            <a:off x="3772080" y="28753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3" name="CustomShape 8"/>
          <p:cNvSpPr/>
          <p:nvPr/>
        </p:nvSpPr>
        <p:spPr>
          <a:xfrm>
            <a:off x="3772080" y="41911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4" name="CustomShape 9"/>
          <p:cNvSpPr/>
          <p:nvPr/>
        </p:nvSpPr>
        <p:spPr>
          <a:xfrm>
            <a:off x="3772080" y="55285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5" name="CustomShape 10"/>
          <p:cNvSpPr/>
          <p:nvPr/>
        </p:nvSpPr>
        <p:spPr>
          <a:xfrm>
            <a:off x="5562720" y="554220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6" name="CustomShape 11"/>
          <p:cNvSpPr/>
          <p:nvPr/>
        </p:nvSpPr>
        <p:spPr>
          <a:xfrm>
            <a:off x="5562720" y="41911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7" name="CustomShape 12"/>
          <p:cNvSpPr/>
          <p:nvPr/>
        </p:nvSpPr>
        <p:spPr>
          <a:xfrm>
            <a:off x="5562720" y="28753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8" name="CustomShape 13"/>
          <p:cNvSpPr/>
          <p:nvPr/>
        </p:nvSpPr>
        <p:spPr>
          <a:xfrm>
            <a:off x="5562720" y="15037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9" name="CustomShape 14"/>
          <p:cNvSpPr/>
          <p:nvPr/>
        </p:nvSpPr>
        <p:spPr>
          <a:xfrm>
            <a:off x="7340760" y="41911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0" name="CustomShape 15"/>
          <p:cNvSpPr/>
          <p:nvPr/>
        </p:nvSpPr>
        <p:spPr>
          <a:xfrm>
            <a:off x="7340760" y="284724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1" name="CustomShape 16"/>
          <p:cNvSpPr/>
          <p:nvPr/>
        </p:nvSpPr>
        <p:spPr>
          <a:xfrm>
            <a:off x="7340760" y="150372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2" name="CustomShape 17">
            <a:hlinkClick r:id="rId1" action="ppaction://hlinksldjump"/>
          </p:cNvPr>
          <p:cNvSpPr/>
          <p:nvPr/>
        </p:nvSpPr>
        <p:spPr>
          <a:xfrm>
            <a:off x="152280" y="150372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3" name="CustomShape 21"/>
          <p:cNvSpPr/>
          <p:nvPr/>
        </p:nvSpPr>
        <p:spPr>
          <a:xfrm>
            <a:off x="152280" y="150372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Top</a:t>
            </a: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Page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64" name="CustomShape 23"/>
          <p:cNvSpPr/>
          <p:nvPr/>
        </p:nvSpPr>
        <p:spPr>
          <a:xfrm>
            <a:off x="198108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cool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65" name="CustomShape 24"/>
          <p:cNvSpPr/>
          <p:nvPr/>
        </p:nvSpPr>
        <p:spPr>
          <a:xfrm>
            <a:off x="556272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leave me alone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66" name="CustomShape 25"/>
          <p:cNvSpPr/>
          <p:nvPr/>
        </p:nvSpPr>
        <p:spPr>
          <a:xfrm>
            <a:off x="734004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lucky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67" name="CustomShape 26"/>
          <p:cNvSpPr/>
          <p:nvPr/>
        </p:nvSpPr>
        <p:spPr>
          <a:xfrm>
            <a:off x="15228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chill out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68" name="CustomShape 27"/>
          <p:cNvSpPr/>
          <p:nvPr/>
        </p:nvSpPr>
        <p:spPr>
          <a:xfrm>
            <a:off x="198108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go away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69" name="CustomShape 28"/>
          <p:cNvSpPr/>
          <p:nvPr/>
        </p:nvSpPr>
        <p:spPr>
          <a:xfrm>
            <a:off x="377208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looser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70" name="CustomShape 29"/>
          <p:cNvSpPr/>
          <p:nvPr/>
        </p:nvSpPr>
        <p:spPr>
          <a:xfrm>
            <a:off x="152280" y="4170600"/>
            <a:ext cx="15991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Your doing my head in.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71" name="CustomShape 30"/>
          <p:cNvSpPr/>
          <p:nvPr/>
        </p:nvSpPr>
        <p:spPr>
          <a:xfrm>
            <a:off x="5562720" y="28195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wow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72" name="CustomShape 31"/>
          <p:cNvSpPr/>
          <p:nvPr/>
        </p:nvSpPr>
        <p:spPr>
          <a:xfrm>
            <a:off x="734004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minga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73" name="CustomShape 32"/>
          <p:cNvSpPr/>
          <p:nvPr/>
        </p:nvSpPr>
        <p:spPr>
          <a:xfrm>
            <a:off x="1981080" y="4170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whatever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74" name="CustomShape 33"/>
          <p:cNvSpPr/>
          <p:nvPr/>
        </p:nvSpPr>
        <p:spPr>
          <a:xfrm>
            <a:off x="3772080" y="4170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no way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75" name="CustomShape 34"/>
          <p:cNvSpPr/>
          <p:nvPr/>
        </p:nvSpPr>
        <p:spPr>
          <a:xfrm>
            <a:off x="5562720" y="4170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shut up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76" name="CustomShape 35"/>
          <p:cNvSpPr/>
          <p:nvPr/>
        </p:nvSpPr>
        <p:spPr>
          <a:xfrm>
            <a:off x="7340040" y="4170600"/>
            <a:ext cx="159912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Were you put on this earth to annoy me?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477" name="Picture 91" descr=""/>
          <p:cNvPicPr/>
          <p:nvPr/>
        </p:nvPicPr>
        <p:blipFill>
          <a:blip r:embed="rId2"/>
          <a:srcRect l="0" t="20608" r="0" b="17508"/>
          <a:stretch/>
        </p:blipFill>
        <p:spPr>
          <a:xfrm>
            <a:off x="380880" y="1841400"/>
            <a:ext cx="1243440" cy="767520"/>
          </a:xfrm>
          <a:prstGeom prst="rect">
            <a:avLst/>
          </a:prstGeom>
          <a:ln w="0">
            <a:noFill/>
          </a:ln>
        </p:spPr>
      </p:pic>
      <p:sp>
        <p:nvSpPr>
          <p:cNvPr id="478" name="CustomShape 40"/>
          <p:cNvSpPr/>
          <p:nvPr/>
        </p:nvSpPr>
        <p:spPr>
          <a:xfrm>
            <a:off x="3772080" y="1503720"/>
            <a:ext cx="15991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Are you ignoring me?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479" name="Picture 107" descr=""/>
          <p:cNvPicPr/>
          <p:nvPr/>
        </p:nvPicPr>
        <p:blipFill>
          <a:blip r:embed="rId3"/>
          <a:stretch/>
        </p:blipFill>
        <p:spPr>
          <a:xfrm>
            <a:off x="7642800" y="3133800"/>
            <a:ext cx="903960" cy="903960"/>
          </a:xfrm>
          <a:prstGeom prst="rect">
            <a:avLst/>
          </a:prstGeom>
          <a:ln w="0">
            <a:noFill/>
          </a:ln>
        </p:spPr>
      </p:pic>
      <p:pic>
        <p:nvPicPr>
          <p:cNvPr id="480" name="Picture 108" descr=""/>
          <p:cNvPicPr/>
          <p:nvPr/>
        </p:nvPicPr>
        <p:blipFill>
          <a:blip r:embed="rId4"/>
          <a:stretch/>
        </p:blipFill>
        <p:spPr>
          <a:xfrm>
            <a:off x="7848720" y="4724280"/>
            <a:ext cx="533880" cy="533880"/>
          </a:xfrm>
          <a:prstGeom prst="rect">
            <a:avLst/>
          </a:prstGeom>
          <a:ln w="0">
            <a:noFill/>
          </a:ln>
        </p:spPr>
      </p:pic>
      <p:sp>
        <p:nvSpPr>
          <p:cNvPr id="481" name="CustomShape 42"/>
          <p:cNvSpPr/>
          <p:nvPr/>
        </p:nvSpPr>
        <p:spPr>
          <a:xfrm>
            <a:off x="152280" y="554220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2" name="CustomShape 43"/>
          <p:cNvSpPr/>
          <p:nvPr/>
        </p:nvSpPr>
        <p:spPr>
          <a:xfrm>
            <a:off x="152280" y="55422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don’t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483" name="Picture 109" descr=""/>
          <p:cNvPicPr/>
          <p:nvPr/>
        </p:nvPicPr>
        <p:blipFill>
          <a:blip r:embed="rId5"/>
          <a:stretch/>
        </p:blipFill>
        <p:spPr>
          <a:xfrm>
            <a:off x="553680" y="5772240"/>
            <a:ext cx="887400" cy="887400"/>
          </a:xfrm>
          <a:prstGeom prst="rect">
            <a:avLst/>
          </a:prstGeom>
          <a:ln w="0">
            <a:noFill/>
          </a:ln>
        </p:spPr>
      </p:pic>
      <p:sp>
        <p:nvSpPr>
          <p:cNvPr id="484" name="CustomShape 45"/>
          <p:cNvSpPr/>
          <p:nvPr/>
        </p:nvSpPr>
        <p:spPr>
          <a:xfrm>
            <a:off x="1981080" y="554220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5" name="CustomShape 46"/>
          <p:cNvSpPr/>
          <p:nvPr/>
        </p:nvSpPr>
        <p:spPr>
          <a:xfrm>
            <a:off x="1981080" y="55422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not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486" name="Picture 122" descr=""/>
          <p:cNvPicPr/>
          <p:nvPr/>
        </p:nvPicPr>
        <p:blipFill>
          <a:blip r:embed="rId6"/>
          <a:stretch/>
        </p:blipFill>
        <p:spPr>
          <a:xfrm>
            <a:off x="576360" y="4509360"/>
            <a:ext cx="700560" cy="70056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123" descr=""/>
          <p:cNvPicPr/>
          <p:nvPr/>
        </p:nvPicPr>
        <p:blipFill>
          <a:blip r:embed="rId7"/>
          <a:stretch/>
        </p:blipFill>
        <p:spPr>
          <a:xfrm>
            <a:off x="7749720" y="1828800"/>
            <a:ext cx="783720" cy="783720"/>
          </a:xfrm>
          <a:prstGeom prst="rect">
            <a:avLst/>
          </a:prstGeom>
          <a:ln w="0">
            <a:noFill/>
          </a:ln>
        </p:spPr>
      </p:pic>
      <p:pic>
        <p:nvPicPr>
          <p:cNvPr id="488" name="Picture 127" descr=""/>
          <p:cNvPicPr/>
          <p:nvPr/>
        </p:nvPicPr>
        <p:blipFill>
          <a:blip r:embed="rId8"/>
          <a:stretch/>
        </p:blipFill>
        <p:spPr>
          <a:xfrm>
            <a:off x="512280" y="3133800"/>
            <a:ext cx="829080" cy="829080"/>
          </a:xfrm>
          <a:prstGeom prst="rect">
            <a:avLst/>
          </a:prstGeom>
          <a:ln w="0">
            <a:noFill/>
          </a:ln>
        </p:spPr>
      </p:pic>
      <p:pic>
        <p:nvPicPr>
          <p:cNvPr id="489" name="Picture 133" descr=""/>
          <p:cNvPicPr/>
          <p:nvPr/>
        </p:nvPicPr>
        <p:blipFill>
          <a:blip r:embed="rId9"/>
          <a:stretch/>
        </p:blipFill>
        <p:spPr>
          <a:xfrm>
            <a:off x="5967720" y="4443840"/>
            <a:ext cx="889200" cy="889200"/>
          </a:xfrm>
          <a:prstGeom prst="rect">
            <a:avLst/>
          </a:prstGeom>
          <a:ln w="0">
            <a:noFill/>
          </a:ln>
        </p:spPr>
      </p:pic>
      <p:pic>
        <p:nvPicPr>
          <p:cNvPr id="490" name="Picture 135" descr=""/>
          <p:cNvPicPr/>
          <p:nvPr/>
        </p:nvPicPr>
        <p:blipFill>
          <a:blip r:embed="rId10"/>
          <a:stretch/>
        </p:blipFill>
        <p:spPr>
          <a:xfrm>
            <a:off x="5499000" y="1828800"/>
            <a:ext cx="837720" cy="837000"/>
          </a:xfrm>
          <a:prstGeom prst="rect">
            <a:avLst/>
          </a:prstGeom>
          <a:ln w="0">
            <a:noFill/>
          </a:ln>
        </p:spPr>
      </p:pic>
      <p:pic>
        <p:nvPicPr>
          <p:cNvPr id="491" name="Picture 136" descr=""/>
          <p:cNvPicPr/>
          <p:nvPr/>
        </p:nvPicPr>
        <p:blipFill>
          <a:blip r:embed="rId11"/>
          <a:stretch/>
        </p:blipFill>
        <p:spPr>
          <a:xfrm>
            <a:off x="2334960" y="3093840"/>
            <a:ext cx="973800" cy="973800"/>
          </a:xfrm>
          <a:prstGeom prst="rect">
            <a:avLst/>
          </a:prstGeom>
          <a:ln w="0">
            <a:noFill/>
          </a:ln>
        </p:spPr>
      </p:pic>
      <p:pic>
        <p:nvPicPr>
          <p:cNvPr id="492" name="Picture 137" descr=""/>
          <p:cNvPicPr/>
          <p:nvPr/>
        </p:nvPicPr>
        <p:blipFill>
          <a:blip r:embed="rId12"/>
          <a:stretch/>
        </p:blipFill>
        <p:spPr>
          <a:xfrm>
            <a:off x="6337080" y="1889640"/>
            <a:ext cx="720000" cy="719280"/>
          </a:xfrm>
          <a:prstGeom prst="rect">
            <a:avLst/>
          </a:prstGeom>
          <a:ln w="0">
            <a:noFill/>
          </a:ln>
        </p:spPr>
      </p:pic>
      <p:pic>
        <p:nvPicPr>
          <p:cNvPr id="493" name="Picture 139" descr=""/>
          <p:cNvPicPr/>
          <p:nvPr/>
        </p:nvPicPr>
        <p:blipFill>
          <a:blip r:embed="rId13"/>
          <a:stretch/>
        </p:blipFill>
        <p:spPr>
          <a:xfrm>
            <a:off x="4191120" y="4433040"/>
            <a:ext cx="837000" cy="837000"/>
          </a:xfrm>
          <a:prstGeom prst="rect">
            <a:avLst/>
          </a:prstGeom>
          <a:ln w="0">
            <a:noFill/>
          </a:ln>
        </p:spPr>
      </p:pic>
      <p:pic>
        <p:nvPicPr>
          <p:cNvPr id="494" name="Picture 140" descr=""/>
          <p:cNvPicPr/>
          <p:nvPr/>
        </p:nvPicPr>
        <p:blipFill>
          <a:blip r:embed="rId14"/>
          <a:stretch/>
        </p:blipFill>
        <p:spPr>
          <a:xfrm>
            <a:off x="4647600" y="1828800"/>
            <a:ext cx="719640" cy="718920"/>
          </a:xfrm>
          <a:prstGeom prst="rect">
            <a:avLst/>
          </a:prstGeom>
          <a:ln w="0">
            <a:noFill/>
          </a:ln>
        </p:spPr>
      </p:pic>
      <p:pic>
        <p:nvPicPr>
          <p:cNvPr id="495" name="Picture 142" descr=""/>
          <p:cNvPicPr/>
          <p:nvPr/>
        </p:nvPicPr>
        <p:blipFill>
          <a:blip r:embed="rId15"/>
          <a:stretch/>
        </p:blipFill>
        <p:spPr>
          <a:xfrm>
            <a:off x="3812400" y="1828800"/>
            <a:ext cx="756000" cy="756000"/>
          </a:xfrm>
          <a:prstGeom prst="rect">
            <a:avLst/>
          </a:prstGeom>
          <a:ln w="0">
            <a:noFill/>
          </a:ln>
        </p:spPr>
      </p:pic>
      <p:sp>
        <p:nvSpPr>
          <p:cNvPr id="496" name="Line 50"/>
          <p:cNvSpPr/>
          <p:nvPr/>
        </p:nvSpPr>
        <p:spPr>
          <a:xfrm flipH="1">
            <a:off x="4572000" y="1965960"/>
            <a:ext cx="1440" cy="62532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53"/>
          <p:cNvSpPr/>
          <p:nvPr/>
        </p:nvSpPr>
        <p:spPr>
          <a:xfrm>
            <a:off x="3773520" y="5562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well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Arial"/>
                <a:ea typeface="DejaVu Sans"/>
              </a:rPr>
              <a:t>case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9" name="Picture 2" descr=""/>
          <p:cNvPicPr/>
          <p:nvPr/>
        </p:nvPicPr>
        <p:blipFill>
          <a:blip r:embed="rId16"/>
          <a:stretch/>
        </p:blipFill>
        <p:spPr>
          <a:xfrm>
            <a:off x="2320560" y="4485960"/>
            <a:ext cx="920160" cy="847080"/>
          </a:xfrm>
          <a:prstGeom prst="rect">
            <a:avLst/>
          </a:prstGeom>
          <a:ln w="0">
            <a:noFill/>
          </a:ln>
        </p:spPr>
      </p:pic>
      <p:pic>
        <p:nvPicPr>
          <p:cNvPr id="500" name="Picture 3" descr=""/>
          <p:cNvPicPr/>
          <p:nvPr/>
        </p:nvPicPr>
        <p:blipFill>
          <a:blip r:embed="rId17"/>
          <a:stretch/>
        </p:blipFill>
        <p:spPr>
          <a:xfrm>
            <a:off x="2498760" y="5875560"/>
            <a:ext cx="645840" cy="633600"/>
          </a:xfrm>
          <a:prstGeom prst="rect">
            <a:avLst/>
          </a:prstGeom>
          <a:ln w="0">
            <a:noFill/>
          </a:ln>
        </p:spPr>
      </p:pic>
      <p:pic>
        <p:nvPicPr>
          <p:cNvPr id="501" name="Picture 5" descr=""/>
          <p:cNvPicPr/>
          <p:nvPr/>
        </p:nvPicPr>
        <p:blipFill>
          <a:blip r:embed="rId18"/>
          <a:stretch/>
        </p:blipFill>
        <p:spPr>
          <a:xfrm>
            <a:off x="6156360" y="3150720"/>
            <a:ext cx="411480" cy="774000"/>
          </a:xfrm>
          <a:prstGeom prst="rect">
            <a:avLst/>
          </a:prstGeom>
          <a:ln w="0">
            <a:noFill/>
          </a:ln>
        </p:spPr>
      </p:pic>
      <p:pic>
        <p:nvPicPr>
          <p:cNvPr id="502" name="Picture 8" descr=""/>
          <p:cNvPicPr/>
          <p:nvPr/>
        </p:nvPicPr>
        <p:blipFill>
          <a:blip r:embed="rId19"/>
          <a:srcRect l="23607" t="0" r="0" b="8532"/>
          <a:stretch/>
        </p:blipFill>
        <p:spPr>
          <a:xfrm>
            <a:off x="7463160" y="5772240"/>
            <a:ext cx="1312920" cy="802440"/>
          </a:xfrm>
          <a:prstGeom prst="rect">
            <a:avLst/>
          </a:prstGeom>
          <a:ln w="0">
            <a:noFill/>
          </a:ln>
        </p:spPr>
      </p:pic>
      <p:pic>
        <p:nvPicPr>
          <p:cNvPr id="503" name="Picture 4" descr=""/>
          <p:cNvPicPr/>
          <p:nvPr/>
        </p:nvPicPr>
        <p:blipFill>
          <a:blip r:embed="rId20"/>
          <a:stretch/>
        </p:blipFill>
        <p:spPr>
          <a:xfrm>
            <a:off x="5642640" y="5712840"/>
            <a:ext cx="1371600" cy="899280"/>
          </a:xfrm>
          <a:prstGeom prst="rect">
            <a:avLst/>
          </a:prstGeom>
          <a:ln w="0">
            <a:noFill/>
          </a:ln>
        </p:spPr>
      </p:pic>
      <p:sp>
        <p:nvSpPr>
          <p:cNvPr id="504" name="CustomShape 20"/>
          <p:cNvSpPr/>
          <p:nvPr/>
        </p:nvSpPr>
        <p:spPr>
          <a:xfrm>
            <a:off x="152280" y="15228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008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5" name="CustomShape 22"/>
          <p:cNvSpPr/>
          <p:nvPr/>
        </p:nvSpPr>
        <p:spPr>
          <a:xfrm>
            <a:off x="152280" y="15228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06" name="Picture 69" descr=""/>
          <p:cNvPicPr/>
          <p:nvPr/>
        </p:nvPicPr>
        <p:blipFill>
          <a:blip r:embed="rId21"/>
          <a:stretch/>
        </p:blipFill>
        <p:spPr>
          <a:xfrm>
            <a:off x="457200" y="325080"/>
            <a:ext cx="989640" cy="989640"/>
          </a:xfrm>
          <a:prstGeom prst="rect">
            <a:avLst/>
          </a:prstGeom>
          <a:ln w="0">
            <a:noFill/>
          </a:ln>
        </p:spPr>
      </p:pic>
      <p:sp>
        <p:nvSpPr>
          <p:cNvPr id="507" name="CustomShape 17"/>
          <p:cNvSpPr/>
          <p:nvPr/>
        </p:nvSpPr>
        <p:spPr>
          <a:xfrm>
            <a:off x="7340040" y="15228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8" name="CustomShape 19"/>
          <p:cNvSpPr/>
          <p:nvPr/>
        </p:nvSpPr>
        <p:spPr>
          <a:xfrm>
            <a:off x="7340040" y="15228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No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09" name="Picture 70" descr=""/>
          <p:cNvPicPr/>
          <p:nvPr/>
        </p:nvPicPr>
        <p:blipFill>
          <a:blip r:embed="rId22"/>
          <a:stretch/>
        </p:blipFill>
        <p:spPr>
          <a:xfrm>
            <a:off x="7772400" y="457200"/>
            <a:ext cx="774000" cy="774000"/>
          </a:xfrm>
          <a:prstGeom prst="rect">
            <a:avLst/>
          </a:prstGeom>
          <a:ln w="0">
            <a:noFill/>
          </a:ln>
        </p:spPr>
      </p:pic>
      <p:pic>
        <p:nvPicPr>
          <p:cNvPr id="510" name="Picture 6" descr=""/>
          <p:cNvPicPr/>
          <p:nvPr/>
        </p:nvPicPr>
        <p:blipFill>
          <a:blip r:embed="rId23"/>
          <a:stretch/>
        </p:blipFill>
        <p:spPr>
          <a:xfrm>
            <a:off x="4158000" y="3085200"/>
            <a:ext cx="968760" cy="828720"/>
          </a:xfrm>
          <a:prstGeom prst="rect">
            <a:avLst/>
          </a:prstGeom>
          <a:ln w="0">
            <a:noFill/>
          </a:ln>
        </p:spPr>
      </p:pic>
      <p:pic>
        <p:nvPicPr>
          <p:cNvPr id="511" name="Picture 7" descr=""/>
          <p:cNvPicPr/>
          <p:nvPr/>
        </p:nvPicPr>
        <p:blipFill>
          <a:blip r:embed="rId24"/>
          <a:stretch/>
        </p:blipFill>
        <p:spPr>
          <a:xfrm>
            <a:off x="1983600" y="1532160"/>
            <a:ext cx="1517400" cy="1042200"/>
          </a:xfrm>
          <a:prstGeom prst="rect">
            <a:avLst/>
          </a:prstGeom>
          <a:ln w="0">
            <a:noFill/>
          </a:ln>
        </p:spPr>
      </p:pic>
      <p:pic>
        <p:nvPicPr>
          <p:cNvPr id="512" name="Picture 10" descr=""/>
          <p:cNvPicPr/>
          <p:nvPr/>
        </p:nvPicPr>
        <p:blipFill>
          <a:blip r:embed="rId25"/>
          <a:stretch/>
        </p:blipFill>
        <p:spPr>
          <a:xfrm>
            <a:off x="3784680" y="5713920"/>
            <a:ext cx="1560240" cy="87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1981080" y="1514160"/>
            <a:ext cx="1599120" cy="1162440"/>
          </a:xfrm>
          <a:prstGeom prst="rect">
            <a:avLst/>
          </a:prstGeom>
          <a:solidFill>
            <a:srgbClr val="ffc0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4" name="CustomShape 2"/>
          <p:cNvSpPr/>
          <p:nvPr/>
        </p:nvSpPr>
        <p:spPr>
          <a:xfrm>
            <a:off x="1981080" y="287532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5" name="CustomShape 3"/>
          <p:cNvSpPr/>
          <p:nvPr/>
        </p:nvSpPr>
        <p:spPr>
          <a:xfrm>
            <a:off x="152280" y="285480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6" name="CustomShape 4"/>
          <p:cNvSpPr/>
          <p:nvPr/>
        </p:nvSpPr>
        <p:spPr>
          <a:xfrm>
            <a:off x="1981080" y="419112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7" name="CustomShape 5"/>
          <p:cNvSpPr/>
          <p:nvPr/>
        </p:nvSpPr>
        <p:spPr>
          <a:xfrm>
            <a:off x="152280" y="419112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8" name="CustomShape 7"/>
          <p:cNvSpPr/>
          <p:nvPr/>
        </p:nvSpPr>
        <p:spPr>
          <a:xfrm>
            <a:off x="3772080" y="287532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9" name="CustomShape 8"/>
          <p:cNvSpPr/>
          <p:nvPr/>
        </p:nvSpPr>
        <p:spPr>
          <a:xfrm>
            <a:off x="1981080" y="554220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0" name="CustomShape 9"/>
          <p:cNvSpPr/>
          <p:nvPr/>
        </p:nvSpPr>
        <p:spPr>
          <a:xfrm>
            <a:off x="3772080" y="419112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1" name="CustomShape 10"/>
          <p:cNvSpPr/>
          <p:nvPr/>
        </p:nvSpPr>
        <p:spPr>
          <a:xfrm>
            <a:off x="3772080" y="554220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2" name="CustomShape 11"/>
          <p:cNvSpPr/>
          <p:nvPr/>
        </p:nvSpPr>
        <p:spPr>
          <a:xfrm>
            <a:off x="5562720" y="554220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3" name="CustomShape 12"/>
          <p:cNvSpPr/>
          <p:nvPr/>
        </p:nvSpPr>
        <p:spPr>
          <a:xfrm>
            <a:off x="5562720" y="419112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4" name="CustomShape 13"/>
          <p:cNvSpPr/>
          <p:nvPr/>
        </p:nvSpPr>
        <p:spPr>
          <a:xfrm>
            <a:off x="5562720" y="287532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5" name="CustomShape 14"/>
          <p:cNvSpPr/>
          <p:nvPr/>
        </p:nvSpPr>
        <p:spPr>
          <a:xfrm>
            <a:off x="5562720" y="150372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6" name="CustomShape 15"/>
          <p:cNvSpPr/>
          <p:nvPr/>
        </p:nvSpPr>
        <p:spPr>
          <a:xfrm>
            <a:off x="7340760" y="419112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7" name="CustomShape 16"/>
          <p:cNvSpPr/>
          <p:nvPr/>
        </p:nvSpPr>
        <p:spPr>
          <a:xfrm>
            <a:off x="7340760" y="284724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8" name="CustomShape 17"/>
          <p:cNvSpPr/>
          <p:nvPr/>
        </p:nvSpPr>
        <p:spPr>
          <a:xfrm>
            <a:off x="7340760" y="150372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9" name="CustomShape 18">
            <a:hlinkClick r:id="rId1" action="ppaction://hlinksldjump"/>
          </p:cNvPr>
          <p:cNvSpPr/>
          <p:nvPr/>
        </p:nvSpPr>
        <p:spPr>
          <a:xfrm>
            <a:off x="152280" y="150372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0" name="CustomShape 22"/>
          <p:cNvSpPr/>
          <p:nvPr/>
        </p:nvSpPr>
        <p:spPr>
          <a:xfrm>
            <a:off x="152280" y="150372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Top</a:t>
            </a: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Page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531" name="Picture 91" descr=""/>
          <p:cNvPicPr/>
          <p:nvPr/>
        </p:nvPicPr>
        <p:blipFill>
          <a:blip r:embed="rId2"/>
          <a:srcRect l="0" t="20608" r="0" b="17508"/>
          <a:stretch/>
        </p:blipFill>
        <p:spPr>
          <a:xfrm>
            <a:off x="380880" y="1841400"/>
            <a:ext cx="1243440" cy="767520"/>
          </a:xfrm>
          <a:prstGeom prst="rect">
            <a:avLst/>
          </a:prstGeom>
          <a:ln w="0">
            <a:noFill/>
          </a:ln>
        </p:spPr>
      </p:pic>
      <p:sp>
        <p:nvSpPr>
          <p:cNvPr id="532" name="CustomShape 28"/>
          <p:cNvSpPr/>
          <p:nvPr/>
        </p:nvSpPr>
        <p:spPr>
          <a:xfrm>
            <a:off x="1981080" y="151416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My stories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Arial"/>
                <a:ea typeface="DejaVu Sans"/>
              </a:rPr>
              <a:t>Case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CustomShape 26"/>
          <p:cNvSpPr/>
          <p:nvPr/>
        </p:nvSpPr>
        <p:spPr>
          <a:xfrm>
            <a:off x="152280" y="554220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35" name="CustomShape 6"/>
          <p:cNvSpPr/>
          <p:nvPr/>
        </p:nvSpPr>
        <p:spPr>
          <a:xfrm>
            <a:off x="3772080" y="150372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6" name="CustomShape 27"/>
          <p:cNvSpPr/>
          <p:nvPr/>
        </p:nvSpPr>
        <p:spPr>
          <a:xfrm>
            <a:off x="7340040" y="554220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37" name="Picture 2" descr=""/>
          <p:cNvPicPr/>
          <p:nvPr/>
        </p:nvPicPr>
        <p:blipFill>
          <a:blip r:embed="rId3"/>
          <a:stretch/>
        </p:blipFill>
        <p:spPr>
          <a:xfrm>
            <a:off x="2113200" y="1680840"/>
            <a:ext cx="1334520" cy="853200"/>
          </a:xfrm>
          <a:prstGeom prst="rect">
            <a:avLst/>
          </a:prstGeom>
          <a:ln w="0">
            <a:noFill/>
          </a:ln>
        </p:spPr>
      </p:pic>
      <p:sp>
        <p:nvSpPr>
          <p:cNvPr id="538" name="CustomShape 20"/>
          <p:cNvSpPr/>
          <p:nvPr/>
        </p:nvSpPr>
        <p:spPr>
          <a:xfrm>
            <a:off x="152280" y="15228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008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39" name="CustomShape 22"/>
          <p:cNvSpPr/>
          <p:nvPr/>
        </p:nvSpPr>
        <p:spPr>
          <a:xfrm>
            <a:off x="152280" y="15228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40" name="Picture 69" descr=""/>
          <p:cNvPicPr/>
          <p:nvPr/>
        </p:nvPicPr>
        <p:blipFill>
          <a:blip r:embed="rId4"/>
          <a:stretch/>
        </p:blipFill>
        <p:spPr>
          <a:xfrm>
            <a:off x="457200" y="325080"/>
            <a:ext cx="989640" cy="989640"/>
          </a:xfrm>
          <a:prstGeom prst="rect">
            <a:avLst/>
          </a:prstGeom>
          <a:ln w="0">
            <a:noFill/>
          </a:ln>
        </p:spPr>
      </p:pic>
      <p:sp>
        <p:nvSpPr>
          <p:cNvPr id="541" name="CustomShape 17"/>
          <p:cNvSpPr/>
          <p:nvPr/>
        </p:nvSpPr>
        <p:spPr>
          <a:xfrm>
            <a:off x="7340040" y="15228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2" name="CustomShape 19"/>
          <p:cNvSpPr/>
          <p:nvPr/>
        </p:nvSpPr>
        <p:spPr>
          <a:xfrm>
            <a:off x="7340040" y="15228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No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43" name="Picture 70" descr=""/>
          <p:cNvPicPr/>
          <p:nvPr/>
        </p:nvPicPr>
        <p:blipFill>
          <a:blip r:embed="rId5"/>
          <a:stretch/>
        </p:blipFill>
        <p:spPr>
          <a:xfrm>
            <a:off x="7772400" y="457200"/>
            <a:ext cx="774000" cy="77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7340040" y="554220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5" name="CustomShape 2"/>
          <p:cNvSpPr/>
          <p:nvPr/>
        </p:nvSpPr>
        <p:spPr>
          <a:xfrm>
            <a:off x="1981080" y="15037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6" name="CustomShape 3"/>
          <p:cNvSpPr/>
          <p:nvPr/>
        </p:nvSpPr>
        <p:spPr>
          <a:xfrm>
            <a:off x="1981080" y="28753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7" name="CustomShape 4"/>
          <p:cNvSpPr/>
          <p:nvPr/>
        </p:nvSpPr>
        <p:spPr>
          <a:xfrm>
            <a:off x="152280" y="285480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8" name="CustomShape 5"/>
          <p:cNvSpPr/>
          <p:nvPr/>
        </p:nvSpPr>
        <p:spPr>
          <a:xfrm>
            <a:off x="1981080" y="41911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9" name="CustomShape 6"/>
          <p:cNvSpPr/>
          <p:nvPr/>
        </p:nvSpPr>
        <p:spPr>
          <a:xfrm>
            <a:off x="3772080" y="28753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0" name="CustomShape 7"/>
          <p:cNvSpPr/>
          <p:nvPr/>
        </p:nvSpPr>
        <p:spPr>
          <a:xfrm>
            <a:off x="1981080" y="554220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1" name="CustomShape 8"/>
          <p:cNvSpPr/>
          <p:nvPr/>
        </p:nvSpPr>
        <p:spPr>
          <a:xfrm>
            <a:off x="3772080" y="41911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2" name="CustomShape 9"/>
          <p:cNvSpPr/>
          <p:nvPr/>
        </p:nvSpPr>
        <p:spPr>
          <a:xfrm>
            <a:off x="3772080" y="554220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3" name="CustomShape 10"/>
          <p:cNvSpPr/>
          <p:nvPr/>
        </p:nvSpPr>
        <p:spPr>
          <a:xfrm>
            <a:off x="5562720" y="554220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4" name="CustomShape 11"/>
          <p:cNvSpPr/>
          <p:nvPr/>
        </p:nvSpPr>
        <p:spPr>
          <a:xfrm>
            <a:off x="5562720" y="41911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5" name="CustomShape 12"/>
          <p:cNvSpPr/>
          <p:nvPr/>
        </p:nvSpPr>
        <p:spPr>
          <a:xfrm>
            <a:off x="5562720" y="28753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6" name="CustomShape 13">
            <a:hlinkClick r:id="rId1"/>
          </p:cNvPr>
          <p:cNvSpPr/>
          <p:nvPr/>
        </p:nvSpPr>
        <p:spPr>
          <a:xfrm>
            <a:off x="7340760" y="41911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7" name="CustomShape 14">
            <a:hlinkClick r:id="rId2"/>
          </p:cNvPr>
          <p:cNvSpPr/>
          <p:nvPr/>
        </p:nvSpPr>
        <p:spPr>
          <a:xfrm>
            <a:off x="7340760" y="286776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8" name="CustomShape 15">
            <a:hlinkClick r:id="rId3"/>
          </p:cNvPr>
          <p:cNvSpPr/>
          <p:nvPr/>
        </p:nvSpPr>
        <p:spPr>
          <a:xfrm>
            <a:off x="7340760" y="15037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9" name="CustomShape 16">
            <a:hlinkClick r:id="rId4" action="ppaction://hlinksldjump"/>
          </p:cNvPr>
          <p:cNvSpPr/>
          <p:nvPr/>
        </p:nvSpPr>
        <p:spPr>
          <a:xfrm>
            <a:off x="152280" y="150372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0" name="CustomShape 20"/>
          <p:cNvSpPr/>
          <p:nvPr/>
        </p:nvSpPr>
        <p:spPr>
          <a:xfrm>
            <a:off x="152280" y="150372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Top</a:t>
            </a: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Page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61" name="CustomShape 22"/>
          <p:cNvSpPr/>
          <p:nvPr/>
        </p:nvSpPr>
        <p:spPr>
          <a:xfrm>
            <a:off x="1981080" y="289548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who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62" name="CustomShape 24"/>
          <p:cNvSpPr/>
          <p:nvPr/>
        </p:nvSpPr>
        <p:spPr>
          <a:xfrm>
            <a:off x="377208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where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63" name="CustomShape 25"/>
          <p:cNvSpPr/>
          <p:nvPr/>
        </p:nvSpPr>
        <p:spPr>
          <a:xfrm>
            <a:off x="3772080" y="41911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How much?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64" name="CustomShape 27"/>
          <p:cNvSpPr/>
          <p:nvPr/>
        </p:nvSpPr>
        <p:spPr>
          <a:xfrm>
            <a:off x="1981080" y="4170600"/>
            <a:ext cx="15991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Can I see that?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65" name="CustomShape 28"/>
          <p:cNvSpPr/>
          <p:nvPr/>
        </p:nvSpPr>
        <p:spPr>
          <a:xfrm>
            <a:off x="7340040" y="5562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What’s that?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66" name="CustomShape 30"/>
          <p:cNvSpPr/>
          <p:nvPr/>
        </p:nvSpPr>
        <p:spPr>
          <a:xfrm>
            <a:off x="152280" y="5769000"/>
            <a:ext cx="15991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Comic Sans MS"/>
                <a:ea typeface="DejaVu Sans"/>
              </a:rPr>
              <a:t>Clear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567" name="CustomShape 31"/>
          <p:cNvSpPr/>
          <p:nvPr/>
        </p:nvSpPr>
        <p:spPr>
          <a:xfrm>
            <a:off x="152280" y="554220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68" name="Picture 91" descr=""/>
          <p:cNvPicPr/>
          <p:nvPr/>
        </p:nvPicPr>
        <p:blipFill>
          <a:blip r:embed="rId5"/>
          <a:srcRect l="0" t="20608" r="0" b="17508"/>
          <a:stretch/>
        </p:blipFill>
        <p:spPr>
          <a:xfrm>
            <a:off x="380880" y="1841400"/>
            <a:ext cx="1243440" cy="767520"/>
          </a:xfrm>
          <a:prstGeom prst="rect">
            <a:avLst/>
          </a:prstGeom>
          <a:ln w="0">
            <a:noFill/>
          </a:ln>
        </p:spPr>
      </p:pic>
      <p:sp>
        <p:nvSpPr>
          <p:cNvPr id="569" name="CustomShape 32"/>
          <p:cNvSpPr/>
          <p:nvPr/>
        </p:nvSpPr>
        <p:spPr>
          <a:xfrm>
            <a:off x="5562720" y="5562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What’s  next?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70" name="CustomShape 33"/>
          <p:cNvSpPr/>
          <p:nvPr/>
        </p:nvSpPr>
        <p:spPr>
          <a:xfrm>
            <a:off x="1981080" y="5542200"/>
            <a:ext cx="15991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 have you been doing?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71" name="CustomShape 34"/>
          <p:cNvSpPr/>
          <p:nvPr/>
        </p:nvSpPr>
        <p:spPr>
          <a:xfrm>
            <a:off x="3772080" y="5542200"/>
            <a:ext cx="15991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 do you think?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72" name="CustomShape 35"/>
          <p:cNvSpPr/>
          <p:nvPr/>
        </p:nvSpPr>
        <p:spPr>
          <a:xfrm>
            <a:off x="152280" y="5562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How are you?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73" name="CustomShape 36"/>
          <p:cNvSpPr/>
          <p:nvPr/>
        </p:nvSpPr>
        <p:spPr>
          <a:xfrm>
            <a:off x="152280" y="28620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what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574" name="Picture 90" descr=""/>
          <p:cNvPicPr/>
          <p:nvPr/>
        </p:nvPicPr>
        <p:blipFill>
          <a:blip r:embed="rId6"/>
          <a:stretch/>
        </p:blipFill>
        <p:spPr>
          <a:xfrm>
            <a:off x="533520" y="3124080"/>
            <a:ext cx="913320" cy="913320"/>
          </a:xfrm>
          <a:prstGeom prst="rect">
            <a:avLst/>
          </a:prstGeom>
          <a:ln w="0">
            <a:noFill/>
          </a:ln>
        </p:spPr>
      </p:pic>
      <p:sp>
        <p:nvSpPr>
          <p:cNvPr id="575" name="CustomShape 37"/>
          <p:cNvSpPr/>
          <p:nvPr/>
        </p:nvSpPr>
        <p:spPr>
          <a:xfrm>
            <a:off x="5562720" y="15037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6" name="CustomShape 38"/>
          <p:cNvSpPr/>
          <p:nvPr/>
        </p:nvSpPr>
        <p:spPr>
          <a:xfrm>
            <a:off x="556272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when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577" name="Picture 106" descr=""/>
          <p:cNvPicPr/>
          <p:nvPr/>
        </p:nvPicPr>
        <p:blipFill>
          <a:blip r:embed="rId7"/>
          <a:stretch/>
        </p:blipFill>
        <p:spPr>
          <a:xfrm>
            <a:off x="4114800" y="3124080"/>
            <a:ext cx="913320" cy="913320"/>
          </a:xfrm>
          <a:prstGeom prst="rect">
            <a:avLst/>
          </a:prstGeom>
          <a:ln w="0">
            <a:noFill/>
          </a:ln>
        </p:spPr>
      </p:pic>
      <p:sp>
        <p:nvSpPr>
          <p:cNvPr id="578" name="CustomShape 39"/>
          <p:cNvSpPr/>
          <p:nvPr/>
        </p:nvSpPr>
        <p:spPr>
          <a:xfrm>
            <a:off x="3772080" y="15037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9" name="CustomShape 40"/>
          <p:cNvSpPr/>
          <p:nvPr/>
        </p:nvSpPr>
        <p:spPr>
          <a:xfrm>
            <a:off x="377208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why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580" name="Picture 108" descr=""/>
          <p:cNvPicPr/>
          <p:nvPr/>
        </p:nvPicPr>
        <p:blipFill>
          <a:blip r:embed="rId8"/>
          <a:stretch/>
        </p:blipFill>
        <p:spPr>
          <a:xfrm>
            <a:off x="4159080" y="1841400"/>
            <a:ext cx="824400" cy="824400"/>
          </a:xfrm>
          <a:prstGeom prst="rect">
            <a:avLst/>
          </a:prstGeom>
          <a:ln w="0">
            <a:noFill/>
          </a:ln>
        </p:spPr>
      </p:pic>
      <p:pic>
        <p:nvPicPr>
          <p:cNvPr id="581" name="Picture 110" descr=""/>
          <p:cNvPicPr/>
          <p:nvPr/>
        </p:nvPicPr>
        <p:blipFill>
          <a:blip r:embed="rId9"/>
          <a:stretch/>
        </p:blipFill>
        <p:spPr>
          <a:xfrm>
            <a:off x="5969160" y="3121560"/>
            <a:ext cx="887760" cy="887760"/>
          </a:xfrm>
          <a:prstGeom prst="rect">
            <a:avLst/>
          </a:prstGeom>
          <a:ln w="0">
            <a:noFill/>
          </a:ln>
        </p:spPr>
      </p:pic>
      <p:sp>
        <p:nvSpPr>
          <p:cNvPr id="582" name="CustomShape 41"/>
          <p:cNvSpPr/>
          <p:nvPr/>
        </p:nvSpPr>
        <p:spPr>
          <a:xfrm>
            <a:off x="5562720" y="28753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which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583" name="Picture 112" descr=""/>
          <p:cNvPicPr/>
          <p:nvPr/>
        </p:nvPicPr>
        <p:blipFill>
          <a:blip r:embed="rId10"/>
          <a:stretch/>
        </p:blipFill>
        <p:spPr>
          <a:xfrm>
            <a:off x="2374920" y="3144600"/>
            <a:ext cx="849960" cy="849960"/>
          </a:xfrm>
          <a:prstGeom prst="rect">
            <a:avLst/>
          </a:prstGeom>
          <a:ln w="0">
            <a:noFill/>
          </a:ln>
        </p:spPr>
      </p:pic>
      <p:sp>
        <p:nvSpPr>
          <p:cNvPr id="584" name="CustomShape 42"/>
          <p:cNvSpPr/>
          <p:nvPr/>
        </p:nvSpPr>
        <p:spPr>
          <a:xfrm>
            <a:off x="152280" y="4191120"/>
            <a:ext cx="1599120" cy="1162440"/>
          </a:xfrm>
          <a:prstGeom prst="rect">
            <a:avLst/>
          </a:prstGeom>
          <a:solidFill>
            <a:srgbClr val="ff66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5" name="CustomShape 43"/>
          <p:cNvSpPr/>
          <p:nvPr/>
        </p:nvSpPr>
        <p:spPr>
          <a:xfrm>
            <a:off x="152280" y="4213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how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586" name="Picture 113" descr=""/>
          <p:cNvPicPr/>
          <p:nvPr/>
        </p:nvPicPr>
        <p:blipFill>
          <a:blip r:embed="rId11"/>
          <a:stretch/>
        </p:blipFill>
        <p:spPr>
          <a:xfrm>
            <a:off x="520560" y="4483080"/>
            <a:ext cx="925920" cy="92592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14" descr=""/>
          <p:cNvPicPr/>
          <p:nvPr/>
        </p:nvPicPr>
        <p:blipFill>
          <a:blip r:embed="rId12"/>
          <a:stretch/>
        </p:blipFill>
        <p:spPr>
          <a:xfrm>
            <a:off x="3772080" y="4447800"/>
            <a:ext cx="925920" cy="925920"/>
          </a:xfrm>
          <a:prstGeom prst="rect">
            <a:avLst/>
          </a:prstGeom>
          <a:ln w="0">
            <a:noFill/>
          </a:ln>
        </p:spPr>
      </p:pic>
      <p:pic>
        <p:nvPicPr>
          <p:cNvPr id="588" name="Picture 115" descr=""/>
          <p:cNvPicPr/>
          <p:nvPr/>
        </p:nvPicPr>
        <p:blipFill>
          <a:blip r:embed="rId13"/>
          <a:stretch/>
        </p:blipFill>
        <p:spPr>
          <a:xfrm>
            <a:off x="4495680" y="4447800"/>
            <a:ext cx="875160" cy="875160"/>
          </a:xfrm>
          <a:prstGeom prst="rect">
            <a:avLst/>
          </a:prstGeom>
          <a:ln w="0">
            <a:noFill/>
          </a:ln>
        </p:spPr>
      </p:pic>
      <p:pic>
        <p:nvPicPr>
          <p:cNvPr id="589" name="Picture 124" descr=""/>
          <p:cNvPicPr/>
          <p:nvPr/>
        </p:nvPicPr>
        <p:blipFill>
          <a:blip r:embed="rId14"/>
          <a:stretch/>
        </p:blipFill>
        <p:spPr>
          <a:xfrm>
            <a:off x="152280" y="5778360"/>
            <a:ext cx="925920" cy="925920"/>
          </a:xfrm>
          <a:prstGeom prst="rect">
            <a:avLst/>
          </a:prstGeom>
          <a:ln w="0">
            <a:noFill/>
          </a:ln>
        </p:spPr>
      </p:pic>
      <p:pic>
        <p:nvPicPr>
          <p:cNvPr id="590" name="Picture 125" descr=""/>
          <p:cNvPicPr/>
          <p:nvPr/>
        </p:nvPicPr>
        <p:blipFill>
          <a:blip r:embed="rId15"/>
          <a:stretch/>
        </p:blipFill>
        <p:spPr>
          <a:xfrm>
            <a:off x="4191120" y="5819400"/>
            <a:ext cx="785520" cy="785520"/>
          </a:xfrm>
          <a:prstGeom prst="rect">
            <a:avLst/>
          </a:prstGeom>
          <a:ln w="0">
            <a:noFill/>
          </a:ln>
        </p:spPr>
      </p:pic>
      <p:pic>
        <p:nvPicPr>
          <p:cNvPr id="591" name="Picture 126" descr=""/>
          <p:cNvPicPr/>
          <p:nvPr/>
        </p:nvPicPr>
        <p:blipFill>
          <a:blip r:embed="rId16"/>
          <a:stretch/>
        </p:blipFill>
        <p:spPr>
          <a:xfrm>
            <a:off x="1940400" y="5902920"/>
            <a:ext cx="801720" cy="801720"/>
          </a:xfrm>
          <a:prstGeom prst="rect">
            <a:avLst/>
          </a:prstGeom>
          <a:ln w="0">
            <a:noFill/>
          </a:ln>
        </p:spPr>
      </p:pic>
      <p:pic>
        <p:nvPicPr>
          <p:cNvPr id="592" name="Picture 127" descr=""/>
          <p:cNvPicPr/>
          <p:nvPr/>
        </p:nvPicPr>
        <p:blipFill>
          <a:blip r:embed="rId17"/>
          <a:stretch/>
        </p:blipFill>
        <p:spPr>
          <a:xfrm>
            <a:off x="5567760" y="5901120"/>
            <a:ext cx="801720" cy="801720"/>
          </a:xfrm>
          <a:prstGeom prst="rect">
            <a:avLst/>
          </a:prstGeom>
          <a:ln w="0">
            <a:noFill/>
          </a:ln>
        </p:spPr>
      </p:pic>
      <p:pic>
        <p:nvPicPr>
          <p:cNvPr id="593" name="Picture 128" descr=""/>
          <p:cNvPicPr/>
          <p:nvPr/>
        </p:nvPicPr>
        <p:blipFill>
          <a:blip r:embed="rId18"/>
          <a:stretch/>
        </p:blipFill>
        <p:spPr>
          <a:xfrm>
            <a:off x="3772080" y="5901120"/>
            <a:ext cx="801720" cy="801720"/>
          </a:xfrm>
          <a:prstGeom prst="rect">
            <a:avLst/>
          </a:prstGeom>
          <a:ln w="0">
            <a:noFill/>
          </a:ln>
        </p:spPr>
      </p:pic>
      <p:pic>
        <p:nvPicPr>
          <p:cNvPr id="594" name="Picture 129" descr=""/>
          <p:cNvPicPr/>
          <p:nvPr/>
        </p:nvPicPr>
        <p:blipFill>
          <a:blip r:embed="rId19"/>
          <a:stretch/>
        </p:blipFill>
        <p:spPr>
          <a:xfrm>
            <a:off x="6147360" y="5842800"/>
            <a:ext cx="861840" cy="861840"/>
          </a:xfrm>
          <a:prstGeom prst="rect">
            <a:avLst/>
          </a:prstGeom>
          <a:ln w="0">
            <a:noFill/>
          </a:ln>
        </p:spPr>
      </p:pic>
      <p:pic>
        <p:nvPicPr>
          <p:cNvPr id="595" name="Picture 130" descr=""/>
          <p:cNvPicPr/>
          <p:nvPr/>
        </p:nvPicPr>
        <p:blipFill>
          <a:blip r:embed="rId20"/>
          <a:stretch/>
        </p:blipFill>
        <p:spPr>
          <a:xfrm>
            <a:off x="4711680" y="5901120"/>
            <a:ext cx="633960" cy="633960"/>
          </a:xfrm>
          <a:prstGeom prst="rect">
            <a:avLst/>
          </a:prstGeom>
          <a:ln w="0">
            <a:noFill/>
          </a:ln>
        </p:spPr>
      </p:pic>
      <p:pic>
        <p:nvPicPr>
          <p:cNvPr id="596" name="Picture 131" descr=""/>
          <p:cNvPicPr/>
          <p:nvPr/>
        </p:nvPicPr>
        <p:blipFill>
          <a:blip r:embed="rId21"/>
          <a:stretch/>
        </p:blipFill>
        <p:spPr>
          <a:xfrm>
            <a:off x="2743200" y="5930280"/>
            <a:ext cx="774360" cy="774360"/>
          </a:xfrm>
          <a:prstGeom prst="rect">
            <a:avLst/>
          </a:prstGeom>
          <a:ln w="0">
            <a:noFill/>
          </a:ln>
        </p:spPr>
      </p:pic>
      <p:pic>
        <p:nvPicPr>
          <p:cNvPr id="597" name="Picture 132" descr=""/>
          <p:cNvPicPr/>
          <p:nvPr/>
        </p:nvPicPr>
        <p:blipFill>
          <a:blip r:embed="rId22"/>
          <a:stretch/>
        </p:blipFill>
        <p:spPr>
          <a:xfrm>
            <a:off x="965880" y="5842800"/>
            <a:ext cx="785520" cy="785520"/>
          </a:xfrm>
          <a:prstGeom prst="rect">
            <a:avLst/>
          </a:prstGeom>
          <a:ln w="0">
            <a:noFill/>
          </a:ln>
        </p:spPr>
      </p:pic>
      <p:sp>
        <p:nvSpPr>
          <p:cNvPr id="598" name="CustomShape 48"/>
          <p:cNvSpPr/>
          <p:nvPr/>
        </p:nvSpPr>
        <p:spPr>
          <a:xfrm>
            <a:off x="198108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Questions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99" name="CustomShape 49"/>
          <p:cNvSpPr/>
          <p:nvPr/>
        </p:nvSpPr>
        <p:spPr>
          <a:xfrm flipH="1">
            <a:off x="2513880" y="1600200"/>
            <a:ext cx="33408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Arial"/>
                <a:ea typeface="DejaVu Sans"/>
              </a:rPr>
              <a:t>breakfast!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1" name="Picture 3" descr=""/>
          <p:cNvPicPr/>
          <p:nvPr/>
        </p:nvPicPr>
        <p:blipFill>
          <a:blip r:embed="rId23"/>
          <a:stretch/>
        </p:blipFill>
        <p:spPr>
          <a:xfrm>
            <a:off x="2550960" y="1842120"/>
            <a:ext cx="459360" cy="752400"/>
          </a:xfrm>
          <a:prstGeom prst="rect">
            <a:avLst/>
          </a:prstGeom>
          <a:ln w="0">
            <a:noFill/>
          </a:ln>
        </p:spPr>
      </p:pic>
      <p:pic>
        <p:nvPicPr>
          <p:cNvPr id="602" name="Picture 4" descr=""/>
          <p:cNvPicPr/>
          <p:nvPr/>
        </p:nvPicPr>
        <p:blipFill>
          <a:blip r:embed="rId24"/>
          <a:srcRect l="3873" t="0" r="6988" b="0"/>
          <a:stretch/>
        </p:blipFill>
        <p:spPr>
          <a:xfrm>
            <a:off x="7396560" y="1616760"/>
            <a:ext cx="1482840" cy="962640"/>
          </a:xfrm>
          <a:prstGeom prst="rect">
            <a:avLst/>
          </a:prstGeom>
          <a:ln w="0">
            <a:noFill/>
          </a:ln>
        </p:spPr>
      </p:pic>
      <p:pic>
        <p:nvPicPr>
          <p:cNvPr id="603" name="Picture 5" descr=""/>
          <p:cNvPicPr/>
          <p:nvPr/>
        </p:nvPicPr>
        <p:blipFill>
          <a:blip r:embed="rId25"/>
          <a:srcRect l="8808" t="0" r="8145" b="0"/>
          <a:stretch/>
        </p:blipFill>
        <p:spPr>
          <a:xfrm>
            <a:off x="7416720" y="2967480"/>
            <a:ext cx="1442520" cy="962640"/>
          </a:xfrm>
          <a:prstGeom prst="rect">
            <a:avLst/>
          </a:prstGeom>
          <a:ln w="0">
            <a:noFill/>
          </a:ln>
        </p:spPr>
      </p:pic>
      <p:pic>
        <p:nvPicPr>
          <p:cNvPr id="604" name="Picture 6" descr=""/>
          <p:cNvPicPr/>
          <p:nvPr/>
        </p:nvPicPr>
        <p:blipFill>
          <a:blip r:embed="rId26"/>
          <a:srcRect l="12848" t="0" r="12321" b="0"/>
          <a:stretch/>
        </p:blipFill>
        <p:spPr>
          <a:xfrm>
            <a:off x="7426800" y="4293720"/>
            <a:ext cx="1432080" cy="968760"/>
          </a:xfrm>
          <a:prstGeom prst="rect">
            <a:avLst/>
          </a:prstGeom>
          <a:ln w="0">
            <a:noFill/>
          </a:ln>
        </p:spPr>
      </p:pic>
      <p:sp>
        <p:nvSpPr>
          <p:cNvPr id="605" name="CustomShape 20"/>
          <p:cNvSpPr/>
          <p:nvPr/>
        </p:nvSpPr>
        <p:spPr>
          <a:xfrm>
            <a:off x="152280" y="15228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008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06" name="CustomShape 22"/>
          <p:cNvSpPr/>
          <p:nvPr/>
        </p:nvSpPr>
        <p:spPr>
          <a:xfrm>
            <a:off x="152280" y="15228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607" name="Picture 69" descr=""/>
          <p:cNvPicPr/>
          <p:nvPr/>
        </p:nvPicPr>
        <p:blipFill>
          <a:blip r:embed="rId27"/>
          <a:stretch/>
        </p:blipFill>
        <p:spPr>
          <a:xfrm>
            <a:off x="457200" y="325080"/>
            <a:ext cx="989640" cy="989640"/>
          </a:xfrm>
          <a:prstGeom prst="rect">
            <a:avLst/>
          </a:prstGeom>
          <a:ln w="0">
            <a:noFill/>
          </a:ln>
        </p:spPr>
      </p:pic>
      <p:sp>
        <p:nvSpPr>
          <p:cNvPr id="608" name="CustomShape 17"/>
          <p:cNvSpPr/>
          <p:nvPr/>
        </p:nvSpPr>
        <p:spPr>
          <a:xfrm>
            <a:off x="7340040" y="15228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9" name="CustomShape 19"/>
          <p:cNvSpPr/>
          <p:nvPr/>
        </p:nvSpPr>
        <p:spPr>
          <a:xfrm>
            <a:off x="7340040" y="15228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No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610" name="Picture 70" descr=""/>
          <p:cNvPicPr/>
          <p:nvPr/>
        </p:nvPicPr>
        <p:blipFill>
          <a:blip r:embed="rId28"/>
          <a:stretch/>
        </p:blipFill>
        <p:spPr>
          <a:xfrm>
            <a:off x="7772400" y="457200"/>
            <a:ext cx="774000" cy="774000"/>
          </a:xfrm>
          <a:prstGeom prst="rect">
            <a:avLst/>
          </a:prstGeom>
          <a:ln w="0">
            <a:noFill/>
          </a:ln>
        </p:spPr>
      </p:pic>
      <p:pic>
        <p:nvPicPr>
          <p:cNvPr id="611" name="Picture 2" descr=""/>
          <p:cNvPicPr/>
          <p:nvPr/>
        </p:nvPicPr>
        <p:blipFill>
          <a:blip r:embed="rId29"/>
          <a:stretch/>
        </p:blipFill>
        <p:spPr>
          <a:xfrm>
            <a:off x="5786640" y="1754280"/>
            <a:ext cx="1054080" cy="725040"/>
          </a:xfrm>
          <a:prstGeom prst="rect">
            <a:avLst/>
          </a:prstGeom>
          <a:ln w="0">
            <a:noFill/>
          </a:ln>
        </p:spPr>
      </p:pic>
      <p:pic>
        <p:nvPicPr>
          <p:cNvPr id="612" name="Picture 7" descr=""/>
          <p:cNvPicPr/>
          <p:nvPr/>
        </p:nvPicPr>
        <p:blipFill>
          <a:blip r:embed="rId30"/>
          <a:stretch/>
        </p:blipFill>
        <p:spPr>
          <a:xfrm>
            <a:off x="7426800" y="5769000"/>
            <a:ext cx="1279800" cy="914040"/>
          </a:xfrm>
          <a:prstGeom prst="rect">
            <a:avLst/>
          </a:prstGeom>
          <a:ln w="0">
            <a:noFill/>
          </a:ln>
        </p:spPr>
      </p:pic>
      <p:pic>
        <p:nvPicPr>
          <p:cNvPr id="613" name="Picture 8" descr=""/>
          <p:cNvPicPr/>
          <p:nvPr/>
        </p:nvPicPr>
        <p:blipFill>
          <a:blip r:embed="rId31"/>
          <a:stretch/>
        </p:blipFill>
        <p:spPr>
          <a:xfrm>
            <a:off x="2195280" y="4339800"/>
            <a:ext cx="1115280" cy="93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ustomShape 1"/>
          <p:cNvSpPr/>
          <p:nvPr/>
        </p:nvSpPr>
        <p:spPr>
          <a:xfrm>
            <a:off x="7340760" y="5542200"/>
            <a:ext cx="1599120" cy="1162440"/>
          </a:xfrm>
          <a:prstGeom prst="rect">
            <a:avLst/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615" name="CustomShape 2"/>
          <p:cNvSpPr/>
          <p:nvPr/>
        </p:nvSpPr>
        <p:spPr>
          <a:xfrm>
            <a:off x="3772080" y="5562720"/>
            <a:ext cx="1599120" cy="1162440"/>
          </a:xfrm>
          <a:prstGeom prst="rect">
            <a:avLst/>
          </a:prstGeom>
          <a:solidFill>
            <a:srgbClr val="ff7dec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6" name="CustomShape 3"/>
          <p:cNvSpPr/>
          <p:nvPr/>
        </p:nvSpPr>
        <p:spPr>
          <a:xfrm>
            <a:off x="1981080" y="5562720"/>
            <a:ext cx="1599120" cy="1162440"/>
          </a:xfrm>
          <a:prstGeom prst="rect">
            <a:avLst/>
          </a:prstGeom>
          <a:solidFill>
            <a:srgbClr val="0080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7" name="CustomShape 4"/>
          <p:cNvSpPr/>
          <p:nvPr/>
        </p:nvSpPr>
        <p:spPr>
          <a:xfrm>
            <a:off x="177480" y="5562720"/>
            <a:ext cx="1599120" cy="1162440"/>
          </a:xfrm>
          <a:prstGeom prst="rect">
            <a:avLst/>
          </a:prstGeom>
          <a:solidFill>
            <a:srgbClr val="0080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8" name="CustomShape 5"/>
          <p:cNvSpPr/>
          <p:nvPr/>
        </p:nvSpPr>
        <p:spPr>
          <a:xfrm>
            <a:off x="177480" y="2854800"/>
            <a:ext cx="1599120" cy="1162440"/>
          </a:xfrm>
          <a:prstGeom prst="rect">
            <a:avLst/>
          </a:prstGeom>
          <a:solidFill>
            <a:srgbClr val="01e7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9" name="CustomShape 6"/>
          <p:cNvSpPr/>
          <p:nvPr/>
        </p:nvSpPr>
        <p:spPr>
          <a:xfrm>
            <a:off x="1981080" y="285480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0" name="CustomShape 7"/>
          <p:cNvSpPr/>
          <p:nvPr/>
        </p:nvSpPr>
        <p:spPr>
          <a:xfrm>
            <a:off x="1981080" y="417060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1" name="CustomShape 8">
            <a:hlinkClick r:id="rId1" action="ppaction://hlinksldjump"/>
          </p:cNvPr>
          <p:cNvSpPr/>
          <p:nvPr/>
        </p:nvSpPr>
        <p:spPr>
          <a:xfrm>
            <a:off x="177480" y="150372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2" name="CustomShape 9"/>
          <p:cNvSpPr/>
          <p:nvPr/>
        </p:nvSpPr>
        <p:spPr>
          <a:xfrm>
            <a:off x="3772080" y="417060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3" name="CustomShape 10"/>
          <p:cNvSpPr/>
          <p:nvPr/>
        </p:nvSpPr>
        <p:spPr>
          <a:xfrm>
            <a:off x="5562720" y="417060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4" name="CustomShape 11"/>
          <p:cNvSpPr/>
          <p:nvPr/>
        </p:nvSpPr>
        <p:spPr>
          <a:xfrm>
            <a:off x="7340040" y="417060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03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5" name="CustomShape 12">
            <a:hlinkClick r:id="rId2" action="ppaction://hlinksldjump"/>
          </p:cNvPr>
          <p:cNvSpPr/>
          <p:nvPr/>
        </p:nvSpPr>
        <p:spPr>
          <a:xfrm>
            <a:off x="1981080" y="150372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6" name="CustomShape 13">
            <a:hlinkClick r:id="rId3" action="ppaction://hlinksldjump"/>
          </p:cNvPr>
          <p:cNvSpPr/>
          <p:nvPr/>
        </p:nvSpPr>
        <p:spPr>
          <a:xfrm>
            <a:off x="5562720" y="554220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bfbfb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7" name="CustomShape 14"/>
          <p:cNvSpPr/>
          <p:nvPr/>
        </p:nvSpPr>
        <p:spPr>
          <a:xfrm>
            <a:off x="3772080" y="150372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8" name="CustomShape 15"/>
          <p:cNvSpPr/>
          <p:nvPr/>
        </p:nvSpPr>
        <p:spPr>
          <a:xfrm>
            <a:off x="5562720" y="150372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9" name="CustomShape 18"/>
          <p:cNvSpPr/>
          <p:nvPr/>
        </p:nvSpPr>
        <p:spPr>
          <a:xfrm>
            <a:off x="3772080" y="285480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0" name="CustomShape 19"/>
          <p:cNvSpPr/>
          <p:nvPr/>
        </p:nvSpPr>
        <p:spPr>
          <a:xfrm>
            <a:off x="5562720" y="281952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ef07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1" name="CustomShape 20"/>
          <p:cNvSpPr/>
          <p:nvPr/>
        </p:nvSpPr>
        <p:spPr>
          <a:xfrm>
            <a:off x="7340040" y="281952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2" name="CustomShape 22"/>
          <p:cNvSpPr/>
          <p:nvPr/>
        </p:nvSpPr>
        <p:spPr>
          <a:xfrm>
            <a:off x="15228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Top Page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33" name="CustomShape 24"/>
          <p:cNvSpPr/>
          <p:nvPr/>
        </p:nvSpPr>
        <p:spPr>
          <a:xfrm>
            <a:off x="177480" y="4170600"/>
            <a:ext cx="1599120" cy="1162440"/>
          </a:xfrm>
          <a:prstGeom prst="rect">
            <a:avLst/>
          </a:prstGeom>
          <a:solidFill>
            <a:srgbClr val="01e7ff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4" name="CustomShape 25"/>
          <p:cNvSpPr/>
          <p:nvPr/>
        </p:nvSpPr>
        <p:spPr>
          <a:xfrm>
            <a:off x="198108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breakfast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35" name="CustomShape 26"/>
          <p:cNvSpPr/>
          <p:nvPr/>
        </p:nvSpPr>
        <p:spPr>
          <a:xfrm>
            <a:off x="377208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lunch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36" name="CustomShape 27"/>
          <p:cNvSpPr/>
          <p:nvPr/>
        </p:nvSpPr>
        <p:spPr>
          <a:xfrm>
            <a:off x="556272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meals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37" name="CustomShape 28"/>
          <p:cNvSpPr/>
          <p:nvPr/>
        </p:nvSpPr>
        <p:spPr>
          <a:xfrm>
            <a:off x="15228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I’m hungry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38" name="CustomShape 29"/>
          <p:cNvSpPr/>
          <p:nvPr/>
        </p:nvSpPr>
        <p:spPr>
          <a:xfrm>
            <a:off x="377208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fruit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39" name="CustomShape 30"/>
          <p:cNvSpPr/>
          <p:nvPr/>
        </p:nvSpPr>
        <p:spPr>
          <a:xfrm>
            <a:off x="152280" y="4170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I’m thirsty</a:t>
            </a: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40" name="CustomShape 31"/>
          <p:cNvSpPr/>
          <p:nvPr/>
        </p:nvSpPr>
        <p:spPr>
          <a:xfrm>
            <a:off x="5562720" y="28195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drinks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41" name="CustomShape 32"/>
          <p:cNvSpPr/>
          <p:nvPr/>
        </p:nvSpPr>
        <p:spPr>
          <a:xfrm>
            <a:off x="734004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fast food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42" name="CustomShape 33"/>
          <p:cNvSpPr/>
          <p:nvPr/>
        </p:nvSpPr>
        <p:spPr>
          <a:xfrm>
            <a:off x="1981080" y="4170600"/>
            <a:ext cx="15991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DejaVu Sans"/>
              </a:rPr>
              <a:t>snacks/pudding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643" name="CustomShape 34"/>
          <p:cNvSpPr/>
          <p:nvPr/>
        </p:nvSpPr>
        <p:spPr>
          <a:xfrm>
            <a:off x="3772080" y="4170600"/>
            <a:ext cx="15991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mic Sans MS"/>
                <a:ea typeface="DejaVu Sans"/>
              </a:rPr>
              <a:t>Sauces/ingredients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44" name="CustomShape 35"/>
          <p:cNvSpPr/>
          <p:nvPr/>
        </p:nvSpPr>
        <p:spPr>
          <a:xfrm>
            <a:off x="5562720" y="4170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salad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45" name="CustomShape 36"/>
          <p:cNvSpPr/>
          <p:nvPr/>
        </p:nvSpPr>
        <p:spPr>
          <a:xfrm>
            <a:off x="7340040" y="41706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cooking words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46" name="CustomShape 37"/>
          <p:cNvSpPr/>
          <p:nvPr/>
        </p:nvSpPr>
        <p:spPr>
          <a:xfrm>
            <a:off x="1981080" y="55422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with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47" name="CustomShape 38"/>
          <p:cNvSpPr/>
          <p:nvPr/>
        </p:nvSpPr>
        <p:spPr>
          <a:xfrm>
            <a:off x="3772080" y="55422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and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48" name="CustomShape 39"/>
          <p:cNvSpPr/>
          <p:nvPr/>
        </p:nvSpPr>
        <p:spPr>
          <a:xfrm>
            <a:off x="5562720" y="55422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Food chat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49" name="CustomShape 40"/>
          <p:cNvSpPr/>
          <p:nvPr/>
        </p:nvSpPr>
        <p:spPr>
          <a:xfrm>
            <a:off x="7340040" y="5562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Favorite food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650" name="CustomShape 41"/>
          <p:cNvSpPr/>
          <p:nvPr/>
        </p:nvSpPr>
        <p:spPr>
          <a:xfrm>
            <a:off x="1981080" y="285480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vegetables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651" name="Picture 110" descr=""/>
          <p:cNvPicPr/>
          <p:nvPr/>
        </p:nvPicPr>
        <p:blipFill>
          <a:blip r:embed="rId4"/>
          <a:stretch/>
        </p:blipFill>
        <p:spPr>
          <a:xfrm>
            <a:off x="4095720" y="1752480"/>
            <a:ext cx="932400" cy="932400"/>
          </a:xfrm>
          <a:prstGeom prst="rect">
            <a:avLst/>
          </a:prstGeom>
          <a:ln w="0">
            <a:noFill/>
          </a:ln>
        </p:spPr>
      </p:pic>
      <p:pic>
        <p:nvPicPr>
          <p:cNvPr id="652" name="Picture 111" descr=""/>
          <p:cNvPicPr/>
          <p:nvPr/>
        </p:nvPicPr>
        <p:blipFill>
          <a:blip r:embed="rId5"/>
          <a:stretch/>
        </p:blipFill>
        <p:spPr>
          <a:xfrm>
            <a:off x="2362320" y="1841400"/>
            <a:ext cx="824400" cy="824400"/>
          </a:xfrm>
          <a:prstGeom prst="rect">
            <a:avLst/>
          </a:prstGeom>
          <a:ln w="0">
            <a:noFill/>
          </a:ln>
        </p:spPr>
      </p:pic>
      <p:pic>
        <p:nvPicPr>
          <p:cNvPr id="653" name="Picture 112" descr=""/>
          <p:cNvPicPr/>
          <p:nvPr/>
        </p:nvPicPr>
        <p:blipFill>
          <a:blip r:embed="rId6"/>
          <a:stretch/>
        </p:blipFill>
        <p:spPr>
          <a:xfrm>
            <a:off x="5791320" y="1689120"/>
            <a:ext cx="1129320" cy="1129320"/>
          </a:xfrm>
          <a:prstGeom prst="rect">
            <a:avLst/>
          </a:prstGeom>
          <a:ln w="0">
            <a:noFill/>
          </a:ln>
        </p:spPr>
      </p:pic>
      <p:sp>
        <p:nvSpPr>
          <p:cNvPr id="654" name="CustomShape 42"/>
          <p:cNvSpPr/>
          <p:nvPr/>
        </p:nvSpPr>
        <p:spPr>
          <a:xfrm>
            <a:off x="7340040" y="1503720"/>
            <a:ext cx="1599120" cy="1162440"/>
          </a:xfrm>
          <a:prstGeom prst="foldedCorner">
            <a:avLst>
              <a:gd name="adj" fmla="val 14400"/>
            </a:avLst>
          </a:prstGeom>
          <a:solidFill>
            <a:srgbClr val="ffff00"/>
          </a:solidFill>
          <a:ln w="76320"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5" name="CustomShape 43"/>
          <p:cNvSpPr/>
          <p:nvPr/>
        </p:nvSpPr>
        <p:spPr>
          <a:xfrm>
            <a:off x="7340760" y="1503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meat and fish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656" name="Picture 113" descr=""/>
          <p:cNvPicPr/>
          <p:nvPr/>
        </p:nvPicPr>
        <p:blipFill>
          <a:blip r:embed="rId7"/>
          <a:stretch/>
        </p:blipFill>
        <p:spPr>
          <a:xfrm>
            <a:off x="7600680" y="1752480"/>
            <a:ext cx="856440" cy="856440"/>
          </a:xfrm>
          <a:prstGeom prst="rect">
            <a:avLst/>
          </a:prstGeom>
          <a:ln w="0">
            <a:noFill/>
          </a:ln>
        </p:spPr>
      </p:pic>
      <p:pic>
        <p:nvPicPr>
          <p:cNvPr id="657" name="Picture 114" descr=""/>
          <p:cNvPicPr/>
          <p:nvPr/>
        </p:nvPicPr>
        <p:blipFill>
          <a:blip r:embed="rId8"/>
          <a:stretch/>
        </p:blipFill>
        <p:spPr>
          <a:xfrm>
            <a:off x="8280360" y="2158920"/>
            <a:ext cx="506880" cy="50688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15" descr=""/>
          <p:cNvPicPr/>
          <p:nvPr/>
        </p:nvPicPr>
        <p:blipFill>
          <a:blip r:embed="rId9"/>
          <a:stretch/>
        </p:blipFill>
        <p:spPr>
          <a:xfrm>
            <a:off x="2362320" y="3207960"/>
            <a:ext cx="773640" cy="773640"/>
          </a:xfrm>
          <a:prstGeom prst="rect">
            <a:avLst/>
          </a:prstGeom>
          <a:ln w="0">
            <a:noFill/>
          </a:ln>
        </p:spPr>
      </p:pic>
      <p:pic>
        <p:nvPicPr>
          <p:cNvPr id="659" name="Picture 116" descr=""/>
          <p:cNvPicPr/>
          <p:nvPr/>
        </p:nvPicPr>
        <p:blipFill>
          <a:blip r:embed="rId10"/>
          <a:stretch/>
        </p:blipFill>
        <p:spPr>
          <a:xfrm>
            <a:off x="4191120" y="3124080"/>
            <a:ext cx="823680" cy="823680"/>
          </a:xfrm>
          <a:prstGeom prst="rect">
            <a:avLst/>
          </a:prstGeom>
          <a:ln w="0">
            <a:noFill/>
          </a:ln>
        </p:spPr>
      </p:pic>
      <p:pic>
        <p:nvPicPr>
          <p:cNvPr id="660" name="Picture 118" descr=""/>
          <p:cNvPicPr/>
          <p:nvPr/>
        </p:nvPicPr>
        <p:blipFill>
          <a:blip r:embed="rId11"/>
          <a:stretch/>
        </p:blipFill>
        <p:spPr>
          <a:xfrm>
            <a:off x="5951160" y="3075840"/>
            <a:ext cx="885240" cy="885240"/>
          </a:xfrm>
          <a:prstGeom prst="rect">
            <a:avLst/>
          </a:prstGeom>
          <a:ln w="0">
            <a:noFill/>
          </a:ln>
        </p:spPr>
      </p:pic>
      <p:pic>
        <p:nvPicPr>
          <p:cNvPr id="661" name="Picture 119" descr=""/>
          <p:cNvPicPr/>
          <p:nvPr/>
        </p:nvPicPr>
        <p:blipFill>
          <a:blip r:embed="rId12"/>
          <a:stretch/>
        </p:blipFill>
        <p:spPr>
          <a:xfrm>
            <a:off x="7670880" y="3075840"/>
            <a:ext cx="1014840" cy="1014840"/>
          </a:xfrm>
          <a:prstGeom prst="rect">
            <a:avLst/>
          </a:prstGeom>
          <a:ln w="0">
            <a:noFill/>
          </a:ln>
        </p:spPr>
      </p:pic>
      <p:pic>
        <p:nvPicPr>
          <p:cNvPr id="662" name="Picture 120" descr=""/>
          <p:cNvPicPr/>
          <p:nvPr/>
        </p:nvPicPr>
        <p:blipFill>
          <a:blip r:embed="rId13"/>
          <a:stretch/>
        </p:blipFill>
        <p:spPr>
          <a:xfrm>
            <a:off x="5958720" y="4455000"/>
            <a:ext cx="877680" cy="877680"/>
          </a:xfrm>
          <a:prstGeom prst="rect">
            <a:avLst/>
          </a:prstGeom>
          <a:ln w="0">
            <a:noFill/>
          </a:ln>
        </p:spPr>
      </p:pic>
      <p:pic>
        <p:nvPicPr>
          <p:cNvPr id="663" name="Picture 121" descr=""/>
          <p:cNvPicPr/>
          <p:nvPr/>
        </p:nvPicPr>
        <p:blipFill>
          <a:blip r:embed="rId14"/>
          <a:stretch/>
        </p:blipFill>
        <p:spPr>
          <a:xfrm>
            <a:off x="4235760" y="4661640"/>
            <a:ext cx="671400" cy="671400"/>
          </a:xfrm>
          <a:prstGeom prst="rect">
            <a:avLst/>
          </a:prstGeom>
          <a:ln w="0">
            <a:noFill/>
          </a:ln>
        </p:spPr>
      </p:pic>
      <p:pic>
        <p:nvPicPr>
          <p:cNvPr id="664" name="Picture 122" descr=""/>
          <p:cNvPicPr/>
          <p:nvPr/>
        </p:nvPicPr>
        <p:blipFill>
          <a:blip r:embed="rId15"/>
          <a:stretch/>
        </p:blipFill>
        <p:spPr>
          <a:xfrm>
            <a:off x="3803760" y="4478400"/>
            <a:ext cx="583200" cy="583200"/>
          </a:xfrm>
          <a:prstGeom prst="rect">
            <a:avLst/>
          </a:prstGeom>
          <a:ln w="0">
            <a:noFill/>
          </a:ln>
        </p:spPr>
      </p:pic>
      <p:pic>
        <p:nvPicPr>
          <p:cNvPr id="665" name="Picture 123" descr=""/>
          <p:cNvPicPr/>
          <p:nvPr/>
        </p:nvPicPr>
        <p:blipFill>
          <a:blip r:embed="rId16"/>
          <a:stretch/>
        </p:blipFill>
        <p:spPr>
          <a:xfrm>
            <a:off x="4648320" y="4447800"/>
            <a:ext cx="761040" cy="76104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25" descr=""/>
          <p:cNvPicPr/>
          <p:nvPr/>
        </p:nvPicPr>
        <p:blipFill>
          <a:blip r:embed="rId17"/>
          <a:stretch/>
        </p:blipFill>
        <p:spPr>
          <a:xfrm>
            <a:off x="2067480" y="4506120"/>
            <a:ext cx="826920" cy="826920"/>
          </a:xfrm>
          <a:prstGeom prst="rect">
            <a:avLst/>
          </a:prstGeom>
          <a:ln w="0">
            <a:noFill/>
          </a:ln>
        </p:spPr>
      </p:pic>
      <p:pic>
        <p:nvPicPr>
          <p:cNvPr id="667" name="Picture 126" descr=""/>
          <p:cNvPicPr/>
          <p:nvPr/>
        </p:nvPicPr>
        <p:blipFill>
          <a:blip r:embed="rId18"/>
          <a:stretch/>
        </p:blipFill>
        <p:spPr>
          <a:xfrm>
            <a:off x="2784240" y="4478400"/>
            <a:ext cx="704160" cy="704160"/>
          </a:xfrm>
          <a:prstGeom prst="rect">
            <a:avLst/>
          </a:prstGeom>
          <a:ln w="0">
            <a:noFill/>
          </a:ln>
        </p:spPr>
      </p:pic>
      <p:pic>
        <p:nvPicPr>
          <p:cNvPr id="668" name="Picture 127" descr=""/>
          <p:cNvPicPr/>
          <p:nvPr/>
        </p:nvPicPr>
        <p:blipFill>
          <a:blip r:embed="rId19"/>
          <a:stretch/>
        </p:blipFill>
        <p:spPr>
          <a:xfrm>
            <a:off x="2362320" y="5845320"/>
            <a:ext cx="935280" cy="935280"/>
          </a:xfrm>
          <a:prstGeom prst="rect">
            <a:avLst/>
          </a:prstGeom>
          <a:ln w="0">
            <a:noFill/>
          </a:ln>
        </p:spPr>
      </p:pic>
      <p:pic>
        <p:nvPicPr>
          <p:cNvPr id="669" name="Picture 128" descr=""/>
          <p:cNvPicPr/>
          <p:nvPr/>
        </p:nvPicPr>
        <p:blipFill>
          <a:blip r:embed="rId20"/>
          <a:stretch/>
        </p:blipFill>
        <p:spPr>
          <a:xfrm>
            <a:off x="5867280" y="5715000"/>
            <a:ext cx="1006560" cy="1006560"/>
          </a:xfrm>
          <a:prstGeom prst="rect">
            <a:avLst/>
          </a:prstGeom>
          <a:ln w="0">
            <a:noFill/>
          </a:ln>
        </p:spPr>
      </p:pic>
      <p:pic>
        <p:nvPicPr>
          <p:cNvPr id="670" name="Picture 129" descr=""/>
          <p:cNvPicPr/>
          <p:nvPr/>
        </p:nvPicPr>
        <p:blipFill>
          <a:blip r:embed="rId21"/>
          <a:stretch/>
        </p:blipFill>
        <p:spPr>
          <a:xfrm>
            <a:off x="7696080" y="5857560"/>
            <a:ext cx="875880" cy="875880"/>
          </a:xfrm>
          <a:prstGeom prst="rect">
            <a:avLst/>
          </a:prstGeom>
          <a:ln w="0">
            <a:noFill/>
          </a:ln>
        </p:spPr>
      </p:pic>
      <p:pic>
        <p:nvPicPr>
          <p:cNvPr id="671" name="Picture 130" descr=""/>
          <p:cNvPicPr/>
          <p:nvPr/>
        </p:nvPicPr>
        <p:blipFill>
          <a:blip r:embed="rId22"/>
          <a:stretch/>
        </p:blipFill>
        <p:spPr>
          <a:xfrm>
            <a:off x="7772400" y="4482720"/>
            <a:ext cx="850320" cy="850320"/>
          </a:xfrm>
          <a:prstGeom prst="rect">
            <a:avLst/>
          </a:prstGeom>
          <a:ln w="0">
            <a:noFill/>
          </a:ln>
        </p:spPr>
      </p:pic>
      <p:pic>
        <p:nvPicPr>
          <p:cNvPr id="672" name="Picture 131" descr=""/>
          <p:cNvPicPr/>
          <p:nvPr/>
        </p:nvPicPr>
        <p:blipFill>
          <a:blip r:embed="rId23"/>
          <a:stretch/>
        </p:blipFill>
        <p:spPr>
          <a:xfrm>
            <a:off x="554400" y="3124080"/>
            <a:ext cx="892440" cy="892440"/>
          </a:xfrm>
          <a:prstGeom prst="rect">
            <a:avLst/>
          </a:prstGeom>
          <a:ln w="0">
            <a:noFill/>
          </a:ln>
        </p:spPr>
      </p:pic>
      <p:pic>
        <p:nvPicPr>
          <p:cNvPr id="673" name="Picture 132" descr=""/>
          <p:cNvPicPr/>
          <p:nvPr/>
        </p:nvPicPr>
        <p:blipFill>
          <a:blip r:embed="rId24"/>
          <a:stretch/>
        </p:blipFill>
        <p:spPr>
          <a:xfrm>
            <a:off x="554400" y="4419720"/>
            <a:ext cx="887760" cy="887760"/>
          </a:xfrm>
          <a:prstGeom prst="rect">
            <a:avLst/>
          </a:prstGeom>
          <a:ln w="0">
            <a:noFill/>
          </a:ln>
        </p:spPr>
      </p:pic>
      <p:pic>
        <p:nvPicPr>
          <p:cNvPr id="674" name="Picture 134" descr=""/>
          <p:cNvPicPr/>
          <p:nvPr/>
        </p:nvPicPr>
        <p:blipFill>
          <a:blip r:embed="rId25"/>
          <a:srcRect l="0" t="20608" r="0" b="17508"/>
          <a:stretch/>
        </p:blipFill>
        <p:spPr>
          <a:xfrm>
            <a:off x="380880" y="1841400"/>
            <a:ext cx="1243440" cy="767520"/>
          </a:xfrm>
          <a:prstGeom prst="rect">
            <a:avLst/>
          </a:prstGeom>
          <a:ln w="0">
            <a:noFill/>
          </a:ln>
        </p:spPr>
      </p:pic>
      <p:sp>
        <p:nvSpPr>
          <p:cNvPr id="675" name="CustomShape 45"/>
          <p:cNvSpPr/>
          <p:nvPr/>
        </p:nvSpPr>
        <p:spPr>
          <a:xfrm>
            <a:off x="127440" y="5562720"/>
            <a:ext cx="159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mic Sans MS"/>
                <a:ea typeface="DejaVu Sans"/>
              </a:rPr>
              <a:t>some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676" name="Picture 74" descr=""/>
          <p:cNvPicPr/>
          <p:nvPr/>
        </p:nvPicPr>
        <p:blipFill>
          <a:blip r:embed="rId26"/>
          <a:stretch/>
        </p:blipFill>
        <p:spPr>
          <a:xfrm>
            <a:off x="438120" y="6058080"/>
            <a:ext cx="494280" cy="494280"/>
          </a:xfrm>
          <a:prstGeom prst="rect">
            <a:avLst/>
          </a:prstGeom>
          <a:ln w="0">
            <a:noFill/>
          </a:ln>
        </p:spPr>
      </p:pic>
      <p:sp>
        <p:nvSpPr>
          <p:cNvPr id="677" name="CustomShape 46"/>
          <p:cNvSpPr/>
          <p:nvPr/>
        </p:nvSpPr>
        <p:spPr>
          <a:xfrm>
            <a:off x="685800" y="5853600"/>
            <a:ext cx="837000" cy="69840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28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Arial"/>
                <a:ea typeface="DejaVu Sans"/>
              </a:rPr>
              <a:t>Breakfast!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9" name="Picture 2" descr=""/>
          <p:cNvPicPr/>
          <p:nvPr/>
        </p:nvPicPr>
        <p:blipFill>
          <a:blip r:embed="rId27"/>
          <a:srcRect l="0" t="18365" r="8257" b="20829"/>
          <a:stretch/>
        </p:blipFill>
        <p:spPr>
          <a:xfrm>
            <a:off x="3988800" y="5811480"/>
            <a:ext cx="1040040" cy="781920"/>
          </a:xfrm>
          <a:prstGeom prst="rect">
            <a:avLst/>
          </a:prstGeom>
          <a:ln w="0">
            <a:noFill/>
          </a:ln>
        </p:spPr>
      </p:pic>
      <p:sp>
        <p:nvSpPr>
          <p:cNvPr id="680" name="CustomShape 20"/>
          <p:cNvSpPr/>
          <p:nvPr/>
        </p:nvSpPr>
        <p:spPr>
          <a:xfrm>
            <a:off x="152280" y="15228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008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81" name="CustomShape 22"/>
          <p:cNvSpPr/>
          <p:nvPr/>
        </p:nvSpPr>
        <p:spPr>
          <a:xfrm>
            <a:off x="152280" y="15228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Yes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682" name="Picture 69" descr=""/>
          <p:cNvPicPr/>
          <p:nvPr/>
        </p:nvPicPr>
        <p:blipFill>
          <a:blip r:embed="rId28"/>
          <a:stretch/>
        </p:blipFill>
        <p:spPr>
          <a:xfrm>
            <a:off x="457200" y="325080"/>
            <a:ext cx="989640" cy="989640"/>
          </a:xfrm>
          <a:prstGeom prst="rect">
            <a:avLst/>
          </a:prstGeom>
          <a:ln w="0">
            <a:noFill/>
          </a:ln>
        </p:spPr>
      </p:pic>
      <p:sp>
        <p:nvSpPr>
          <p:cNvPr id="683" name="CustomShape 17"/>
          <p:cNvSpPr/>
          <p:nvPr/>
        </p:nvSpPr>
        <p:spPr>
          <a:xfrm>
            <a:off x="7340040" y="152280"/>
            <a:ext cx="1599120" cy="116244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4" name="CustomShape 19"/>
          <p:cNvSpPr/>
          <p:nvPr/>
        </p:nvSpPr>
        <p:spPr>
          <a:xfrm>
            <a:off x="7340040" y="152280"/>
            <a:ext cx="15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No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685" name="Picture 70" descr=""/>
          <p:cNvPicPr/>
          <p:nvPr/>
        </p:nvPicPr>
        <p:blipFill>
          <a:blip r:embed="rId29"/>
          <a:stretch/>
        </p:blipFill>
        <p:spPr>
          <a:xfrm>
            <a:off x="7772400" y="457200"/>
            <a:ext cx="774000" cy="77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27415</TotalTime>
  <Application>LibreOffice/7.3.7.2$Linux_X86_64 LibreOffice_project/30$Build-2</Application>
  <AppVersion>15.0000</AppVersion>
  <Words>430</Words>
  <Paragraphs>221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2014-11-16T21:38:59Z</dcterms:created>
  <dc:creator>Kate McCallum</dc:creator>
  <dc:description/>
  <dc:language>en-US</dc:language>
  <cp:lastModifiedBy/>
  <dcterms:modified xsi:type="dcterms:W3CDTF">2023-08-03T13:20:47Z</dcterms:modified>
  <cp:revision>570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10</vt:i4>
  </property>
</Properties>
</file>