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7dee3ef7cc_0_6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27dee3ef7cc_0_6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7dee3ef7cc_0_13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27dee3ef7cc_0_13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374840" y="1336680"/>
            <a:ext cx="4809600" cy="360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:notes"/>
          <p:cNvSpPr txBox="1"/>
          <p:nvPr>
            <p:ph idx="12"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374840" y="1336680"/>
            <a:ext cx="4809600" cy="360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:notes"/>
          <p:cNvSpPr txBox="1"/>
          <p:nvPr>
            <p:ph idx="12"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:notes"/>
          <p:cNvSpPr/>
          <p:nvPr>
            <p:ph idx="2" type="sldImg"/>
          </p:nvPr>
        </p:nvSpPr>
        <p:spPr>
          <a:xfrm>
            <a:off x="1374840" y="1336680"/>
            <a:ext cx="4809600" cy="360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5:notes"/>
          <p:cNvSpPr txBox="1"/>
          <p:nvPr>
            <p:ph idx="1"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:notes"/>
          <p:cNvSpPr txBox="1"/>
          <p:nvPr>
            <p:ph idx="12"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:notes"/>
          <p:cNvSpPr/>
          <p:nvPr>
            <p:ph idx="2" type="sldImg"/>
          </p:nvPr>
        </p:nvSpPr>
        <p:spPr>
          <a:xfrm>
            <a:off x="1374840" y="1336680"/>
            <a:ext cx="4809600" cy="360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6:notes"/>
          <p:cNvSpPr txBox="1"/>
          <p:nvPr>
            <p:ph idx="1"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:notes"/>
          <p:cNvSpPr txBox="1"/>
          <p:nvPr>
            <p:ph idx="12"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:notes"/>
          <p:cNvSpPr/>
          <p:nvPr>
            <p:ph idx="2" type="sldImg"/>
          </p:nvPr>
        </p:nvSpPr>
        <p:spPr>
          <a:xfrm>
            <a:off x="1374840" y="1336680"/>
            <a:ext cx="4809600" cy="360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Google Shape;594;p8:notes"/>
          <p:cNvSpPr txBox="1"/>
          <p:nvPr>
            <p:ph idx="1"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8:notes"/>
          <p:cNvSpPr txBox="1"/>
          <p:nvPr>
            <p:ph idx="12"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979640" y="223920"/>
            <a:ext cx="3239280" cy="57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4.png"/><Relationship Id="rId22" Type="http://schemas.openxmlformats.org/officeDocument/2006/relationships/image" Target="../media/image14.png"/><Relationship Id="rId21" Type="http://schemas.openxmlformats.org/officeDocument/2006/relationships/image" Target="../media/image1.png"/><Relationship Id="rId24" Type="http://schemas.openxmlformats.org/officeDocument/2006/relationships/image" Target="../media/image16.png"/><Relationship Id="rId2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about:blank" TargetMode="External"/><Relationship Id="rId4" Type="http://schemas.openxmlformats.org/officeDocument/2006/relationships/slide" Target="/ppt/slides/slide2.xml"/><Relationship Id="rId9" Type="http://schemas.openxmlformats.org/officeDocument/2006/relationships/image" Target="../media/image5.png"/><Relationship Id="rId26" Type="http://schemas.openxmlformats.org/officeDocument/2006/relationships/image" Target="../media/image13.png"/><Relationship Id="rId25" Type="http://schemas.openxmlformats.org/officeDocument/2006/relationships/image" Target="../media/image8.png"/><Relationship Id="rId28" Type="http://schemas.openxmlformats.org/officeDocument/2006/relationships/image" Target="../media/image38.png"/><Relationship Id="rId27" Type="http://schemas.openxmlformats.org/officeDocument/2006/relationships/image" Target="../media/image62.png"/><Relationship Id="rId5" Type="http://schemas.openxmlformats.org/officeDocument/2006/relationships/slide" Target="/ppt/slides/slide8.xml"/><Relationship Id="rId6" Type="http://schemas.openxmlformats.org/officeDocument/2006/relationships/hyperlink" Target="about:blank" TargetMode="External"/><Relationship Id="rId29" Type="http://schemas.openxmlformats.org/officeDocument/2006/relationships/image" Target="../media/image15.png"/><Relationship Id="rId7" Type="http://schemas.openxmlformats.org/officeDocument/2006/relationships/image" Target="../media/image31.png"/><Relationship Id="rId8" Type="http://schemas.openxmlformats.org/officeDocument/2006/relationships/image" Target="../media/image3.png"/><Relationship Id="rId31" Type="http://schemas.openxmlformats.org/officeDocument/2006/relationships/image" Target="../media/image28.png"/><Relationship Id="rId30" Type="http://schemas.openxmlformats.org/officeDocument/2006/relationships/image" Target="../media/image29.png"/><Relationship Id="rId11" Type="http://schemas.openxmlformats.org/officeDocument/2006/relationships/image" Target="../media/image2.png"/><Relationship Id="rId10" Type="http://schemas.openxmlformats.org/officeDocument/2006/relationships/image" Target="../media/image32.png"/><Relationship Id="rId13" Type="http://schemas.openxmlformats.org/officeDocument/2006/relationships/image" Target="../media/image49.png"/><Relationship Id="rId12" Type="http://schemas.openxmlformats.org/officeDocument/2006/relationships/image" Target="../media/image39.png"/><Relationship Id="rId15" Type="http://schemas.openxmlformats.org/officeDocument/2006/relationships/image" Target="../media/image27.png"/><Relationship Id="rId14" Type="http://schemas.openxmlformats.org/officeDocument/2006/relationships/image" Target="../media/image12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9" Type="http://schemas.openxmlformats.org/officeDocument/2006/relationships/image" Target="../media/image11.png"/><Relationship Id="rId1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0.png"/><Relationship Id="rId22" Type="http://schemas.openxmlformats.org/officeDocument/2006/relationships/image" Target="../media/image28.png"/><Relationship Id="rId21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image" Target="../media/image20.png"/><Relationship Id="rId9" Type="http://schemas.openxmlformats.org/officeDocument/2006/relationships/image" Target="../media/image244.png"/><Relationship Id="rId5" Type="http://schemas.openxmlformats.org/officeDocument/2006/relationships/image" Target="../media/image267.png"/><Relationship Id="rId6" Type="http://schemas.openxmlformats.org/officeDocument/2006/relationships/image" Target="../media/image250.png"/><Relationship Id="rId7" Type="http://schemas.openxmlformats.org/officeDocument/2006/relationships/image" Target="../media/image251.png"/><Relationship Id="rId8" Type="http://schemas.openxmlformats.org/officeDocument/2006/relationships/image" Target="../media/image249.png"/><Relationship Id="rId11" Type="http://schemas.openxmlformats.org/officeDocument/2006/relationships/image" Target="../media/image254.png"/><Relationship Id="rId10" Type="http://schemas.openxmlformats.org/officeDocument/2006/relationships/image" Target="../media/image252.png"/><Relationship Id="rId13" Type="http://schemas.openxmlformats.org/officeDocument/2006/relationships/image" Target="../media/image256.png"/><Relationship Id="rId12" Type="http://schemas.openxmlformats.org/officeDocument/2006/relationships/image" Target="../media/image263.png"/><Relationship Id="rId15" Type="http://schemas.openxmlformats.org/officeDocument/2006/relationships/image" Target="../media/image265.png"/><Relationship Id="rId14" Type="http://schemas.openxmlformats.org/officeDocument/2006/relationships/image" Target="../media/image266.png"/><Relationship Id="rId17" Type="http://schemas.openxmlformats.org/officeDocument/2006/relationships/image" Target="../media/image269.png"/><Relationship Id="rId16" Type="http://schemas.openxmlformats.org/officeDocument/2006/relationships/image" Target="../media/image257.png"/><Relationship Id="rId19" Type="http://schemas.openxmlformats.org/officeDocument/2006/relationships/image" Target="../media/image261.png"/><Relationship Id="rId18" Type="http://schemas.openxmlformats.org/officeDocument/2006/relationships/image" Target="../media/image24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Relationship Id="rId4" Type="http://schemas.openxmlformats.org/officeDocument/2006/relationships/image" Target="../media/image20.png"/><Relationship Id="rId5" Type="http://schemas.openxmlformats.org/officeDocument/2006/relationships/image" Target="../media/image267.png"/><Relationship Id="rId6" Type="http://schemas.openxmlformats.org/officeDocument/2006/relationships/image" Target="../media/image244.png"/><Relationship Id="rId7" Type="http://schemas.openxmlformats.org/officeDocument/2006/relationships/image" Target="../media/image29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1.xml"/><Relationship Id="rId4" Type="http://schemas.openxmlformats.org/officeDocument/2006/relationships/image" Target="../media/image20.png"/><Relationship Id="rId5" Type="http://schemas.openxmlformats.org/officeDocument/2006/relationships/image" Target="../media/image267.png"/><Relationship Id="rId6" Type="http://schemas.openxmlformats.org/officeDocument/2006/relationships/image" Target="../media/image244.png"/><Relationship Id="rId7" Type="http://schemas.openxmlformats.org/officeDocument/2006/relationships/image" Target="../media/image29.png"/><Relationship Id="rId8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22" Type="http://schemas.openxmlformats.org/officeDocument/2006/relationships/image" Target="../media/image61.png"/><Relationship Id="rId21" Type="http://schemas.openxmlformats.org/officeDocument/2006/relationships/image" Target="../media/image26.png"/><Relationship Id="rId24" Type="http://schemas.openxmlformats.org/officeDocument/2006/relationships/image" Target="../media/image35.png"/><Relationship Id="rId23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7.xml"/><Relationship Id="rId4" Type="http://schemas.openxmlformats.org/officeDocument/2006/relationships/slide" Target="/ppt/slides/slide6.xml"/><Relationship Id="rId9" Type="http://schemas.openxmlformats.org/officeDocument/2006/relationships/image" Target="../media/image41.png"/><Relationship Id="rId26" Type="http://schemas.openxmlformats.org/officeDocument/2006/relationships/image" Target="../media/image29.png"/><Relationship Id="rId25" Type="http://schemas.openxmlformats.org/officeDocument/2006/relationships/image" Target="../media/image37.png"/><Relationship Id="rId28" Type="http://schemas.openxmlformats.org/officeDocument/2006/relationships/image" Target="../media/image57.png"/><Relationship Id="rId27" Type="http://schemas.openxmlformats.org/officeDocument/2006/relationships/image" Target="../media/image28.png"/><Relationship Id="rId5" Type="http://schemas.openxmlformats.org/officeDocument/2006/relationships/slide" Target="/ppt/slides/slide1.xml"/><Relationship Id="rId6" Type="http://schemas.openxmlformats.org/officeDocument/2006/relationships/image" Target="../media/image20.png"/><Relationship Id="rId29" Type="http://schemas.openxmlformats.org/officeDocument/2006/relationships/image" Target="../media/image47.png"/><Relationship Id="rId7" Type="http://schemas.openxmlformats.org/officeDocument/2006/relationships/slide" Target="/ppt/slides/slide3.xml"/><Relationship Id="rId8" Type="http://schemas.openxmlformats.org/officeDocument/2006/relationships/image" Target="../media/image18.png"/><Relationship Id="rId11" Type="http://schemas.openxmlformats.org/officeDocument/2006/relationships/image" Target="../media/image21.png"/><Relationship Id="rId10" Type="http://schemas.openxmlformats.org/officeDocument/2006/relationships/image" Target="../media/image17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5" Type="http://schemas.openxmlformats.org/officeDocument/2006/relationships/image" Target="../media/image19.png"/><Relationship Id="rId14" Type="http://schemas.openxmlformats.org/officeDocument/2006/relationships/image" Target="../media/image24.png"/><Relationship Id="rId17" Type="http://schemas.openxmlformats.org/officeDocument/2006/relationships/image" Target="../media/image39.png"/><Relationship Id="rId16" Type="http://schemas.openxmlformats.org/officeDocument/2006/relationships/image" Target="../media/image33.png"/><Relationship Id="rId19" Type="http://schemas.openxmlformats.org/officeDocument/2006/relationships/image" Target="../media/image25.png"/><Relationship Id="rId18" Type="http://schemas.openxmlformats.org/officeDocument/2006/relationships/image" Target="../media/image69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9.png"/><Relationship Id="rId22" Type="http://schemas.openxmlformats.org/officeDocument/2006/relationships/image" Target="../media/image72.png"/><Relationship Id="rId21" Type="http://schemas.openxmlformats.org/officeDocument/2006/relationships/image" Target="../media/image95.png"/><Relationship Id="rId24" Type="http://schemas.openxmlformats.org/officeDocument/2006/relationships/image" Target="../media/image7.png"/><Relationship Id="rId23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5.xml"/><Relationship Id="rId4" Type="http://schemas.openxmlformats.org/officeDocument/2006/relationships/slide" Target="/ppt/slides/slide1.xml"/><Relationship Id="rId9" Type="http://schemas.openxmlformats.org/officeDocument/2006/relationships/image" Target="../media/image50.png"/><Relationship Id="rId26" Type="http://schemas.openxmlformats.org/officeDocument/2006/relationships/image" Target="../media/image69.png"/><Relationship Id="rId25" Type="http://schemas.openxmlformats.org/officeDocument/2006/relationships/image" Target="../media/image14.png"/><Relationship Id="rId28" Type="http://schemas.openxmlformats.org/officeDocument/2006/relationships/image" Target="../media/image29.png"/><Relationship Id="rId27" Type="http://schemas.openxmlformats.org/officeDocument/2006/relationships/image" Target="../media/image79.png"/><Relationship Id="rId5" Type="http://schemas.openxmlformats.org/officeDocument/2006/relationships/image" Target="../media/image20.png"/><Relationship Id="rId6" Type="http://schemas.openxmlformats.org/officeDocument/2006/relationships/image" Target="../media/image43.png"/><Relationship Id="rId29" Type="http://schemas.openxmlformats.org/officeDocument/2006/relationships/image" Target="../media/image28.png"/><Relationship Id="rId7" Type="http://schemas.openxmlformats.org/officeDocument/2006/relationships/image" Target="../media/image114.png"/><Relationship Id="rId8" Type="http://schemas.openxmlformats.org/officeDocument/2006/relationships/image" Target="../media/image63.png"/><Relationship Id="rId11" Type="http://schemas.openxmlformats.org/officeDocument/2006/relationships/image" Target="../media/image39.png"/><Relationship Id="rId10" Type="http://schemas.openxmlformats.org/officeDocument/2006/relationships/image" Target="../media/image66.png"/><Relationship Id="rId13" Type="http://schemas.openxmlformats.org/officeDocument/2006/relationships/image" Target="../media/image52.png"/><Relationship Id="rId12" Type="http://schemas.openxmlformats.org/officeDocument/2006/relationships/image" Target="../media/image58.png"/><Relationship Id="rId15" Type="http://schemas.openxmlformats.org/officeDocument/2006/relationships/image" Target="../media/image73.png"/><Relationship Id="rId14" Type="http://schemas.openxmlformats.org/officeDocument/2006/relationships/image" Target="../media/image2.png"/><Relationship Id="rId17" Type="http://schemas.openxmlformats.org/officeDocument/2006/relationships/image" Target="../media/image59.png"/><Relationship Id="rId16" Type="http://schemas.openxmlformats.org/officeDocument/2006/relationships/image" Target="../media/image54.png"/><Relationship Id="rId19" Type="http://schemas.openxmlformats.org/officeDocument/2006/relationships/image" Target="../media/image56.png"/><Relationship Id="rId18" Type="http://schemas.openxmlformats.org/officeDocument/2006/relationships/image" Target="../media/image60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22" Type="http://schemas.openxmlformats.org/officeDocument/2006/relationships/image" Target="../media/image123.png"/><Relationship Id="rId21" Type="http://schemas.openxmlformats.org/officeDocument/2006/relationships/image" Target="../media/image61.png"/><Relationship Id="rId24" Type="http://schemas.openxmlformats.org/officeDocument/2006/relationships/image" Target="../media/image29.png"/><Relationship Id="rId23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image" Target="../media/image20.png"/><Relationship Id="rId9" Type="http://schemas.openxmlformats.org/officeDocument/2006/relationships/image" Target="../media/image113.png"/><Relationship Id="rId25" Type="http://schemas.openxmlformats.org/officeDocument/2006/relationships/image" Target="../media/image28.png"/><Relationship Id="rId5" Type="http://schemas.openxmlformats.org/officeDocument/2006/relationships/image" Target="../media/image78.png"/><Relationship Id="rId6" Type="http://schemas.openxmlformats.org/officeDocument/2006/relationships/image" Target="../media/image102.png"/><Relationship Id="rId7" Type="http://schemas.openxmlformats.org/officeDocument/2006/relationships/image" Target="../media/image98.png"/><Relationship Id="rId8" Type="http://schemas.openxmlformats.org/officeDocument/2006/relationships/image" Target="../media/image170.png"/><Relationship Id="rId11" Type="http://schemas.openxmlformats.org/officeDocument/2006/relationships/image" Target="../media/image107.png"/><Relationship Id="rId10" Type="http://schemas.openxmlformats.org/officeDocument/2006/relationships/image" Target="../media/image190.png"/><Relationship Id="rId13" Type="http://schemas.openxmlformats.org/officeDocument/2006/relationships/image" Target="../media/image103.png"/><Relationship Id="rId12" Type="http://schemas.openxmlformats.org/officeDocument/2006/relationships/image" Target="../media/image69.png"/><Relationship Id="rId15" Type="http://schemas.openxmlformats.org/officeDocument/2006/relationships/image" Target="../media/image104.png"/><Relationship Id="rId14" Type="http://schemas.openxmlformats.org/officeDocument/2006/relationships/image" Target="../media/image101.png"/><Relationship Id="rId17" Type="http://schemas.openxmlformats.org/officeDocument/2006/relationships/image" Target="../media/image100.png"/><Relationship Id="rId16" Type="http://schemas.openxmlformats.org/officeDocument/2006/relationships/image" Target="../media/image105.png"/><Relationship Id="rId19" Type="http://schemas.openxmlformats.org/officeDocument/2006/relationships/image" Target="../media/image109.png"/><Relationship Id="rId18" Type="http://schemas.openxmlformats.org/officeDocument/2006/relationships/image" Target="../media/image106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2.png"/><Relationship Id="rId22" Type="http://schemas.openxmlformats.org/officeDocument/2006/relationships/image" Target="../media/image7.png"/><Relationship Id="rId21" Type="http://schemas.openxmlformats.org/officeDocument/2006/relationships/image" Target="../media/image6.png"/><Relationship Id="rId24" Type="http://schemas.openxmlformats.org/officeDocument/2006/relationships/image" Target="../media/image154.png"/><Relationship Id="rId23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image" Target="../media/image20.png"/><Relationship Id="rId9" Type="http://schemas.openxmlformats.org/officeDocument/2006/relationships/image" Target="../media/image39.png"/><Relationship Id="rId26" Type="http://schemas.openxmlformats.org/officeDocument/2006/relationships/image" Target="../media/image153.png"/><Relationship Id="rId25" Type="http://schemas.openxmlformats.org/officeDocument/2006/relationships/image" Target="../media/image168.png"/><Relationship Id="rId28" Type="http://schemas.openxmlformats.org/officeDocument/2006/relationships/image" Target="../media/image29.png"/><Relationship Id="rId27" Type="http://schemas.openxmlformats.org/officeDocument/2006/relationships/image" Target="../media/image79.png"/><Relationship Id="rId5" Type="http://schemas.openxmlformats.org/officeDocument/2006/relationships/image" Target="../media/image114.png"/><Relationship Id="rId6" Type="http://schemas.openxmlformats.org/officeDocument/2006/relationships/image" Target="../media/image63.png"/><Relationship Id="rId29" Type="http://schemas.openxmlformats.org/officeDocument/2006/relationships/image" Target="../media/image28.png"/><Relationship Id="rId7" Type="http://schemas.openxmlformats.org/officeDocument/2006/relationships/image" Target="../media/image50.png"/><Relationship Id="rId8" Type="http://schemas.openxmlformats.org/officeDocument/2006/relationships/image" Target="../media/image66.png"/><Relationship Id="rId11" Type="http://schemas.openxmlformats.org/officeDocument/2006/relationships/image" Target="../media/image52.png"/><Relationship Id="rId10" Type="http://schemas.openxmlformats.org/officeDocument/2006/relationships/image" Target="../media/image58.png"/><Relationship Id="rId13" Type="http://schemas.openxmlformats.org/officeDocument/2006/relationships/image" Target="../media/image73.png"/><Relationship Id="rId12" Type="http://schemas.openxmlformats.org/officeDocument/2006/relationships/image" Target="../media/image2.png"/><Relationship Id="rId15" Type="http://schemas.openxmlformats.org/officeDocument/2006/relationships/image" Target="../media/image59.png"/><Relationship Id="rId14" Type="http://schemas.openxmlformats.org/officeDocument/2006/relationships/image" Target="../media/image54.png"/><Relationship Id="rId17" Type="http://schemas.openxmlformats.org/officeDocument/2006/relationships/image" Target="../media/image56.png"/><Relationship Id="rId16" Type="http://schemas.openxmlformats.org/officeDocument/2006/relationships/image" Target="../media/image60.png"/><Relationship Id="rId19" Type="http://schemas.openxmlformats.org/officeDocument/2006/relationships/image" Target="../media/image95.png"/><Relationship Id="rId1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3.png"/><Relationship Id="rId22" Type="http://schemas.openxmlformats.org/officeDocument/2006/relationships/image" Target="../media/image187.png"/><Relationship Id="rId21" Type="http://schemas.openxmlformats.org/officeDocument/2006/relationships/image" Target="../media/image210.png"/><Relationship Id="rId24" Type="http://schemas.openxmlformats.org/officeDocument/2006/relationships/image" Target="../media/image28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image" Target="../media/image20.png"/><Relationship Id="rId9" Type="http://schemas.openxmlformats.org/officeDocument/2006/relationships/image" Target="../media/image203.png"/><Relationship Id="rId26" Type="http://schemas.openxmlformats.org/officeDocument/2006/relationships/image" Target="../media/image215.png"/><Relationship Id="rId25" Type="http://schemas.openxmlformats.org/officeDocument/2006/relationships/image" Target="../media/image193.png"/><Relationship Id="rId27" Type="http://schemas.openxmlformats.org/officeDocument/2006/relationships/image" Target="../media/image192.png"/><Relationship Id="rId5" Type="http://schemas.openxmlformats.org/officeDocument/2006/relationships/image" Target="../media/image176.png"/><Relationship Id="rId6" Type="http://schemas.openxmlformats.org/officeDocument/2006/relationships/image" Target="../media/image173.png"/><Relationship Id="rId7" Type="http://schemas.openxmlformats.org/officeDocument/2006/relationships/image" Target="../media/image175.png"/><Relationship Id="rId8" Type="http://schemas.openxmlformats.org/officeDocument/2006/relationships/image" Target="../media/image178.png"/><Relationship Id="rId11" Type="http://schemas.openxmlformats.org/officeDocument/2006/relationships/image" Target="../media/image177.png"/><Relationship Id="rId10" Type="http://schemas.openxmlformats.org/officeDocument/2006/relationships/image" Target="../media/image171.png"/><Relationship Id="rId13" Type="http://schemas.openxmlformats.org/officeDocument/2006/relationships/image" Target="../media/image174.png"/><Relationship Id="rId12" Type="http://schemas.openxmlformats.org/officeDocument/2006/relationships/image" Target="../media/image18.png"/><Relationship Id="rId15" Type="http://schemas.openxmlformats.org/officeDocument/2006/relationships/image" Target="../media/image194.png"/><Relationship Id="rId14" Type="http://schemas.openxmlformats.org/officeDocument/2006/relationships/image" Target="../media/image216.png"/><Relationship Id="rId17" Type="http://schemas.openxmlformats.org/officeDocument/2006/relationships/image" Target="../media/image179.png"/><Relationship Id="rId16" Type="http://schemas.openxmlformats.org/officeDocument/2006/relationships/image" Target="../media/image180.png"/><Relationship Id="rId19" Type="http://schemas.openxmlformats.org/officeDocument/2006/relationships/image" Target="../media/image197.png"/><Relationship Id="rId18" Type="http://schemas.openxmlformats.org/officeDocument/2006/relationships/image" Target="../media/image18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image" Target="../media/image20.png"/><Relationship Id="rId5" Type="http://schemas.openxmlformats.org/officeDocument/2006/relationships/image" Target="../media/image225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7.png"/><Relationship Id="rId22" Type="http://schemas.openxmlformats.org/officeDocument/2006/relationships/image" Target="../media/image222.png"/><Relationship Id="rId21" Type="http://schemas.openxmlformats.org/officeDocument/2006/relationships/image" Target="../media/image218.png"/><Relationship Id="rId24" Type="http://schemas.openxmlformats.org/officeDocument/2006/relationships/image" Target="../media/image28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9" Type="http://schemas.openxmlformats.org/officeDocument/2006/relationships/image" Target="../media/image154.png"/><Relationship Id="rId26" Type="http://schemas.openxmlformats.org/officeDocument/2006/relationships/image" Target="../media/image268.png"/><Relationship Id="rId25" Type="http://schemas.openxmlformats.org/officeDocument/2006/relationships/image" Target="../media/image223.png"/><Relationship Id="rId27" Type="http://schemas.openxmlformats.org/officeDocument/2006/relationships/image" Target="../media/image219.png"/><Relationship Id="rId5" Type="http://schemas.openxmlformats.org/officeDocument/2006/relationships/hyperlink" Target="about:blank" TargetMode="External"/><Relationship Id="rId6" Type="http://schemas.openxmlformats.org/officeDocument/2006/relationships/slide" Target="/ppt/slides/slide1.xml"/><Relationship Id="rId7" Type="http://schemas.openxmlformats.org/officeDocument/2006/relationships/image" Target="../media/image20.png"/><Relationship Id="rId8" Type="http://schemas.openxmlformats.org/officeDocument/2006/relationships/image" Target="../media/image107.png"/><Relationship Id="rId11" Type="http://schemas.openxmlformats.org/officeDocument/2006/relationships/image" Target="../media/image201.png"/><Relationship Id="rId10" Type="http://schemas.openxmlformats.org/officeDocument/2006/relationships/image" Target="../media/image208.png"/><Relationship Id="rId13" Type="http://schemas.openxmlformats.org/officeDocument/2006/relationships/image" Target="../media/image168.png"/><Relationship Id="rId12" Type="http://schemas.openxmlformats.org/officeDocument/2006/relationships/image" Target="../media/image205.png"/><Relationship Id="rId15" Type="http://schemas.openxmlformats.org/officeDocument/2006/relationships/image" Target="../media/image69.png"/><Relationship Id="rId14" Type="http://schemas.openxmlformats.org/officeDocument/2006/relationships/image" Target="../media/image240.png"/><Relationship Id="rId17" Type="http://schemas.openxmlformats.org/officeDocument/2006/relationships/image" Target="../media/image224.png"/><Relationship Id="rId16" Type="http://schemas.openxmlformats.org/officeDocument/2006/relationships/image" Target="../media/image206.png"/><Relationship Id="rId19" Type="http://schemas.openxmlformats.org/officeDocument/2006/relationships/image" Target="../media/image214.png"/><Relationship Id="rId18" Type="http://schemas.openxmlformats.org/officeDocument/2006/relationships/image" Target="../media/image54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7.png"/><Relationship Id="rId22" Type="http://schemas.openxmlformats.org/officeDocument/2006/relationships/image" Target="../media/image264.png"/><Relationship Id="rId21" Type="http://schemas.openxmlformats.org/officeDocument/2006/relationships/image" Target="../media/image236.png"/><Relationship Id="rId24" Type="http://schemas.openxmlformats.org/officeDocument/2006/relationships/image" Target="../media/image239.png"/><Relationship Id="rId23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10.xml"/><Relationship Id="rId9" Type="http://schemas.openxmlformats.org/officeDocument/2006/relationships/image" Target="../media/image221.png"/><Relationship Id="rId26" Type="http://schemas.openxmlformats.org/officeDocument/2006/relationships/image" Target="../media/image248.png"/><Relationship Id="rId25" Type="http://schemas.openxmlformats.org/officeDocument/2006/relationships/image" Target="../media/image238.png"/><Relationship Id="rId28" Type="http://schemas.openxmlformats.org/officeDocument/2006/relationships/image" Target="../media/image271.png"/><Relationship Id="rId27" Type="http://schemas.openxmlformats.org/officeDocument/2006/relationships/image" Target="../media/image20.png"/><Relationship Id="rId5" Type="http://schemas.openxmlformats.org/officeDocument/2006/relationships/slide" Target="/ppt/slides/slide4.xml"/><Relationship Id="rId6" Type="http://schemas.openxmlformats.org/officeDocument/2006/relationships/image" Target="../media/image220.png"/><Relationship Id="rId29" Type="http://schemas.openxmlformats.org/officeDocument/2006/relationships/image" Target="../media/image245.png"/><Relationship Id="rId7" Type="http://schemas.openxmlformats.org/officeDocument/2006/relationships/image" Target="../media/image267.png"/><Relationship Id="rId8" Type="http://schemas.openxmlformats.org/officeDocument/2006/relationships/image" Target="../media/image226.png"/><Relationship Id="rId31" Type="http://schemas.openxmlformats.org/officeDocument/2006/relationships/image" Target="../media/image28.png"/><Relationship Id="rId30" Type="http://schemas.openxmlformats.org/officeDocument/2006/relationships/image" Target="../media/image29.png"/><Relationship Id="rId11" Type="http://schemas.openxmlformats.org/officeDocument/2006/relationships/image" Target="../media/image227.png"/><Relationship Id="rId10" Type="http://schemas.openxmlformats.org/officeDocument/2006/relationships/image" Target="../media/image229.png"/><Relationship Id="rId13" Type="http://schemas.openxmlformats.org/officeDocument/2006/relationships/image" Target="../media/image230.png"/><Relationship Id="rId12" Type="http://schemas.openxmlformats.org/officeDocument/2006/relationships/image" Target="../media/image247.png"/><Relationship Id="rId15" Type="http://schemas.openxmlformats.org/officeDocument/2006/relationships/image" Target="../media/image228.png"/><Relationship Id="rId14" Type="http://schemas.openxmlformats.org/officeDocument/2006/relationships/image" Target="../media/image270.png"/><Relationship Id="rId17" Type="http://schemas.openxmlformats.org/officeDocument/2006/relationships/image" Target="../media/image234.png"/><Relationship Id="rId16" Type="http://schemas.openxmlformats.org/officeDocument/2006/relationships/image" Target="../media/image235.png"/><Relationship Id="rId19" Type="http://schemas.openxmlformats.org/officeDocument/2006/relationships/image" Target="../media/image232.png"/><Relationship Id="rId18" Type="http://schemas.openxmlformats.org/officeDocument/2006/relationships/image" Target="../media/image2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45440" y="148788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974240" y="148824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FF03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FF03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52280" y="2847240"/>
            <a:ext cx="1599120" cy="1162440"/>
          </a:xfrm>
          <a:prstGeom prst="rect">
            <a:avLst/>
          </a:prstGeom>
          <a:solidFill>
            <a:srgbClr val="B27B06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>
            <a:hlinkClick r:id="rId3"/>
          </p:cNvPr>
          <p:cNvSpPr/>
          <p:nvPr/>
        </p:nvSpPr>
        <p:spPr>
          <a:xfrm>
            <a:off x="152280" y="5542200"/>
            <a:ext cx="1623960" cy="1162440"/>
          </a:xfrm>
          <a:prstGeom prst="roundRect">
            <a:avLst>
              <a:gd fmla="val 14400" name="adj"/>
            </a:avLst>
          </a:prstGeom>
          <a:solidFill>
            <a:srgbClr val="CCFFCC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981080" y="28548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B27B06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52280" y="41706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03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562720" y="41706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01E7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340040" y="41706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981080" y="55422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0000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772080" y="55422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660066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562720" y="55422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3366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>
            <a:hlinkClick action="ppaction://hlinksldjump" r:id="rId4"/>
          </p:cNvPr>
          <p:cNvSpPr/>
          <p:nvPr/>
        </p:nvSpPr>
        <p:spPr>
          <a:xfrm>
            <a:off x="37720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>
            <a:hlinkClick action="ppaction://hlinksldjump" r:id="rId5"/>
          </p:cNvPr>
          <p:cNvSpPr/>
          <p:nvPr/>
        </p:nvSpPr>
        <p:spPr>
          <a:xfrm>
            <a:off x="556272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772080" y="28548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7DEC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562720" y="28195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0080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7340040" y="28195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>
            <a:hlinkClick r:id="rId6"/>
          </p:cNvPr>
          <p:cNvSpPr/>
          <p:nvPr/>
        </p:nvSpPr>
        <p:spPr>
          <a:xfrm>
            <a:off x="7315200" y="5542200"/>
            <a:ext cx="1623960" cy="1162440"/>
          </a:xfrm>
          <a:prstGeom prst="roundRect">
            <a:avLst>
              <a:gd fmla="val 14400" name="adj"/>
            </a:avLst>
          </a:prstGeom>
          <a:solidFill>
            <a:srgbClr val="CCFFCC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522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1960" y="1828800"/>
            <a:ext cx="808560" cy="8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/>
          <p:nvPr/>
        </p:nvSpPr>
        <p:spPr>
          <a:xfrm>
            <a:off x="1981080" y="1503720"/>
            <a:ext cx="1599120" cy="57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want to talk to you.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3772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Chatting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Personal Care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522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Action words	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562720" y="28195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Little Words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 Day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9810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7720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want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56272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Describing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34004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Things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98108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77208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Places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56272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Leisure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34004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Word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8">
            <a:alphaModFix/>
          </a:blip>
          <a:srcRect b="31562" l="5610" r="5403" t="11190"/>
          <a:stretch/>
        </p:blipFill>
        <p:spPr>
          <a:xfrm>
            <a:off x="7404840" y="5616000"/>
            <a:ext cx="1445760" cy="87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9">
            <a:alphaModFix/>
          </a:blip>
          <a:srcRect b="21937" l="0" r="4605" t="26926"/>
          <a:stretch/>
        </p:blipFill>
        <p:spPr>
          <a:xfrm>
            <a:off x="5638680" y="3133080"/>
            <a:ext cx="1380240" cy="7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00840" y="4495680"/>
            <a:ext cx="780120" cy="7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43800" y="2895480"/>
            <a:ext cx="1196640" cy="11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12">
            <a:alphaModFix/>
          </a:blip>
          <a:srcRect b="0" l="0" r="45497" t="0"/>
          <a:stretch/>
        </p:blipFill>
        <p:spPr>
          <a:xfrm>
            <a:off x="637920" y="3039120"/>
            <a:ext cx="520200" cy="93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13">
            <a:alphaModFix/>
          </a:blip>
          <a:srcRect b="63738" l="52060" r="3336" t="0"/>
          <a:stretch/>
        </p:blipFill>
        <p:spPr>
          <a:xfrm>
            <a:off x="2133720" y="5699880"/>
            <a:ext cx="1141200" cy="9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People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152960" y="5791320"/>
            <a:ext cx="837000" cy="8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15">
            <a:alphaModFix/>
          </a:blip>
          <a:srcRect b="55013" l="60520" r="0" t="0"/>
          <a:stretch/>
        </p:blipFill>
        <p:spPr>
          <a:xfrm>
            <a:off x="4267080" y="4330440"/>
            <a:ext cx="824400" cy="93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4152960" y="5181480"/>
            <a:ext cx="265680" cy="88200"/>
          </a:xfrm>
          <a:prstGeom prst="rect">
            <a:avLst/>
          </a:prstGeom>
          <a:solidFill>
            <a:srgbClr val="FF03FF"/>
          </a:solidFill>
          <a:ln cap="flat" cmpd="sng" w="9525">
            <a:solidFill>
              <a:srgbClr val="FF03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flipH="1">
            <a:off x="6095160" y="1600200"/>
            <a:ext cx="334080" cy="100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637960" y="5791320"/>
            <a:ext cx="533160" cy="53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00840" y="5931000"/>
            <a:ext cx="697320" cy="69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490440" y="5728320"/>
            <a:ext cx="595080" cy="59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19">
            <a:alphaModFix/>
          </a:blip>
          <a:srcRect b="63183" l="0" r="48390" t="0"/>
          <a:stretch/>
        </p:blipFill>
        <p:spPr>
          <a:xfrm>
            <a:off x="2476440" y="1976400"/>
            <a:ext cx="837000" cy="5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2880" y="3157920"/>
            <a:ext cx="760320" cy="76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572000" y="3228840"/>
            <a:ext cx="656280" cy="65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37960" y="1949400"/>
            <a:ext cx="672840" cy="6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>
            <p:ph type="title"/>
          </p:nvPr>
        </p:nvSpPr>
        <p:spPr>
          <a:xfrm>
            <a:off x="2131920" y="12888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0" lang="en-US" sz="32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 page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66200" y="1708560"/>
            <a:ext cx="1081440" cy="92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431120" y="4453200"/>
            <a:ext cx="1416600" cy="71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14840" y="5658480"/>
            <a:ext cx="1788840" cy="98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26">
            <a:alphaModFix/>
          </a:blip>
          <a:srcRect b="30111" l="372" r="12081" t="20157"/>
          <a:stretch/>
        </p:blipFill>
        <p:spPr>
          <a:xfrm>
            <a:off x="5795640" y="1828800"/>
            <a:ext cx="1035000" cy="69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38680" y="4432320"/>
            <a:ext cx="1405800" cy="78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321280" y="3067560"/>
            <a:ext cx="982080" cy="83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316240" y="4466520"/>
            <a:ext cx="901800" cy="749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3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3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3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3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3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3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3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3"/>
          <p:cNvSpPr/>
          <p:nvPr/>
        </p:nvSpPr>
        <p:spPr>
          <a:xfrm>
            <a:off x="3772080" y="554220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3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3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3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3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3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3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3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3">
            <a:hlinkClick action="ppaction://hlinksldjump" r:id="rId3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3"/>
          <p:cNvSpPr/>
          <p:nvPr/>
        </p:nvSpPr>
        <p:spPr>
          <a:xfrm>
            <a:off x="3772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cereal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3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porridge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3"/>
          <p:cNvSpPr/>
          <p:nvPr/>
        </p:nvSpPr>
        <p:spPr>
          <a:xfrm>
            <a:off x="7340040" y="1503720"/>
            <a:ext cx="1599120" cy="57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3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toast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3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butter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3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croissant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3"/>
          <p:cNvSpPr/>
          <p:nvPr/>
        </p:nvSpPr>
        <p:spPr>
          <a:xfrm>
            <a:off x="1522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boiled egg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3"/>
          <p:cNvSpPr/>
          <p:nvPr/>
        </p:nvSpPr>
        <p:spPr>
          <a:xfrm>
            <a:off x="5500080" y="28753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jam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3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muesli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3"/>
          <p:cNvSpPr/>
          <p:nvPr/>
        </p:nvSpPr>
        <p:spPr>
          <a:xfrm>
            <a:off x="19810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fried egg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3"/>
          <p:cNvSpPr/>
          <p:nvPr/>
        </p:nvSpPr>
        <p:spPr>
          <a:xfrm>
            <a:off x="556272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bagel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3"/>
          <p:cNvSpPr/>
          <p:nvPr/>
        </p:nvSpPr>
        <p:spPr>
          <a:xfrm>
            <a:off x="3772080" y="41911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scrambled egg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3"/>
          <p:cNvSpPr/>
          <p:nvPr/>
        </p:nvSpPr>
        <p:spPr>
          <a:xfrm>
            <a:off x="152280" y="5769000"/>
            <a:ext cx="1599120" cy="69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Clear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3"/>
          <p:cNvSpPr/>
          <p:nvPr/>
        </p:nvSpPr>
        <p:spPr>
          <a:xfrm>
            <a:off x="1522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Page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8" name="Google Shape;778;p23"/>
          <p:cNvPicPr preferRelativeResize="0"/>
          <p:nvPr/>
        </p:nvPicPr>
        <p:blipFill rotWithShape="1">
          <a:blip r:embed="rId4">
            <a:alphaModFix/>
          </a:blip>
          <a:srcRect b="17508" l="0" r="0" t="206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23"/>
          <p:cNvSpPr/>
          <p:nvPr/>
        </p:nvSpPr>
        <p:spPr>
          <a:xfrm>
            <a:off x="1981080" y="15037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3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breakfast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1" name="Google Shape;78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320" y="1790640"/>
            <a:ext cx="875160" cy="87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0" y="3124080"/>
            <a:ext cx="848880" cy="84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62520" y="1676520"/>
            <a:ext cx="1205280" cy="120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69360" y="1503720"/>
            <a:ext cx="1370520" cy="137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81760" y="1841400"/>
            <a:ext cx="761040" cy="7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67280" y="4406040"/>
            <a:ext cx="1079280" cy="107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19480" y="3218040"/>
            <a:ext cx="875160" cy="87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324160" y="3124080"/>
            <a:ext cx="951480" cy="95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128120" y="4439880"/>
            <a:ext cx="913320" cy="91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2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46840" y="441972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23"/>
          <p:cNvPicPr preferRelativeResize="0"/>
          <p:nvPr/>
        </p:nvPicPr>
        <p:blipFill rotWithShape="1">
          <a:blip r:embed="rId15">
            <a:alphaModFix/>
          </a:blip>
          <a:srcRect b="17802" l="0" r="0" t="13403"/>
          <a:stretch/>
        </p:blipFill>
        <p:spPr>
          <a:xfrm>
            <a:off x="2146320" y="4439880"/>
            <a:ext cx="1281600" cy="87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2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6040" y="2895480"/>
            <a:ext cx="1409400" cy="14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23"/>
          <p:cNvPicPr preferRelativeResize="0"/>
          <p:nvPr/>
        </p:nvPicPr>
        <p:blipFill rotWithShape="1">
          <a:blip r:embed="rId17">
            <a:alphaModFix/>
          </a:blip>
          <a:srcRect b="0" l="0" r="16327" t="35607"/>
          <a:stretch/>
        </p:blipFill>
        <p:spPr>
          <a:xfrm>
            <a:off x="4044960" y="3193560"/>
            <a:ext cx="1014840" cy="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23"/>
          <p:cNvSpPr/>
          <p:nvPr/>
        </p:nvSpPr>
        <p:spPr>
          <a:xfrm rot="504600">
            <a:off x="4570560" y="3189600"/>
            <a:ext cx="921240" cy="1584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3"/>
          <p:cNvSpPr/>
          <p:nvPr/>
        </p:nvSpPr>
        <p:spPr>
          <a:xfrm>
            <a:off x="7340760" y="41911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Full english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23"/>
          <p:cNvPicPr preferRelativeResize="0"/>
          <p:nvPr/>
        </p:nvPicPr>
        <p:blipFill rotWithShape="1">
          <a:blip r:embed="rId5">
            <a:alphaModFix/>
          </a:blip>
          <a:srcRect b="0" l="0" r="0" t="35607"/>
          <a:stretch/>
        </p:blipFill>
        <p:spPr>
          <a:xfrm>
            <a:off x="7632720" y="4592520"/>
            <a:ext cx="1192680" cy="7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23"/>
          <p:cNvSpPr/>
          <p:nvPr/>
        </p:nvSpPr>
        <p:spPr>
          <a:xfrm rot="504600">
            <a:off x="8151120" y="4521600"/>
            <a:ext cx="1139760" cy="236520"/>
          </a:xfrm>
          <a:prstGeom prst="chord">
            <a:avLst>
              <a:gd fmla="val 2700000" name="adj1"/>
              <a:gd fmla="val 16159744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3"/>
          <p:cNvSpPr/>
          <p:nvPr/>
        </p:nvSpPr>
        <p:spPr>
          <a:xfrm>
            <a:off x="198108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fruit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9" name="Google Shape;799;p2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399400" y="5880960"/>
            <a:ext cx="747720" cy="74772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23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3"/>
          <p:cNvSpPr/>
          <p:nvPr/>
        </p:nvSpPr>
        <p:spPr>
          <a:xfrm>
            <a:off x="152280" y="552204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beans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2" name="Google Shape;802;p2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33520" y="5880960"/>
            <a:ext cx="811800" cy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2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191120" y="5867280"/>
            <a:ext cx="837000" cy="8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23"/>
          <p:cNvSpPr/>
          <p:nvPr/>
        </p:nvSpPr>
        <p:spPr>
          <a:xfrm>
            <a:off x="377208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pancakes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3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breakfast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3"/>
          <p:cNvSpPr/>
          <p:nvPr/>
        </p:nvSpPr>
        <p:spPr>
          <a:xfrm>
            <a:off x="7340760" y="5562720"/>
            <a:ext cx="1599120" cy="116244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3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3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9" name="Google Shape;809;p2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23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3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2" name="Google Shape;812;p2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4"/>
          <p:cNvSpPr/>
          <p:nvPr/>
        </p:nvSpPr>
        <p:spPr>
          <a:xfrm>
            <a:off x="3772080" y="1503720"/>
            <a:ext cx="1599000" cy="116250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4"/>
          <p:cNvSpPr/>
          <p:nvPr/>
        </p:nvSpPr>
        <p:spPr>
          <a:xfrm>
            <a:off x="5562720" y="1503720"/>
            <a:ext cx="1599000" cy="116250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4"/>
          <p:cNvSpPr/>
          <p:nvPr/>
        </p:nvSpPr>
        <p:spPr>
          <a:xfrm>
            <a:off x="7340760" y="1503720"/>
            <a:ext cx="1599000" cy="116250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4">
            <a:hlinkClick action="ppaction://hlinksldjump" r:id="rId3"/>
          </p:cNvPr>
          <p:cNvSpPr/>
          <p:nvPr/>
        </p:nvSpPr>
        <p:spPr>
          <a:xfrm>
            <a:off x="152280" y="1503720"/>
            <a:ext cx="1599000" cy="116250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4"/>
          <p:cNvSpPr/>
          <p:nvPr/>
        </p:nvSpPr>
        <p:spPr>
          <a:xfrm>
            <a:off x="3772080" y="1503720"/>
            <a:ext cx="15990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cereal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4"/>
          <p:cNvSpPr/>
          <p:nvPr/>
        </p:nvSpPr>
        <p:spPr>
          <a:xfrm>
            <a:off x="5562720" y="1503720"/>
            <a:ext cx="15990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porridge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4"/>
          <p:cNvSpPr/>
          <p:nvPr/>
        </p:nvSpPr>
        <p:spPr>
          <a:xfrm>
            <a:off x="7340040" y="1503720"/>
            <a:ext cx="1599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4"/>
          <p:cNvSpPr/>
          <p:nvPr/>
        </p:nvSpPr>
        <p:spPr>
          <a:xfrm>
            <a:off x="152280" y="1503720"/>
            <a:ext cx="15990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Red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5" name="Google Shape;825;p24"/>
          <p:cNvPicPr preferRelativeResize="0"/>
          <p:nvPr/>
        </p:nvPicPr>
        <p:blipFill rotWithShape="1">
          <a:blip r:embed="rId4">
            <a:alphaModFix/>
          </a:blip>
          <a:srcRect b="17507" l="0" r="0" t="20607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4"/>
          <p:cNvSpPr/>
          <p:nvPr/>
        </p:nvSpPr>
        <p:spPr>
          <a:xfrm>
            <a:off x="1981080" y="1503720"/>
            <a:ext cx="1599000" cy="116250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4"/>
          <p:cNvSpPr/>
          <p:nvPr/>
        </p:nvSpPr>
        <p:spPr>
          <a:xfrm>
            <a:off x="1981080" y="1503720"/>
            <a:ext cx="15990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breakfast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8" name="Google Shape;82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320" y="1790640"/>
            <a:ext cx="875160" cy="87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1760" y="1841400"/>
            <a:ext cx="761040" cy="76104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24"/>
          <p:cNvSpPr txBox="1"/>
          <p:nvPr>
            <p:ph type="title"/>
          </p:nvPr>
        </p:nvSpPr>
        <p:spPr>
          <a:xfrm>
            <a:off x="1979640" y="223920"/>
            <a:ext cx="32394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0000"/>
                </a:solidFill>
              </a:rPr>
              <a:t>Blue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4"/>
          <p:cNvSpPr/>
          <p:nvPr/>
        </p:nvSpPr>
        <p:spPr>
          <a:xfrm>
            <a:off x="152280" y="152280"/>
            <a:ext cx="1599000" cy="116250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4"/>
          <p:cNvSpPr/>
          <p:nvPr/>
        </p:nvSpPr>
        <p:spPr>
          <a:xfrm>
            <a:off x="152280" y="152280"/>
            <a:ext cx="1599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24"/>
          <p:cNvSpPr/>
          <p:nvPr/>
        </p:nvSpPr>
        <p:spPr>
          <a:xfrm>
            <a:off x="7340040" y="152280"/>
            <a:ext cx="1599000" cy="116250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4"/>
          <p:cNvSpPr/>
          <p:nvPr/>
        </p:nvSpPr>
        <p:spPr>
          <a:xfrm>
            <a:off x="7340040" y="152280"/>
            <a:ext cx="1599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5"/>
          <p:cNvSpPr/>
          <p:nvPr/>
        </p:nvSpPr>
        <p:spPr>
          <a:xfrm>
            <a:off x="3772080" y="1503720"/>
            <a:ext cx="1599000" cy="116250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5"/>
          <p:cNvSpPr/>
          <p:nvPr/>
        </p:nvSpPr>
        <p:spPr>
          <a:xfrm>
            <a:off x="5562720" y="1503720"/>
            <a:ext cx="1599000" cy="116250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5"/>
          <p:cNvSpPr/>
          <p:nvPr/>
        </p:nvSpPr>
        <p:spPr>
          <a:xfrm>
            <a:off x="7340760" y="1503720"/>
            <a:ext cx="1599000" cy="116250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5">
            <a:hlinkClick action="ppaction://hlinksldjump" r:id="rId3"/>
          </p:cNvPr>
          <p:cNvSpPr/>
          <p:nvPr/>
        </p:nvSpPr>
        <p:spPr>
          <a:xfrm>
            <a:off x="152280" y="1503720"/>
            <a:ext cx="1599000" cy="116250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5"/>
          <p:cNvSpPr/>
          <p:nvPr/>
        </p:nvSpPr>
        <p:spPr>
          <a:xfrm>
            <a:off x="3772080" y="1503720"/>
            <a:ext cx="15990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cereal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5"/>
          <p:cNvSpPr/>
          <p:nvPr/>
        </p:nvSpPr>
        <p:spPr>
          <a:xfrm>
            <a:off x="5562720" y="1503720"/>
            <a:ext cx="15990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porridge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5"/>
          <p:cNvSpPr/>
          <p:nvPr/>
        </p:nvSpPr>
        <p:spPr>
          <a:xfrm>
            <a:off x="7340040" y="1503720"/>
            <a:ext cx="1599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5"/>
          <p:cNvSpPr/>
          <p:nvPr/>
        </p:nvSpPr>
        <p:spPr>
          <a:xfrm>
            <a:off x="152280" y="1503720"/>
            <a:ext cx="15990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Blue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9" name="Google Shape;849;p25"/>
          <p:cNvPicPr preferRelativeResize="0"/>
          <p:nvPr/>
        </p:nvPicPr>
        <p:blipFill rotWithShape="1">
          <a:blip r:embed="rId4">
            <a:alphaModFix/>
          </a:blip>
          <a:srcRect b="17507" l="0" r="0" t="20607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25"/>
          <p:cNvSpPr/>
          <p:nvPr/>
        </p:nvSpPr>
        <p:spPr>
          <a:xfrm>
            <a:off x="1981080" y="1503720"/>
            <a:ext cx="1599000" cy="1162500"/>
          </a:xfrm>
          <a:prstGeom prst="rect">
            <a:avLst/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5"/>
          <p:cNvSpPr/>
          <p:nvPr/>
        </p:nvSpPr>
        <p:spPr>
          <a:xfrm>
            <a:off x="1981080" y="1503720"/>
            <a:ext cx="15990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breakfast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2" name="Google Shape;85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320" y="1790640"/>
            <a:ext cx="875160" cy="87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1760" y="1841400"/>
            <a:ext cx="761040" cy="761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25"/>
          <p:cNvSpPr txBox="1"/>
          <p:nvPr>
            <p:ph type="title"/>
          </p:nvPr>
        </p:nvSpPr>
        <p:spPr>
          <a:xfrm>
            <a:off x="1979640" y="223920"/>
            <a:ext cx="32394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0000"/>
                </a:solidFill>
              </a:rPr>
              <a:t>Red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5"/>
          <p:cNvSpPr/>
          <p:nvPr/>
        </p:nvSpPr>
        <p:spPr>
          <a:xfrm>
            <a:off x="152280" y="152280"/>
            <a:ext cx="1599000" cy="116250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5"/>
          <p:cNvSpPr/>
          <p:nvPr/>
        </p:nvSpPr>
        <p:spPr>
          <a:xfrm>
            <a:off x="152280" y="152280"/>
            <a:ext cx="1599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7" name="Google Shape;85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25"/>
          <p:cNvSpPr/>
          <p:nvPr/>
        </p:nvSpPr>
        <p:spPr>
          <a:xfrm>
            <a:off x="7340040" y="152280"/>
            <a:ext cx="1599000" cy="116250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5"/>
          <p:cNvSpPr/>
          <p:nvPr/>
        </p:nvSpPr>
        <p:spPr>
          <a:xfrm>
            <a:off x="7340040" y="152280"/>
            <a:ext cx="1599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0" name="Google Shape;860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3758400" y="28753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>
            <a:hlinkClick action="ppaction://hlinksldjump" r:id="rId3"/>
          </p:cNvPr>
          <p:cNvSpPr/>
          <p:nvPr/>
        </p:nvSpPr>
        <p:spPr>
          <a:xfrm>
            <a:off x="152280" y="55422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C0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5228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 stories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>
            <a:hlinkClick action="ppaction://hlinksldjump" r:id="rId4"/>
          </p:cNvPr>
          <p:cNvSpPr/>
          <p:nvPr/>
        </p:nvSpPr>
        <p:spPr>
          <a:xfrm>
            <a:off x="37720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3772080" y="5542200"/>
            <a:ext cx="1599120" cy="1162440"/>
          </a:xfrm>
          <a:prstGeom prst="rect">
            <a:avLst/>
          </a:prstGeom>
          <a:solidFill>
            <a:srgbClr val="FF7DEC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>
            <a:hlinkClick action="ppaction://hlinksldjump" r:id="rId5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Template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562720" y="150372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can’t find what I want to say.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34004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bye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I’m fine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ok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3772080" y="285480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I’m not so good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1522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sorry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5562720" y="2854800"/>
            <a:ext cx="1599120" cy="29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please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9810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excuse me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37720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maybe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5543640" y="41911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really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734004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don’t know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198108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love you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377208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556272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Ouch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734004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Word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734004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6">
            <a:alphaModFix/>
          </a:blip>
          <a:srcRect b="17508" l="0" r="0" t="206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>
            <a:hlinkClick action="ppaction://hlinksldjump" r:id="rId7"/>
          </p:cNvPr>
          <p:cNvSpPr/>
          <p:nvPr/>
        </p:nvSpPr>
        <p:spPr>
          <a:xfrm>
            <a:off x="19810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About Me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758400" y="1515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WML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54320" y="1863000"/>
            <a:ext cx="726480" cy="72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 rotWithShape="1">
          <a:blip r:embed="rId9">
            <a:alphaModFix/>
          </a:blip>
          <a:srcRect b="0" l="0" r="49601" t="34012"/>
          <a:stretch/>
        </p:blipFill>
        <p:spPr>
          <a:xfrm>
            <a:off x="8242920" y="1905120"/>
            <a:ext cx="491400" cy="64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 rotWithShape="1">
          <a:blip r:embed="rId10">
            <a:alphaModFix/>
          </a:blip>
          <a:srcRect b="0" l="0" r="0" t="48391"/>
          <a:stretch/>
        </p:blipFill>
        <p:spPr>
          <a:xfrm>
            <a:off x="3772080" y="5901120"/>
            <a:ext cx="1624680" cy="83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43600" y="5769000"/>
            <a:ext cx="852840" cy="85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 rotWithShape="1">
          <a:blip r:embed="rId12">
            <a:alphaModFix/>
          </a:blip>
          <a:srcRect b="39593" l="0" r="0" t="0"/>
          <a:stretch/>
        </p:blipFill>
        <p:spPr>
          <a:xfrm>
            <a:off x="3857760" y="3093120"/>
            <a:ext cx="1427760" cy="8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38560" y="4495680"/>
            <a:ext cx="857880" cy="85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286000" y="5769000"/>
            <a:ext cx="910080" cy="91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46120" y="3116520"/>
            <a:ext cx="900720" cy="90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46120" y="4508640"/>
            <a:ext cx="824400" cy="8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 rotWithShape="1">
          <a:blip r:embed="rId17">
            <a:alphaModFix/>
          </a:blip>
          <a:srcRect b="0" l="0" r="45497" t="0"/>
          <a:stretch/>
        </p:blipFill>
        <p:spPr>
          <a:xfrm>
            <a:off x="2365200" y="1811160"/>
            <a:ext cx="435240" cy="77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25480" y="1821960"/>
            <a:ext cx="726480" cy="7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/>
          <p:nvPr/>
        </p:nvSpPr>
        <p:spPr>
          <a:xfrm>
            <a:off x="2289240" y="1821960"/>
            <a:ext cx="1062720" cy="691560"/>
          </a:xfrm>
          <a:prstGeom prst="wedgeRoundRectCallout">
            <a:avLst>
              <a:gd fmla="val -20833" name="adj1"/>
              <a:gd fmla="val 62500" name="adj2"/>
              <a:gd fmla="val 16667" name="adj3"/>
            </a:avLst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437920" y="3126960"/>
            <a:ext cx="758880" cy="75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/>
          <p:nvPr/>
        </p:nvSpPr>
        <p:spPr>
          <a:xfrm>
            <a:off x="2365200" y="3157920"/>
            <a:ext cx="910080" cy="81612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20">
            <a:alphaModFix/>
          </a:blip>
          <a:srcRect b="0" l="0" r="49483" t="20254"/>
          <a:stretch/>
        </p:blipFill>
        <p:spPr>
          <a:xfrm rot="2694600">
            <a:off x="6050160" y="3195720"/>
            <a:ext cx="481320" cy="7610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15"/>
          <p:cNvCxnSpPr/>
          <p:nvPr/>
        </p:nvCxnSpPr>
        <p:spPr>
          <a:xfrm flipH="1">
            <a:off x="6343560" y="3506040"/>
            <a:ext cx="328680" cy="327600"/>
          </a:xfrm>
          <a:prstGeom prst="straightConnector1">
            <a:avLst/>
          </a:prstGeom>
          <a:noFill/>
          <a:ln cap="flat" cmpd="sng" w="763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5"/>
          <p:cNvCxnSpPr/>
          <p:nvPr/>
        </p:nvCxnSpPr>
        <p:spPr>
          <a:xfrm flipH="1" rot="10800000">
            <a:off x="8380080" y="4723560"/>
            <a:ext cx="1800" cy="153000"/>
          </a:xfrm>
          <a:prstGeom prst="straightConnector1">
            <a:avLst/>
          </a:prstGeom>
          <a:noFill/>
          <a:ln cap="flat" cmpd="sng" w="763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5"/>
          <p:cNvCxnSpPr/>
          <p:nvPr/>
        </p:nvCxnSpPr>
        <p:spPr>
          <a:xfrm flipH="1" rot="10800000">
            <a:off x="8304120" y="4647960"/>
            <a:ext cx="1440" cy="153360"/>
          </a:xfrm>
          <a:prstGeom prst="straightConnector1">
            <a:avLst/>
          </a:prstGeom>
          <a:noFill/>
          <a:ln cap="flat" cmpd="sng" w="763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9" name="Google Shape;199;p1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054120" y="4592880"/>
            <a:ext cx="578520" cy="5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5"/>
          <p:cNvSpPr/>
          <p:nvPr/>
        </p:nvSpPr>
        <p:spPr>
          <a:xfrm>
            <a:off x="5943600" y="4568760"/>
            <a:ext cx="854640" cy="68796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9">
            <a:alphaModFix/>
          </a:blip>
          <a:srcRect b="0" l="0" r="49601" t="34012"/>
          <a:stretch/>
        </p:blipFill>
        <p:spPr>
          <a:xfrm rot="2515200">
            <a:off x="4010040" y="4478400"/>
            <a:ext cx="491400" cy="64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 rotWithShape="1">
          <a:blip r:embed="rId9">
            <a:alphaModFix/>
          </a:blip>
          <a:srcRect b="0" l="0" r="49601" t="34012"/>
          <a:stretch/>
        </p:blipFill>
        <p:spPr>
          <a:xfrm rot="-8284800">
            <a:off x="4520880" y="4663080"/>
            <a:ext cx="505080" cy="66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340040" y="3200400"/>
            <a:ext cx="735840" cy="73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978320" y="3023280"/>
            <a:ext cx="986400" cy="9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chatting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922000" y="1922040"/>
            <a:ext cx="896040" cy="67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702560" y="4336920"/>
            <a:ext cx="893160" cy="99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611120" y="5818320"/>
            <a:ext cx="1071360" cy="8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5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874680" y="1724400"/>
            <a:ext cx="1462680" cy="82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29040" y="5711040"/>
            <a:ext cx="1334520" cy="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>
            <a:hlinkClick action="ppaction://hlinksldjump" r:id="rId3"/>
          </p:cNvPr>
          <p:cNvSpPr/>
          <p:nvPr/>
        </p:nvSpPr>
        <p:spPr>
          <a:xfrm>
            <a:off x="3772080" y="5562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3772080" y="5562720"/>
            <a:ext cx="1599120" cy="57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Tell me about you.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1981080" y="1503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>
            <a:hlinkClick action="ppaction://hlinksldjump" r:id="rId4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Birthday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734004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live with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School/college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152280" y="417060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Communication aid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5562720" y="28195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email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19810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music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37720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film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556272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hobby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734004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TV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15228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disability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6"/>
          <p:cNvPicPr preferRelativeResize="0"/>
          <p:nvPr/>
        </p:nvPicPr>
        <p:blipFill rotWithShape="1">
          <a:blip r:embed="rId5">
            <a:alphaModFix/>
          </a:blip>
          <a:srcRect b="17508" l="0" r="0" t="206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6"/>
          <p:cNvSpPr/>
          <p:nvPr/>
        </p:nvSpPr>
        <p:spPr>
          <a:xfrm>
            <a:off x="3772080" y="15343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live in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4185360"/>
            <a:ext cx="1031760" cy="103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7400" y="3023280"/>
            <a:ext cx="556920" cy="5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71800" y="3023280"/>
            <a:ext cx="556920" cy="5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76520" y="3124080"/>
            <a:ext cx="470520" cy="47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72400" y="1773720"/>
            <a:ext cx="871200" cy="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 rotWithShape="1">
          <a:blip r:embed="rId11">
            <a:alphaModFix/>
          </a:blip>
          <a:srcRect b="35459" l="0" r="45497" t="0"/>
          <a:stretch/>
        </p:blipFill>
        <p:spPr>
          <a:xfrm>
            <a:off x="2362320" y="1648440"/>
            <a:ext cx="684720" cy="7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43600" y="1676520"/>
            <a:ext cx="854640" cy="85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0040" y="3023280"/>
            <a:ext cx="946800" cy="9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6"/>
          <p:cNvPicPr preferRelativeResize="0"/>
          <p:nvPr/>
        </p:nvPicPr>
        <p:blipFill rotWithShape="1">
          <a:blip r:embed="rId13">
            <a:alphaModFix/>
          </a:blip>
          <a:srcRect b="0" l="61854" r="0" t="38264"/>
          <a:stretch/>
        </p:blipFill>
        <p:spPr>
          <a:xfrm>
            <a:off x="758160" y="3494880"/>
            <a:ext cx="360000" cy="58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6"/>
          <p:cNvPicPr preferRelativeResize="0"/>
          <p:nvPr/>
        </p:nvPicPr>
        <p:blipFill rotWithShape="1">
          <a:blip r:embed="rId13">
            <a:alphaModFix/>
          </a:blip>
          <a:srcRect b="0" l="0" r="31857" t="0"/>
          <a:stretch/>
        </p:blipFill>
        <p:spPr>
          <a:xfrm>
            <a:off x="4323600" y="1752480"/>
            <a:ext cx="552240" cy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92480" y="2895480"/>
            <a:ext cx="1011600" cy="10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76480" y="2776680"/>
            <a:ext cx="1261080" cy="126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6"/>
          <p:cNvPicPr preferRelativeResize="0"/>
          <p:nvPr/>
        </p:nvPicPr>
        <p:blipFill rotWithShape="1">
          <a:blip r:embed="rId16">
            <a:alphaModFix/>
          </a:blip>
          <a:srcRect b="0" l="0" r="49749" t="0"/>
          <a:stretch/>
        </p:blipFill>
        <p:spPr>
          <a:xfrm>
            <a:off x="7848720" y="2998080"/>
            <a:ext cx="444600" cy="88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14960" y="5820120"/>
            <a:ext cx="655560" cy="65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7920" y="5840280"/>
            <a:ext cx="483120" cy="48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43000" y="5853240"/>
            <a:ext cx="470520" cy="47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362320" y="4356000"/>
            <a:ext cx="824400" cy="8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121280" y="4316400"/>
            <a:ext cx="900720" cy="90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696080" y="4424760"/>
            <a:ext cx="925920" cy="92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790600" y="4406040"/>
            <a:ext cx="533160" cy="53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438280" y="5854680"/>
            <a:ext cx="697320" cy="69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324480" y="4343400"/>
            <a:ext cx="595080" cy="59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771360" y="5922720"/>
            <a:ext cx="63036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6"/>
          <p:cNvSpPr/>
          <p:nvPr/>
        </p:nvSpPr>
        <p:spPr>
          <a:xfrm>
            <a:off x="4343400" y="6228360"/>
            <a:ext cx="379800" cy="32364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1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699800" y="5995080"/>
            <a:ext cx="633240" cy="633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6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"/>
          <p:cNvSpPr/>
          <p:nvPr/>
        </p:nvSpPr>
        <p:spPr>
          <a:xfrm>
            <a:off x="198108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mobile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134800" y="21646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934080" y="219240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773320" y="21646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499880" y="21646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153160" y="35092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952800" y="353700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791680" y="35092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518240" y="35092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153160" y="483696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952800" y="48646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791680" y="483696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518240" y="483696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77920" y="35236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80440" y="478512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11400" y="617040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162880" y="6195600"/>
            <a:ext cx="1279800" cy="49356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6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/>
          <p:nvPr/>
        </p:nvSpPr>
        <p:spPr>
          <a:xfrm>
            <a:off x="1956240" y="150336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FF03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5511240" y="417636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152280" y="284724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159840" y="420444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1956240" y="55422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3764520" y="41940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3764520" y="5542200"/>
            <a:ext cx="1599120" cy="1162440"/>
          </a:xfrm>
          <a:prstGeom prst="rect">
            <a:avLst/>
          </a:prstGeom>
          <a:solidFill>
            <a:srgbClr val="01E7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5562720" y="5562720"/>
            <a:ext cx="1599120" cy="1162440"/>
          </a:xfrm>
          <a:prstGeom prst="rect">
            <a:avLst/>
          </a:prstGeom>
          <a:solidFill>
            <a:srgbClr val="01E7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3772080" y="28620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1981080" y="420444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7391520" y="4191120"/>
            <a:ext cx="1599120" cy="1162440"/>
          </a:xfrm>
          <a:prstGeom prst="rect">
            <a:avLst/>
          </a:prstGeom>
          <a:solidFill>
            <a:srgbClr val="FF03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7391520" y="15066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>
            <a:hlinkClick action="ppaction://hlinksldjump" r:id="rId3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like it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7"/>
          <p:cNvSpPr/>
          <p:nvPr/>
        </p:nvSpPr>
        <p:spPr>
          <a:xfrm>
            <a:off x="3772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gross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spicy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7340040" y="1503720"/>
            <a:ext cx="1599120" cy="57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Cut up food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7340760" y="28620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152280" y="5769000"/>
            <a:ext cx="1599120" cy="69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Clear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1522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Page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4">
            <a:alphaModFix/>
          </a:blip>
          <a:srcRect b="17508" l="0" r="0" t="206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7"/>
          <p:cNvSpPr/>
          <p:nvPr/>
        </p:nvSpPr>
        <p:spPr>
          <a:xfrm>
            <a:off x="7391520" y="28753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152280" y="5562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7340760" y="41911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1981080" y="419112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have you been doing?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3772080" y="28620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wipe my face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3764520" y="419112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I’ve had enough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159840" y="422136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for dinner?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1981080" y="290916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I have a drink?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152280" y="287532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I have some more?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1956240" y="5542200"/>
            <a:ext cx="1599120" cy="30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too cold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15228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too hot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7315200" y="41911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drink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6320" y="1778040"/>
            <a:ext cx="887760" cy="88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5480" y="1752480"/>
            <a:ext cx="915120" cy="91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27400" y="1676520"/>
            <a:ext cx="1034640" cy="103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6880" y="3200400"/>
            <a:ext cx="773640" cy="77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73400" y="1778040"/>
            <a:ext cx="938880" cy="93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4080" y="4288320"/>
            <a:ext cx="1102680" cy="110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158920" y="4605840"/>
            <a:ext cx="659160" cy="65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39160" y="4501800"/>
            <a:ext cx="788760" cy="78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1680" y="5867280"/>
            <a:ext cx="799200" cy="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273400" y="5850000"/>
            <a:ext cx="854640" cy="85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2280" y="4529520"/>
            <a:ext cx="659160" cy="65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696080" y="4381560"/>
            <a:ext cx="1027800" cy="10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235600" y="3048480"/>
            <a:ext cx="1039680" cy="10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58000" y="3192120"/>
            <a:ext cx="831960" cy="83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109040" y="4499280"/>
            <a:ext cx="862560" cy="86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7"/>
          <p:cNvPicPr preferRelativeResize="0"/>
          <p:nvPr/>
        </p:nvPicPr>
        <p:blipFill rotWithShape="1">
          <a:blip r:embed="rId18">
            <a:alphaModFix/>
          </a:blip>
          <a:srcRect b="0" l="0" r="42131" t="0"/>
          <a:stretch/>
        </p:blipFill>
        <p:spPr>
          <a:xfrm>
            <a:off x="2819520" y="3169440"/>
            <a:ext cx="236880" cy="41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7"/>
          <p:cNvPicPr preferRelativeResize="0"/>
          <p:nvPr/>
        </p:nvPicPr>
        <p:blipFill rotWithShape="1">
          <a:blip r:embed="rId19">
            <a:alphaModFix/>
          </a:blip>
          <a:srcRect b="0" l="0" r="25686" t="13109"/>
          <a:stretch/>
        </p:blipFill>
        <p:spPr>
          <a:xfrm>
            <a:off x="5898600" y="4462560"/>
            <a:ext cx="837720" cy="980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/>
          <p:nvPr/>
        </p:nvSpPr>
        <p:spPr>
          <a:xfrm>
            <a:off x="6521400" y="4462560"/>
            <a:ext cx="259200" cy="379440"/>
          </a:xfrm>
          <a:prstGeom prst="rect">
            <a:avLst/>
          </a:prstGeom>
          <a:solidFill>
            <a:srgbClr val="FF03FF"/>
          </a:solidFill>
          <a:ln cap="flat" cmpd="sng" w="9525">
            <a:solidFill>
              <a:srgbClr val="FF03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5562720" y="28195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please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7"/>
          <p:cNvPicPr preferRelativeResize="0"/>
          <p:nvPr/>
        </p:nvPicPr>
        <p:blipFill rotWithShape="1">
          <a:blip r:embed="rId20">
            <a:alphaModFix/>
          </a:blip>
          <a:srcRect b="0" l="0" r="49483" t="20254"/>
          <a:stretch/>
        </p:blipFill>
        <p:spPr>
          <a:xfrm rot="2694600">
            <a:off x="6050160" y="3195720"/>
            <a:ext cx="481320" cy="7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340040" y="3200400"/>
            <a:ext cx="735840" cy="73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78320" y="3023280"/>
            <a:ext cx="986400" cy="98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17"/>
          <p:cNvCxnSpPr/>
          <p:nvPr/>
        </p:nvCxnSpPr>
        <p:spPr>
          <a:xfrm flipH="1">
            <a:off x="6343560" y="3506040"/>
            <a:ext cx="328680" cy="327600"/>
          </a:xfrm>
          <a:prstGeom prst="straightConnector1">
            <a:avLst/>
          </a:prstGeom>
          <a:noFill/>
          <a:ln cap="flat" cmpd="sng" w="763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17"/>
          <p:cNvSpPr/>
          <p:nvPr/>
        </p:nvSpPr>
        <p:spPr>
          <a:xfrm>
            <a:off x="7365600" y="5562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3772080" y="552888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full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554364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empty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1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019040" y="5786640"/>
            <a:ext cx="918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956920" y="5867280"/>
            <a:ext cx="823680" cy="82368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7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Food chat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1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7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7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1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8"/>
          <p:cNvSpPr/>
          <p:nvPr/>
        </p:nvSpPr>
        <p:spPr>
          <a:xfrm>
            <a:off x="1981080" y="15037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8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8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8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8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8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>
            <a:hlinkClick action="ppaction://hlinksldjump" r:id="rId3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8"/>
          <p:cNvSpPr/>
          <p:nvPr/>
        </p:nvSpPr>
        <p:spPr>
          <a:xfrm>
            <a:off x="5562720" y="150372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When’s your Birthday?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8"/>
          <p:cNvSpPr/>
          <p:nvPr/>
        </p:nvSpPr>
        <p:spPr>
          <a:xfrm>
            <a:off x="7340040" y="150372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old are you?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8"/>
          <p:cNvSpPr/>
          <p:nvPr/>
        </p:nvSpPr>
        <p:spPr>
          <a:xfrm>
            <a:off x="152280" y="285480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 do you live with?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1981080" y="285480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you have a pet?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18"/>
          <p:cNvPicPr preferRelativeResize="0"/>
          <p:nvPr/>
        </p:nvPicPr>
        <p:blipFill rotWithShape="1">
          <a:blip r:embed="rId4">
            <a:alphaModFix/>
          </a:blip>
          <a:srcRect b="17508" l="0" r="0" t="206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8"/>
          <p:cNvSpPr/>
          <p:nvPr/>
        </p:nvSpPr>
        <p:spPr>
          <a:xfrm>
            <a:off x="3772080" y="153432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do you live?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3023280"/>
            <a:ext cx="556920" cy="5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1800" y="3023280"/>
            <a:ext cx="556920" cy="5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6520" y="3124080"/>
            <a:ext cx="470520" cy="47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2400" y="1773720"/>
            <a:ext cx="871200" cy="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8"/>
          <p:cNvPicPr preferRelativeResize="0"/>
          <p:nvPr/>
        </p:nvPicPr>
        <p:blipFill rotWithShape="1">
          <a:blip r:embed="rId9">
            <a:alphaModFix/>
          </a:blip>
          <a:srcRect b="35459" l="0" r="45497" t="0"/>
          <a:stretch/>
        </p:blipFill>
        <p:spPr>
          <a:xfrm>
            <a:off x="2615400" y="1648440"/>
            <a:ext cx="684720" cy="7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30880" y="1811160"/>
            <a:ext cx="854640" cy="85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0040" y="3155400"/>
            <a:ext cx="653400" cy="6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8"/>
          <p:cNvPicPr preferRelativeResize="0"/>
          <p:nvPr/>
        </p:nvPicPr>
        <p:blipFill rotWithShape="1">
          <a:blip r:embed="rId11">
            <a:alphaModFix/>
          </a:blip>
          <a:srcRect b="0" l="61854" r="0" t="38264"/>
          <a:stretch/>
        </p:blipFill>
        <p:spPr>
          <a:xfrm>
            <a:off x="1086840" y="3200400"/>
            <a:ext cx="360000" cy="58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8"/>
          <p:cNvPicPr preferRelativeResize="0"/>
          <p:nvPr/>
        </p:nvPicPr>
        <p:blipFill rotWithShape="1">
          <a:blip r:embed="rId11">
            <a:alphaModFix/>
          </a:blip>
          <a:srcRect b="0" l="0" r="31857" t="0"/>
          <a:stretch/>
        </p:blipFill>
        <p:spPr>
          <a:xfrm>
            <a:off x="4323600" y="1752480"/>
            <a:ext cx="552240" cy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14800" y="3048120"/>
            <a:ext cx="844200" cy="8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234120" y="2971800"/>
            <a:ext cx="775080" cy="77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8"/>
          <p:cNvPicPr preferRelativeResize="0"/>
          <p:nvPr/>
        </p:nvPicPr>
        <p:blipFill rotWithShape="1">
          <a:blip r:embed="rId14">
            <a:alphaModFix/>
          </a:blip>
          <a:srcRect b="0" l="0" r="49749" t="0"/>
          <a:stretch/>
        </p:blipFill>
        <p:spPr>
          <a:xfrm>
            <a:off x="8164800" y="2998080"/>
            <a:ext cx="444600" cy="88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4400" y="6019920"/>
            <a:ext cx="456120" cy="45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6520" y="5992920"/>
            <a:ext cx="483120" cy="48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143000" y="5929200"/>
            <a:ext cx="470520" cy="47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590920" y="4356000"/>
            <a:ext cx="824400" cy="8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399920" y="4475880"/>
            <a:ext cx="704520" cy="70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019000" y="4577400"/>
            <a:ext cx="603360" cy="60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019200" y="4571280"/>
            <a:ext cx="533160" cy="53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54080" y="4494600"/>
            <a:ext cx="697320" cy="69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414120" y="4419720"/>
            <a:ext cx="595080" cy="59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8"/>
          <p:cNvSpPr/>
          <p:nvPr/>
        </p:nvSpPr>
        <p:spPr>
          <a:xfrm>
            <a:off x="3772080" y="55422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1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209680" y="1752480"/>
            <a:ext cx="684720" cy="68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715000" y="3124080"/>
            <a:ext cx="684720" cy="68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133720" y="4419720"/>
            <a:ext cx="684720" cy="68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962520" y="4419720"/>
            <a:ext cx="684720" cy="68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43800" y="4419720"/>
            <a:ext cx="684720" cy="68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562720" y="4419720"/>
            <a:ext cx="684720" cy="68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52280" y="4460400"/>
            <a:ext cx="684720" cy="68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360" y="5791320"/>
            <a:ext cx="684720" cy="68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866400" y="1811520"/>
            <a:ext cx="456120" cy="45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43800" y="3124080"/>
            <a:ext cx="456120" cy="45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31200" y="1780560"/>
            <a:ext cx="468720" cy="46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638680" y="1752480"/>
            <a:ext cx="608400" cy="6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8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About you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8"/>
          <p:cNvSpPr/>
          <p:nvPr/>
        </p:nvSpPr>
        <p:spPr>
          <a:xfrm>
            <a:off x="1981080" y="150372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your name?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8"/>
          <p:cNvSpPr/>
          <p:nvPr/>
        </p:nvSpPr>
        <p:spPr>
          <a:xfrm>
            <a:off x="3772080" y="285480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Tell me about your day?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8"/>
          <p:cNvSpPr/>
          <p:nvPr/>
        </p:nvSpPr>
        <p:spPr>
          <a:xfrm>
            <a:off x="5562720" y="284724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your email?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8"/>
          <p:cNvSpPr/>
          <p:nvPr/>
        </p:nvSpPr>
        <p:spPr>
          <a:xfrm>
            <a:off x="7340040" y="285480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do you work?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152280" y="420264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your mobile number?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1981080" y="417060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music do you like?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3772080" y="417060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films do you like?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8"/>
          <p:cNvSpPr/>
          <p:nvPr/>
        </p:nvSpPr>
        <p:spPr>
          <a:xfrm>
            <a:off x="5562720" y="4170600"/>
            <a:ext cx="1599120" cy="51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your hobby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8"/>
          <p:cNvSpPr/>
          <p:nvPr/>
        </p:nvSpPr>
        <p:spPr>
          <a:xfrm>
            <a:off x="7340040" y="417060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TV do you like?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8"/>
          <p:cNvSpPr/>
          <p:nvPr/>
        </p:nvSpPr>
        <p:spPr>
          <a:xfrm>
            <a:off x="152280" y="554220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you have  a disability?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134800" y="21646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934080" y="219240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773320" y="21646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499880" y="21646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153160" y="35092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952800" y="353700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791680" y="35092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518240" y="35092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153160" y="483696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952800" y="48646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791680" y="483696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518240" y="483696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77920" y="352368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80440" y="4785120"/>
            <a:ext cx="12798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11400" y="6170400"/>
            <a:ext cx="1279800" cy="49356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8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8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1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8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8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1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9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9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9"/>
          <p:cNvSpPr/>
          <p:nvPr/>
        </p:nvSpPr>
        <p:spPr>
          <a:xfrm>
            <a:off x="1981080" y="1503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9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9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9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9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9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9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9"/>
          <p:cNvSpPr/>
          <p:nvPr/>
        </p:nvSpPr>
        <p:spPr>
          <a:xfrm>
            <a:off x="3772080" y="55285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9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9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9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9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9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9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9">
            <a:hlinkClick action="ppaction://hlinksldjump" r:id="rId3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9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9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cool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9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leave me alone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9"/>
          <p:cNvSpPr/>
          <p:nvPr/>
        </p:nvSpPr>
        <p:spPr>
          <a:xfrm>
            <a:off x="734004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lucky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9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chill out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9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 away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9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looser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152280" y="417060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doing my head in.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9"/>
          <p:cNvSpPr/>
          <p:nvPr/>
        </p:nvSpPr>
        <p:spPr>
          <a:xfrm>
            <a:off x="5562720" y="28195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wow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9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minga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19810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whatever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7720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way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556272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shut up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7340040" y="4170600"/>
            <a:ext cx="159912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Were you put on this earth to annoy me?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19"/>
          <p:cNvPicPr preferRelativeResize="0"/>
          <p:nvPr/>
        </p:nvPicPr>
        <p:blipFill rotWithShape="1">
          <a:blip r:embed="rId4">
            <a:alphaModFix/>
          </a:blip>
          <a:srcRect b="17508" l="0" r="0" t="206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19"/>
          <p:cNvSpPr/>
          <p:nvPr/>
        </p:nvSpPr>
        <p:spPr>
          <a:xfrm>
            <a:off x="3772080" y="150372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you ignoring me?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2800" y="3133800"/>
            <a:ext cx="903960" cy="90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48720" y="4724280"/>
            <a:ext cx="533880" cy="53388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9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9"/>
          <p:cNvSpPr/>
          <p:nvPr/>
        </p:nvSpPr>
        <p:spPr>
          <a:xfrm>
            <a:off x="15228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don’t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680" y="5772240"/>
            <a:ext cx="887400" cy="8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9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9"/>
          <p:cNvSpPr/>
          <p:nvPr/>
        </p:nvSpPr>
        <p:spPr>
          <a:xfrm>
            <a:off x="198108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6360" y="4509360"/>
            <a:ext cx="700560" cy="70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49720" y="1828800"/>
            <a:ext cx="783720" cy="78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2280" y="3133800"/>
            <a:ext cx="829080" cy="82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67720" y="4443840"/>
            <a:ext cx="889200" cy="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99000" y="1828800"/>
            <a:ext cx="837720" cy="8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34960" y="3093840"/>
            <a:ext cx="973800" cy="9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337080" y="1889640"/>
            <a:ext cx="720000" cy="71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191120" y="4433040"/>
            <a:ext cx="837000" cy="8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47600" y="1828800"/>
            <a:ext cx="719640" cy="71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812400" y="1828800"/>
            <a:ext cx="756000" cy="75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0" name="Google Shape;540;p19"/>
          <p:cNvCxnSpPr/>
          <p:nvPr/>
        </p:nvCxnSpPr>
        <p:spPr>
          <a:xfrm flipH="1">
            <a:off x="4572000" y="1965960"/>
            <a:ext cx="1440" cy="62532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1" name="Google Shape;541;p19"/>
          <p:cNvSpPr/>
          <p:nvPr/>
        </p:nvSpPr>
        <p:spPr>
          <a:xfrm>
            <a:off x="377352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well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9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1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320560" y="4485960"/>
            <a:ext cx="920160" cy="84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1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498760" y="5875560"/>
            <a:ext cx="645840" cy="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1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156360" y="3150720"/>
            <a:ext cx="411480" cy="7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9"/>
          <p:cNvPicPr preferRelativeResize="0"/>
          <p:nvPr/>
        </p:nvPicPr>
        <p:blipFill rotWithShape="1">
          <a:blip r:embed="rId21">
            <a:alphaModFix/>
          </a:blip>
          <a:srcRect b="8532" l="23607" r="0" t="0"/>
          <a:stretch/>
        </p:blipFill>
        <p:spPr>
          <a:xfrm>
            <a:off x="7463160" y="5772240"/>
            <a:ext cx="1312920" cy="80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642640" y="5712840"/>
            <a:ext cx="1371600" cy="89928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9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9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1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19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9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1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1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158000" y="3085200"/>
            <a:ext cx="968760" cy="82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19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983600" y="1532160"/>
            <a:ext cx="1517400" cy="10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1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784680" y="5713920"/>
            <a:ext cx="1560240" cy="8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0"/>
          <p:cNvSpPr/>
          <p:nvPr/>
        </p:nvSpPr>
        <p:spPr>
          <a:xfrm>
            <a:off x="1981080" y="1514160"/>
            <a:ext cx="1599120" cy="1162440"/>
          </a:xfrm>
          <a:prstGeom prst="rect">
            <a:avLst/>
          </a:prstGeom>
          <a:solidFill>
            <a:srgbClr val="FFC0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0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0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3772080" y="554220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0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0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0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0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0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0">
            <a:hlinkClick action="ppaction://hlinksldjump" r:id="rId3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0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20"/>
          <p:cNvPicPr preferRelativeResize="0"/>
          <p:nvPr/>
        </p:nvPicPr>
        <p:blipFill rotWithShape="1">
          <a:blip r:embed="rId4">
            <a:alphaModFix/>
          </a:blip>
          <a:srcRect b="17508" l="0" r="0" t="206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0"/>
          <p:cNvSpPr/>
          <p:nvPr/>
        </p:nvSpPr>
        <p:spPr>
          <a:xfrm>
            <a:off x="1981080" y="151416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 stories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0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0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0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3200" y="1680840"/>
            <a:ext cx="1334520" cy="8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0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0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0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1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1"/>
          <p:cNvSpPr/>
          <p:nvPr/>
        </p:nvSpPr>
        <p:spPr>
          <a:xfrm>
            <a:off x="1981080" y="15037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1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1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1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1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1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1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1"/>
          <p:cNvSpPr/>
          <p:nvPr/>
        </p:nvSpPr>
        <p:spPr>
          <a:xfrm>
            <a:off x="3772080" y="55422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1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1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1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1">
            <a:hlinkClick r:id="rId3"/>
          </p:cNvPr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1">
            <a:hlinkClick r:id="rId4"/>
          </p:cNvPr>
          <p:cNvSpPr/>
          <p:nvPr/>
        </p:nvSpPr>
        <p:spPr>
          <a:xfrm>
            <a:off x="7340760" y="286776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1">
            <a:hlinkClick r:id="rId5"/>
          </p:cNvPr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1">
            <a:hlinkClick action="ppaction://hlinksldjump" r:id="rId6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1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1981080" y="289548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3772080" y="41911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much?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1981080" y="417060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I see that?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734004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that?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152280" y="5769000"/>
            <a:ext cx="1599120" cy="69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mic Sans MS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Clear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1" name="Google Shape;621;p21"/>
          <p:cNvPicPr preferRelativeResize="0"/>
          <p:nvPr/>
        </p:nvPicPr>
        <p:blipFill rotWithShape="1">
          <a:blip r:embed="rId7">
            <a:alphaModFix/>
          </a:blip>
          <a:srcRect b="17508" l="0" r="0" t="206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1"/>
          <p:cNvSpPr/>
          <p:nvPr/>
        </p:nvSpPr>
        <p:spPr>
          <a:xfrm>
            <a:off x="556272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 next?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1981080" y="5542200"/>
            <a:ext cx="159912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have you been doing?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3772080" y="554220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 you think?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15228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are you?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152280" y="28620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7" name="Google Shape;62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520" y="3124080"/>
            <a:ext cx="913320" cy="91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1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1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4800" y="3124080"/>
            <a:ext cx="913320" cy="91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1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>
            <a:off x="3772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3" name="Google Shape;633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59080" y="1841400"/>
            <a:ext cx="824400" cy="8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69160" y="3121560"/>
            <a:ext cx="887760" cy="88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21"/>
          <p:cNvSpPr/>
          <p:nvPr/>
        </p:nvSpPr>
        <p:spPr>
          <a:xfrm>
            <a:off x="5562720" y="28753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6" name="Google Shape;636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374920" y="3144600"/>
            <a:ext cx="849960" cy="849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1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FF66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152280" y="4213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20560" y="4483080"/>
            <a:ext cx="925920" cy="92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772080" y="4447800"/>
            <a:ext cx="925920" cy="92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95680" y="4447800"/>
            <a:ext cx="875160" cy="87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2280" y="5778360"/>
            <a:ext cx="925920" cy="92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191120" y="5819400"/>
            <a:ext cx="785520" cy="78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40400" y="5902920"/>
            <a:ext cx="801720" cy="8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7760" y="5901120"/>
            <a:ext cx="801720" cy="8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72080" y="5901120"/>
            <a:ext cx="801720" cy="8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2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147360" y="5842800"/>
            <a:ext cx="861840" cy="86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2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711680" y="5901120"/>
            <a:ext cx="633960" cy="63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43200" y="5930280"/>
            <a:ext cx="774360" cy="77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65880" y="5842800"/>
            <a:ext cx="785520" cy="78552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1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1"/>
          <p:cNvSpPr/>
          <p:nvPr/>
        </p:nvSpPr>
        <p:spPr>
          <a:xfrm flipH="1">
            <a:off x="2513880" y="1600200"/>
            <a:ext cx="334080" cy="100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1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breakfast!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4" name="Google Shape;654;p2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50960" y="1842120"/>
            <a:ext cx="459360" cy="7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21"/>
          <p:cNvPicPr preferRelativeResize="0"/>
          <p:nvPr/>
        </p:nvPicPr>
        <p:blipFill rotWithShape="1">
          <a:blip r:embed="rId20">
            <a:alphaModFix/>
          </a:blip>
          <a:srcRect b="0" l="3873" r="6987" t="0"/>
          <a:stretch/>
        </p:blipFill>
        <p:spPr>
          <a:xfrm>
            <a:off x="7396560" y="1616760"/>
            <a:ext cx="1482840" cy="96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21"/>
          <p:cNvPicPr preferRelativeResize="0"/>
          <p:nvPr/>
        </p:nvPicPr>
        <p:blipFill rotWithShape="1">
          <a:blip r:embed="rId21">
            <a:alphaModFix/>
          </a:blip>
          <a:srcRect b="0" l="8808" r="8144" t="0"/>
          <a:stretch/>
        </p:blipFill>
        <p:spPr>
          <a:xfrm>
            <a:off x="7416720" y="2967480"/>
            <a:ext cx="1442520" cy="96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21"/>
          <p:cNvPicPr preferRelativeResize="0"/>
          <p:nvPr/>
        </p:nvPicPr>
        <p:blipFill rotWithShape="1">
          <a:blip r:embed="rId22">
            <a:alphaModFix/>
          </a:blip>
          <a:srcRect b="0" l="12848" r="12321" t="0"/>
          <a:stretch/>
        </p:blipFill>
        <p:spPr>
          <a:xfrm>
            <a:off x="7426800" y="4293720"/>
            <a:ext cx="1432080" cy="96876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21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2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21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1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p2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2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786640" y="1754280"/>
            <a:ext cx="1054080" cy="72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2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426800" y="5769000"/>
            <a:ext cx="1279800" cy="91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195280" y="4339800"/>
            <a:ext cx="1115280" cy="93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2"/>
          <p:cNvSpPr/>
          <p:nvPr/>
        </p:nvSpPr>
        <p:spPr>
          <a:xfrm>
            <a:off x="7340760" y="5542200"/>
            <a:ext cx="1599120" cy="1162440"/>
          </a:xfrm>
          <a:prstGeom prst="rect">
            <a:avLst/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2"/>
          <p:cNvSpPr/>
          <p:nvPr/>
        </p:nvSpPr>
        <p:spPr>
          <a:xfrm>
            <a:off x="3772080" y="5562720"/>
            <a:ext cx="1599120" cy="1162440"/>
          </a:xfrm>
          <a:prstGeom prst="rect">
            <a:avLst/>
          </a:prstGeom>
          <a:solidFill>
            <a:srgbClr val="FF7DEC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2"/>
          <p:cNvSpPr/>
          <p:nvPr/>
        </p:nvSpPr>
        <p:spPr>
          <a:xfrm>
            <a:off x="1981080" y="5562720"/>
            <a:ext cx="1599120" cy="1162440"/>
          </a:xfrm>
          <a:prstGeom prst="rect">
            <a:avLst/>
          </a:prstGeom>
          <a:solidFill>
            <a:srgbClr val="0080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2"/>
          <p:cNvSpPr/>
          <p:nvPr/>
        </p:nvSpPr>
        <p:spPr>
          <a:xfrm>
            <a:off x="177480" y="5562720"/>
            <a:ext cx="1599120" cy="1162440"/>
          </a:xfrm>
          <a:prstGeom prst="rect">
            <a:avLst/>
          </a:prstGeom>
          <a:solidFill>
            <a:srgbClr val="0080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2"/>
          <p:cNvSpPr/>
          <p:nvPr/>
        </p:nvSpPr>
        <p:spPr>
          <a:xfrm>
            <a:off x="177480" y="2854800"/>
            <a:ext cx="1599120" cy="1162440"/>
          </a:xfrm>
          <a:prstGeom prst="rect">
            <a:avLst/>
          </a:prstGeom>
          <a:solidFill>
            <a:srgbClr val="01E7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2"/>
          <p:cNvSpPr/>
          <p:nvPr/>
        </p:nvSpPr>
        <p:spPr>
          <a:xfrm>
            <a:off x="1981080" y="28548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2"/>
          <p:cNvSpPr/>
          <p:nvPr/>
        </p:nvSpPr>
        <p:spPr>
          <a:xfrm>
            <a:off x="1981080" y="41706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2">
            <a:hlinkClick action="ppaction://hlinksldjump" r:id="rId3"/>
          </p:cNvPr>
          <p:cNvSpPr/>
          <p:nvPr/>
        </p:nvSpPr>
        <p:spPr>
          <a:xfrm>
            <a:off x="1774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2"/>
          <p:cNvSpPr/>
          <p:nvPr/>
        </p:nvSpPr>
        <p:spPr>
          <a:xfrm>
            <a:off x="3772080" y="41706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2"/>
          <p:cNvSpPr/>
          <p:nvPr/>
        </p:nvSpPr>
        <p:spPr>
          <a:xfrm>
            <a:off x="5562720" y="41706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2"/>
          <p:cNvSpPr/>
          <p:nvPr/>
        </p:nvSpPr>
        <p:spPr>
          <a:xfrm>
            <a:off x="7340040" y="41706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03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2">
            <a:hlinkClick action="ppaction://hlinksldjump" r:id="rId4"/>
          </p:cNvPr>
          <p:cNvSpPr/>
          <p:nvPr/>
        </p:nvSpPr>
        <p:spPr>
          <a:xfrm>
            <a:off x="19810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2">
            <a:hlinkClick action="ppaction://hlinksldjump" r:id="rId5"/>
          </p:cNvPr>
          <p:cNvSpPr/>
          <p:nvPr/>
        </p:nvSpPr>
        <p:spPr>
          <a:xfrm>
            <a:off x="5562720" y="55422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BFBFB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2"/>
          <p:cNvSpPr/>
          <p:nvPr/>
        </p:nvSpPr>
        <p:spPr>
          <a:xfrm>
            <a:off x="377208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2"/>
          <p:cNvSpPr/>
          <p:nvPr/>
        </p:nvSpPr>
        <p:spPr>
          <a:xfrm>
            <a:off x="556272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2"/>
          <p:cNvSpPr/>
          <p:nvPr/>
        </p:nvSpPr>
        <p:spPr>
          <a:xfrm>
            <a:off x="3772080" y="285480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2"/>
          <p:cNvSpPr/>
          <p:nvPr/>
        </p:nvSpPr>
        <p:spPr>
          <a:xfrm>
            <a:off x="5562720" y="28195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EF07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2"/>
          <p:cNvSpPr/>
          <p:nvPr/>
        </p:nvSpPr>
        <p:spPr>
          <a:xfrm>
            <a:off x="7340040" y="28195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2"/>
          <p:cNvSpPr/>
          <p:nvPr/>
        </p:nvSpPr>
        <p:spPr>
          <a:xfrm>
            <a:off x="1522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Page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2"/>
          <p:cNvSpPr/>
          <p:nvPr/>
        </p:nvSpPr>
        <p:spPr>
          <a:xfrm>
            <a:off x="177480" y="4170600"/>
            <a:ext cx="1599120" cy="1162440"/>
          </a:xfrm>
          <a:prstGeom prst="rect">
            <a:avLst/>
          </a:prstGeom>
          <a:solidFill>
            <a:srgbClr val="01E7FF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2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breakfast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2"/>
          <p:cNvSpPr/>
          <p:nvPr/>
        </p:nvSpPr>
        <p:spPr>
          <a:xfrm>
            <a:off x="377208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lunch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2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meals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2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I’m hungry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2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fruit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2"/>
          <p:cNvSpPr/>
          <p:nvPr/>
        </p:nvSpPr>
        <p:spPr>
          <a:xfrm>
            <a:off x="15228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I’m thirsty	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2"/>
          <p:cNvSpPr/>
          <p:nvPr/>
        </p:nvSpPr>
        <p:spPr>
          <a:xfrm>
            <a:off x="5562720" y="28195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drinks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2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fast food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2"/>
          <p:cNvSpPr/>
          <p:nvPr/>
        </p:nvSpPr>
        <p:spPr>
          <a:xfrm>
            <a:off x="1981080" y="4170600"/>
            <a:ext cx="1599120" cy="30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snacks/pudding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2"/>
          <p:cNvSpPr/>
          <p:nvPr/>
        </p:nvSpPr>
        <p:spPr>
          <a:xfrm>
            <a:off x="3772080" y="4170600"/>
            <a:ext cx="159912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Sauces/ingredients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2"/>
          <p:cNvSpPr/>
          <p:nvPr/>
        </p:nvSpPr>
        <p:spPr>
          <a:xfrm>
            <a:off x="556272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salad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2"/>
          <p:cNvSpPr/>
          <p:nvPr/>
        </p:nvSpPr>
        <p:spPr>
          <a:xfrm>
            <a:off x="7340040" y="41706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cooking words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2"/>
          <p:cNvSpPr/>
          <p:nvPr/>
        </p:nvSpPr>
        <p:spPr>
          <a:xfrm>
            <a:off x="198108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2"/>
          <p:cNvSpPr/>
          <p:nvPr/>
        </p:nvSpPr>
        <p:spPr>
          <a:xfrm>
            <a:off x="377208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2"/>
          <p:cNvSpPr/>
          <p:nvPr/>
        </p:nvSpPr>
        <p:spPr>
          <a:xfrm>
            <a:off x="5562720" y="55422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Food chat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2"/>
          <p:cNvSpPr/>
          <p:nvPr/>
        </p:nvSpPr>
        <p:spPr>
          <a:xfrm>
            <a:off x="734004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Favorite food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2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vegetables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Google Shape;70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95720" y="1752480"/>
            <a:ext cx="932400" cy="9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62320" y="1841400"/>
            <a:ext cx="824400" cy="8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1320" y="1689120"/>
            <a:ext cx="1129320" cy="112932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22"/>
          <p:cNvSpPr/>
          <p:nvPr/>
        </p:nvSpPr>
        <p:spPr>
          <a:xfrm>
            <a:off x="7340040" y="1503720"/>
            <a:ext cx="1599120" cy="1162440"/>
          </a:xfrm>
          <a:prstGeom prst="foldedCorner">
            <a:avLst>
              <a:gd fmla="val 14400" name="adj"/>
            </a:avLst>
          </a:prstGeom>
          <a:solidFill>
            <a:srgbClr val="FFFF00"/>
          </a:solidFill>
          <a:ln cap="flat" cmpd="sng" w="76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7340760" y="1503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meat and fish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3" name="Google Shape;713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00680" y="1752480"/>
            <a:ext cx="856440" cy="85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80360" y="2158920"/>
            <a:ext cx="506880" cy="50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62320" y="3207960"/>
            <a:ext cx="773640" cy="77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91120" y="3124080"/>
            <a:ext cx="823680" cy="82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51160" y="3075840"/>
            <a:ext cx="885240" cy="88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670880" y="3075840"/>
            <a:ext cx="1014840" cy="101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2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958720" y="4455000"/>
            <a:ext cx="877680" cy="87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2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35760" y="4661640"/>
            <a:ext cx="671400" cy="6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803760" y="4478400"/>
            <a:ext cx="583200" cy="5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2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48320" y="4447800"/>
            <a:ext cx="761040" cy="7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2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067480" y="4506120"/>
            <a:ext cx="826920" cy="82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2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84240" y="4478400"/>
            <a:ext cx="704160" cy="70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2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362320" y="5845320"/>
            <a:ext cx="935280" cy="9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2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867280" y="5715000"/>
            <a:ext cx="1006560" cy="100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2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696080" y="5857560"/>
            <a:ext cx="875880" cy="87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2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772400" y="4482720"/>
            <a:ext cx="850320" cy="85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2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54400" y="3124080"/>
            <a:ext cx="892440" cy="89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2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54400" y="4419720"/>
            <a:ext cx="887760" cy="88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22"/>
          <p:cNvPicPr preferRelativeResize="0"/>
          <p:nvPr/>
        </p:nvPicPr>
        <p:blipFill rotWithShape="1">
          <a:blip r:embed="rId27">
            <a:alphaModFix/>
          </a:blip>
          <a:srcRect b="17508" l="0" r="0" t="206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22"/>
          <p:cNvSpPr/>
          <p:nvPr/>
        </p:nvSpPr>
        <p:spPr>
          <a:xfrm>
            <a:off x="127440" y="5562720"/>
            <a:ext cx="159912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p2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438120" y="6058080"/>
            <a:ext cx="494280" cy="49428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22"/>
          <p:cNvSpPr/>
          <p:nvPr/>
        </p:nvSpPr>
        <p:spPr>
          <a:xfrm>
            <a:off x="685800" y="5853600"/>
            <a:ext cx="837000" cy="69840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2"/>
          <p:cNvSpPr txBox="1"/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lang="en-US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Breakfast!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Google Shape;736;p22"/>
          <p:cNvPicPr preferRelativeResize="0"/>
          <p:nvPr/>
        </p:nvPicPr>
        <p:blipFill rotWithShape="1">
          <a:blip r:embed="rId29">
            <a:alphaModFix/>
          </a:blip>
          <a:srcRect b="20828" l="0" r="8257" t="18365"/>
          <a:stretch/>
        </p:blipFill>
        <p:spPr>
          <a:xfrm>
            <a:off x="3988800" y="5811480"/>
            <a:ext cx="1040040" cy="78192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22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9" name="Google Shape;739;p2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22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cap="flat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2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2" name="Google Shape;742;p22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