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9"/>
  </p:notesMasterIdLst>
  <p:sldIdLst>
    <p:sldId id="287" r:id="rId2"/>
    <p:sldId id="288" r:id="rId3"/>
    <p:sldId id="267" r:id="rId4"/>
    <p:sldId id="277" r:id="rId5"/>
    <p:sldId id="278" r:id="rId6"/>
    <p:sldId id="293" r:id="rId7"/>
    <p:sldId id="261" r:id="rId8"/>
    <p:sldId id="268" r:id="rId9"/>
    <p:sldId id="260" r:id="rId10"/>
    <p:sldId id="314" r:id="rId11"/>
    <p:sldId id="298" r:id="rId12"/>
    <p:sldId id="301" r:id="rId13"/>
    <p:sldId id="269" r:id="rId14"/>
    <p:sldId id="302" r:id="rId15"/>
    <p:sldId id="282" r:id="rId16"/>
    <p:sldId id="303" r:id="rId17"/>
    <p:sldId id="291" r:id="rId18"/>
    <p:sldId id="284" r:id="rId19"/>
    <p:sldId id="299" r:id="rId20"/>
    <p:sldId id="285" r:id="rId21"/>
    <p:sldId id="289" r:id="rId22"/>
    <p:sldId id="279" r:id="rId23"/>
    <p:sldId id="263" r:id="rId24"/>
    <p:sldId id="272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275" r:id="rId35"/>
    <p:sldId id="313" r:id="rId36"/>
    <p:sldId id="258" r:id="rId37"/>
    <p:sldId id="26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4457D-0188-47F8-AF99-8EC1964D0527}" v="3" dt="2021-08-20T10:53:58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54" autoAdjust="0"/>
  </p:normalViewPr>
  <p:slideViewPr>
    <p:cSldViewPr snapToGrid="0">
      <p:cViewPr varScale="1">
        <p:scale>
          <a:sx n="70" d="100"/>
          <a:sy n="70" d="100"/>
        </p:scale>
        <p:origin x="72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mma Haywood" userId="S::gemma.haywood@glasgow.ac.uk::43302f40-4c9a-4632-b96b-30b71afdd790" providerId="AD" clId="Web-{A5D13B50-E1A1-CEC6-A35B-D554AFC80E36}"/>
    <pc:docChg chg="modSld">
      <pc:chgData name="Gemma Haywood" userId="S::gemma.haywood@glasgow.ac.uk::43302f40-4c9a-4632-b96b-30b71afdd790" providerId="AD" clId="Web-{A5D13B50-E1A1-CEC6-A35B-D554AFC80E36}" dt="2021-08-09T17:36:17.014" v="8" actId="20577"/>
      <pc:docMkLst>
        <pc:docMk/>
      </pc:docMkLst>
      <pc:sldChg chg="modSp">
        <pc:chgData name="Gemma Haywood" userId="S::gemma.haywood@glasgow.ac.uk::43302f40-4c9a-4632-b96b-30b71afdd790" providerId="AD" clId="Web-{A5D13B50-E1A1-CEC6-A35B-D554AFC80E36}" dt="2021-08-09T17:34:46.246" v="1" actId="20577"/>
        <pc:sldMkLst>
          <pc:docMk/>
          <pc:sldMk cId="1653594236" sldId="288"/>
        </pc:sldMkLst>
        <pc:graphicFrameChg chg="modGraphic">
          <ac:chgData name="Gemma Haywood" userId="S::gemma.haywood@glasgow.ac.uk::43302f40-4c9a-4632-b96b-30b71afdd790" providerId="AD" clId="Web-{A5D13B50-E1A1-CEC6-A35B-D554AFC80E36}" dt="2021-08-09T17:34:46.246" v="1" actId="20577"/>
          <ac:graphicFrameMkLst>
            <pc:docMk/>
            <pc:sldMk cId="1653594236" sldId="288"/>
            <ac:graphicFrameMk id="5" creationId="{9AF00E63-2D1F-44D0-9D85-8F35A6185453}"/>
          </ac:graphicFrameMkLst>
        </pc:graphicFrameChg>
      </pc:sldChg>
      <pc:sldChg chg="modSp">
        <pc:chgData name="Gemma Haywood" userId="S::gemma.haywood@glasgow.ac.uk::43302f40-4c9a-4632-b96b-30b71afdd790" providerId="AD" clId="Web-{A5D13B50-E1A1-CEC6-A35B-D554AFC80E36}" dt="2021-08-09T17:35:32.138" v="3" actId="20577"/>
        <pc:sldMkLst>
          <pc:docMk/>
          <pc:sldMk cId="3312610097" sldId="293"/>
        </pc:sldMkLst>
        <pc:spChg chg="mod">
          <ac:chgData name="Gemma Haywood" userId="S::gemma.haywood@glasgow.ac.uk::43302f40-4c9a-4632-b96b-30b71afdd790" providerId="AD" clId="Web-{A5D13B50-E1A1-CEC6-A35B-D554AFC80E36}" dt="2021-08-09T17:35:32.138" v="3" actId="20577"/>
          <ac:spMkLst>
            <pc:docMk/>
            <pc:sldMk cId="3312610097" sldId="293"/>
            <ac:spMk id="3" creationId="{DA03827F-1130-4ECC-A67C-03D51058A44C}"/>
          </ac:spMkLst>
        </pc:spChg>
      </pc:sldChg>
      <pc:sldChg chg="modSp">
        <pc:chgData name="Gemma Haywood" userId="S::gemma.haywood@glasgow.ac.uk::43302f40-4c9a-4632-b96b-30b71afdd790" providerId="AD" clId="Web-{A5D13B50-E1A1-CEC6-A35B-D554AFC80E36}" dt="2021-08-09T17:36:17.014" v="8" actId="20577"/>
        <pc:sldMkLst>
          <pc:docMk/>
          <pc:sldMk cId="3094416897" sldId="301"/>
        </pc:sldMkLst>
        <pc:spChg chg="mod">
          <ac:chgData name="Gemma Haywood" userId="S::gemma.haywood@glasgow.ac.uk::43302f40-4c9a-4632-b96b-30b71afdd790" providerId="AD" clId="Web-{A5D13B50-E1A1-CEC6-A35B-D554AFC80E36}" dt="2021-08-09T17:36:17.014" v="8" actId="20577"/>
          <ac:spMkLst>
            <pc:docMk/>
            <pc:sldMk cId="3094416897" sldId="301"/>
            <ac:spMk id="4" creationId="{D35E648F-38A0-4A56-B6FB-BC2E77B5210A}"/>
          </ac:spMkLst>
        </pc:spChg>
      </pc:sldChg>
    </pc:docChg>
  </pc:docChgLst>
  <pc:docChgLst>
    <pc:chgData name="Gemma Haywood (PGR)" userId="S::2605879h@student.gla.ac.uk::f659df59-1c8f-4f6d-a978-1ed84be3a55e" providerId="AD" clId="Web-{D3F9838C-88EA-D702-6FA8-6B080B3E75C1}"/>
    <pc:docChg chg="modSld">
      <pc:chgData name="Gemma Haywood (PGR)" userId="S::2605879h@student.gla.ac.uk::f659df59-1c8f-4f6d-a978-1ed84be3a55e" providerId="AD" clId="Web-{D3F9838C-88EA-D702-6FA8-6B080B3E75C1}" dt="2021-04-30T11:14:09.141" v="2" actId="20577"/>
      <pc:docMkLst>
        <pc:docMk/>
      </pc:docMkLst>
      <pc:sldChg chg="modSp">
        <pc:chgData name="Gemma Haywood (PGR)" userId="S::2605879h@student.gla.ac.uk::f659df59-1c8f-4f6d-a978-1ed84be3a55e" providerId="AD" clId="Web-{D3F9838C-88EA-D702-6FA8-6B080B3E75C1}" dt="2021-04-30T11:14:09.141" v="2" actId="20577"/>
        <pc:sldMkLst>
          <pc:docMk/>
          <pc:sldMk cId="3211233382" sldId="302"/>
        </pc:sldMkLst>
        <pc:spChg chg="mod">
          <ac:chgData name="Gemma Haywood (PGR)" userId="S::2605879h@student.gla.ac.uk::f659df59-1c8f-4f6d-a978-1ed84be3a55e" providerId="AD" clId="Web-{D3F9838C-88EA-D702-6FA8-6B080B3E75C1}" dt="2021-04-30T11:14:09.141" v="2" actId="20577"/>
          <ac:spMkLst>
            <pc:docMk/>
            <pc:sldMk cId="3211233382" sldId="302"/>
            <ac:spMk id="11" creationId="{B1EF058D-F535-435B-B533-8CBE12C5F2F7}"/>
          </ac:spMkLst>
        </pc:spChg>
      </pc:sldChg>
    </pc:docChg>
  </pc:docChgLst>
  <pc:docChgLst>
    <pc:chgData name="Yvonne Skipper" userId="47304323-4679-4b53-8ec3-c43ba8efb2f0" providerId="ADAL" clId="{5732DBF1-6E59-4078-97C8-1F235FE86CE8}"/>
    <pc:docChg chg="custSel addSld modSld sldOrd">
      <pc:chgData name="Yvonne Skipper" userId="47304323-4679-4b53-8ec3-c43ba8efb2f0" providerId="ADAL" clId="{5732DBF1-6E59-4078-97C8-1F235FE86CE8}" dt="2021-08-02T13:54:42.180" v="330" actId="20577"/>
      <pc:docMkLst>
        <pc:docMk/>
      </pc:docMkLst>
      <pc:sldChg chg="addSp modSp mod ord modClrScheme chgLayout modNotesTx">
        <pc:chgData name="Yvonne Skipper" userId="47304323-4679-4b53-8ec3-c43ba8efb2f0" providerId="ADAL" clId="{5732DBF1-6E59-4078-97C8-1F235FE86CE8}" dt="2021-08-02T13:52:52.633" v="316" actId="6549"/>
        <pc:sldMkLst>
          <pc:docMk/>
          <pc:sldMk cId="93959447" sldId="260"/>
        </pc:sldMkLst>
        <pc:spChg chg="mod ord">
          <ac:chgData name="Yvonne Skipper" userId="47304323-4679-4b53-8ec3-c43ba8efb2f0" providerId="ADAL" clId="{5732DBF1-6E59-4078-97C8-1F235FE86CE8}" dt="2021-08-02T13:52:50.121" v="315" actId="6549"/>
          <ac:spMkLst>
            <pc:docMk/>
            <pc:sldMk cId="93959447" sldId="260"/>
            <ac:spMk id="2" creationId="{D71FD231-7677-419B-90BC-74A9D1A01201}"/>
          </ac:spMkLst>
        </pc:spChg>
        <pc:spChg chg="mod ord">
          <ac:chgData name="Yvonne Skipper" userId="47304323-4679-4b53-8ec3-c43ba8efb2f0" providerId="ADAL" clId="{5732DBF1-6E59-4078-97C8-1F235FE86CE8}" dt="2021-08-02T13:50:43.599" v="168" actId="21"/>
          <ac:spMkLst>
            <pc:docMk/>
            <pc:sldMk cId="93959447" sldId="260"/>
            <ac:spMk id="3" creationId="{7CD78DE6-D569-41E4-945B-A74B36496332}"/>
          </ac:spMkLst>
        </pc:spChg>
        <pc:spChg chg="add mod ord">
          <ac:chgData name="Yvonne Skipper" userId="47304323-4679-4b53-8ec3-c43ba8efb2f0" providerId="ADAL" clId="{5732DBF1-6E59-4078-97C8-1F235FE86CE8}" dt="2021-08-02T13:51:16.521" v="201" actId="21"/>
          <ac:spMkLst>
            <pc:docMk/>
            <pc:sldMk cId="93959447" sldId="260"/>
            <ac:spMk id="5" creationId="{32BF7857-F03D-412C-B79A-A7A4D8D481F6}"/>
          </ac:spMkLst>
        </pc:spChg>
        <pc:picChg chg="mod">
          <ac:chgData name="Yvonne Skipper" userId="47304323-4679-4b53-8ec3-c43ba8efb2f0" providerId="ADAL" clId="{5732DBF1-6E59-4078-97C8-1F235FE86CE8}" dt="2021-08-02T13:50:48.400" v="170" actId="1076"/>
          <ac:picMkLst>
            <pc:docMk/>
            <pc:sldMk cId="93959447" sldId="260"/>
            <ac:picMk id="4" creationId="{FECD06D5-4FE0-47CC-B529-3065B992AD1E}"/>
          </ac:picMkLst>
        </pc:picChg>
      </pc:sldChg>
      <pc:sldChg chg="modSp mod">
        <pc:chgData name="Yvonne Skipper" userId="47304323-4679-4b53-8ec3-c43ba8efb2f0" providerId="ADAL" clId="{5732DBF1-6E59-4078-97C8-1F235FE86CE8}" dt="2021-08-02T13:46:15.113" v="3" actId="1076"/>
        <pc:sldMkLst>
          <pc:docMk/>
          <pc:sldMk cId="3109950242" sldId="268"/>
        </pc:sldMkLst>
        <pc:spChg chg="mod">
          <ac:chgData name="Yvonne Skipper" userId="47304323-4679-4b53-8ec3-c43ba8efb2f0" providerId="ADAL" clId="{5732DBF1-6E59-4078-97C8-1F235FE86CE8}" dt="2021-08-02T13:46:15.113" v="3" actId="1076"/>
          <ac:spMkLst>
            <pc:docMk/>
            <pc:sldMk cId="3109950242" sldId="268"/>
            <ac:spMk id="3" creationId="{4152A62C-6AC0-45A8-90A7-4DA8689C6659}"/>
          </ac:spMkLst>
        </pc:spChg>
      </pc:sldChg>
      <pc:sldChg chg="modNotesTx">
        <pc:chgData name="Yvonne Skipper" userId="47304323-4679-4b53-8ec3-c43ba8efb2f0" providerId="ADAL" clId="{5732DBF1-6E59-4078-97C8-1F235FE86CE8}" dt="2021-08-02T13:49:04.447" v="161" actId="20577"/>
        <pc:sldMkLst>
          <pc:docMk/>
          <pc:sldMk cId="142444534" sldId="275"/>
        </pc:sldMkLst>
      </pc:sldChg>
      <pc:sldChg chg="modSp mod">
        <pc:chgData name="Yvonne Skipper" userId="47304323-4679-4b53-8ec3-c43ba8efb2f0" providerId="ADAL" clId="{5732DBF1-6E59-4078-97C8-1F235FE86CE8}" dt="2021-08-02T13:54:42.180" v="330" actId="20577"/>
        <pc:sldMkLst>
          <pc:docMk/>
          <pc:sldMk cId="2359723781" sldId="278"/>
        </pc:sldMkLst>
        <pc:spChg chg="mod">
          <ac:chgData name="Yvonne Skipper" userId="47304323-4679-4b53-8ec3-c43ba8efb2f0" providerId="ADAL" clId="{5732DBF1-6E59-4078-97C8-1F235FE86CE8}" dt="2021-08-02T13:54:42.180" v="330" actId="20577"/>
          <ac:spMkLst>
            <pc:docMk/>
            <pc:sldMk cId="2359723781" sldId="278"/>
            <ac:spMk id="3" creationId="{E4CEB0FD-FB8A-47E0-9145-7B33FFA81CFD}"/>
          </ac:spMkLst>
        </pc:spChg>
      </pc:sldChg>
      <pc:sldChg chg="modNotesTx">
        <pc:chgData name="Yvonne Skipper" userId="47304323-4679-4b53-8ec3-c43ba8efb2f0" providerId="ADAL" clId="{5732DBF1-6E59-4078-97C8-1F235FE86CE8}" dt="2021-08-02T13:48:19.281" v="153" actId="20577"/>
        <pc:sldMkLst>
          <pc:docMk/>
          <pc:sldMk cId="4173539312" sldId="279"/>
        </pc:sldMkLst>
      </pc:sldChg>
      <pc:sldChg chg="modSp mod">
        <pc:chgData name="Yvonne Skipper" userId="47304323-4679-4b53-8ec3-c43ba8efb2f0" providerId="ADAL" clId="{5732DBF1-6E59-4078-97C8-1F235FE86CE8}" dt="2021-08-02T13:47:14.105" v="16" actId="20577"/>
        <pc:sldMkLst>
          <pc:docMk/>
          <pc:sldMk cId="1131004776" sldId="282"/>
        </pc:sldMkLst>
        <pc:spChg chg="mod">
          <ac:chgData name="Yvonne Skipper" userId="47304323-4679-4b53-8ec3-c43ba8efb2f0" providerId="ADAL" clId="{5732DBF1-6E59-4078-97C8-1F235FE86CE8}" dt="2021-08-02T13:47:14.105" v="16" actId="20577"/>
          <ac:spMkLst>
            <pc:docMk/>
            <pc:sldMk cId="1131004776" sldId="282"/>
            <ac:spMk id="4" creationId="{F754F13A-F20A-4DF2-96AC-4B5D16093460}"/>
          </ac:spMkLst>
        </pc:spChg>
      </pc:sldChg>
      <pc:sldChg chg="modSp add mod modNotesTx">
        <pc:chgData name="Yvonne Skipper" userId="47304323-4679-4b53-8ec3-c43ba8efb2f0" providerId="ADAL" clId="{5732DBF1-6E59-4078-97C8-1F235FE86CE8}" dt="2021-08-02T13:52:59.036" v="317" actId="6549"/>
        <pc:sldMkLst>
          <pc:docMk/>
          <pc:sldMk cId="1278015952" sldId="314"/>
        </pc:sldMkLst>
        <pc:spChg chg="mod">
          <ac:chgData name="Yvonne Skipper" userId="47304323-4679-4b53-8ec3-c43ba8efb2f0" providerId="ADAL" clId="{5732DBF1-6E59-4078-97C8-1F235FE86CE8}" dt="2021-08-02T13:52:59.036" v="317" actId="6549"/>
          <ac:spMkLst>
            <pc:docMk/>
            <pc:sldMk cId="1278015952" sldId="314"/>
            <ac:spMk id="2" creationId="{D71FD231-7677-419B-90BC-74A9D1A01201}"/>
          </ac:spMkLst>
        </pc:spChg>
        <pc:spChg chg="mod">
          <ac:chgData name="Yvonne Skipper" userId="47304323-4679-4b53-8ec3-c43ba8efb2f0" providerId="ADAL" clId="{5732DBF1-6E59-4078-97C8-1F235FE86CE8}" dt="2021-08-02T13:52:01.056" v="281" actId="27636"/>
          <ac:spMkLst>
            <pc:docMk/>
            <pc:sldMk cId="1278015952" sldId="314"/>
            <ac:spMk id="3" creationId="{7CD78DE6-D569-41E4-945B-A74B36496332}"/>
          </ac:spMkLst>
        </pc:spChg>
        <pc:spChg chg="mod">
          <ac:chgData name="Yvonne Skipper" userId="47304323-4679-4b53-8ec3-c43ba8efb2f0" providerId="ADAL" clId="{5732DBF1-6E59-4078-97C8-1F235FE86CE8}" dt="2021-08-02T13:52:34.615" v="314" actId="20577"/>
          <ac:spMkLst>
            <pc:docMk/>
            <pc:sldMk cId="1278015952" sldId="314"/>
            <ac:spMk id="5" creationId="{32BF7857-F03D-412C-B79A-A7A4D8D481F6}"/>
          </ac:spMkLst>
        </pc:spChg>
      </pc:sldChg>
    </pc:docChg>
  </pc:docChgLst>
  <pc:docChgLst>
    <pc:chgData name="Daniel Jolley" userId="S::daniel.r.jolley_northumbria.ac.uk#ext#@gla.onmicrosoft.com::ff3d0ea7-c639-45dc-9d98-7d8f553de168" providerId="AD" clId="Web-{1C94EA5E-3BA5-4F26-28CA-FA3520EFFEFC}"/>
    <pc:docChg chg="modSld">
      <pc:chgData name="Daniel Jolley" userId="S::daniel.r.jolley_northumbria.ac.uk#ext#@gla.onmicrosoft.com::ff3d0ea7-c639-45dc-9d98-7d8f553de168" providerId="AD" clId="Web-{1C94EA5E-3BA5-4F26-28CA-FA3520EFFEFC}" dt="2021-04-29T17:50:42.246" v="95"/>
      <pc:docMkLst>
        <pc:docMk/>
      </pc:docMkLst>
      <pc:sldChg chg="modSp">
        <pc:chgData name="Daniel Jolley" userId="S::daniel.r.jolley_northumbria.ac.uk#ext#@gla.onmicrosoft.com::ff3d0ea7-c639-45dc-9d98-7d8f553de168" providerId="AD" clId="Web-{1C94EA5E-3BA5-4F26-28CA-FA3520EFFEFC}" dt="2021-04-29T17:46:57.214" v="59" actId="20577"/>
        <pc:sldMkLst>
          <pc:docMk/>
          <pc:sldMk cId="1718372188" sldId="272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6:57.214" v="59" actId="20577"/>
          <ac:spMkLst>
            <pc:docMk/>
            <pc:sldMk cId="1718372188" sldId="272"/>
            <ac:spMk id="2" creationId="{0AE6EA8D-1976-4A7F-9C43-DE2F35C4CE74}"/>
          </ac:spMkLst>
        </pc:spChg>
      </pc:sldChg>
      <pc:sldChg chg="addSp modSp mod setBg">
        <pc:chgData name="Daniel Jolley" userId="S::daniel.r.jolley_northumbria.ac.uk#ext#@gla.onmicrosoft.com::ff3d0ea7-c639-45dc-9d98-7d8f553de168" providerId="AD" clId="Web-{1C94EA5E-3BA5-4F26-28CA-FA3520EFFEFC}" dt="2021-04-29T17:48:35.994" v="93" actId="20577"/>
        <pc:sldMkLst>
          <pc:docMk/>
          <pc:sldMk cId="142444534" sldId="275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8:30.275" v="88"/>
          <ac:spMkLst>
            <pc:docMk/>
            <pc:sldMk cId="142444534" sldId="275"/>
            <ac:spMk id="2" creationId="{EF98C071-9851-4DB9-A042-645134A4E1C0}"/>
          </ac:spMkLst>
        </pc:spChg>
        <pc:spChg chg="mod">
          <ac:chgData name="Daniel Jolley" userId="S::daniel.r.jolley_northumbria.ac.uk#ext#@gla.onmicrosoft.com::ff3d0ea7-c639-45dc-9d98-7d8f553de168" providerId="AD" clId="Web-{1C94EA5E-3BA5-4F26-28CA-FA3520EFFEFC}" dt="2021-04-29T17:48:35.994" v="93" actId="20577"/>
          <ac:spMkLst>
            <pc:docMk/>
            <pc:sldMk cId="142444534" sldId="275"/>
            <ac:spMk id="3" creationId="{551754D6-DEC0-4A76-AFC8-9114FBC439D8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8:30.275" v="88"/>
          <ac:spMkLst>
            <pc:docMk/>
            <pc:sldMk cId="142444534" sldId="275"/>
            <ac:spMk id="8" creationId="{327D73B4-9F5C-4A64-A179-51B9500CB8B5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8:30.275" v="88"/>
          <ac:spMkLst>
            <pc:docMk/>
            <pc:sldMk cId="142444534" sldId="275"/>
            <ac:spMk id="10" creationId="{C1F06963-6374-4B48-844F-071A9BAAAE02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8:30.275" v="88"/>
          <ac:spMkLst>
            <pc:docMk/>
            <pc:sldMk cId="142444534" sldId="275"/>
            <ac:spMk id="12" creationId="{6CB927A4-E432-4310-9CD5-E89FF5063179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8:30.275" v="88"/>
          <ac:spMkLst>
            <pc:docMk/>
            <pc:sldMk cId="142444534" sldId="275"/>
            <ac:spMk id="14" creationId="{1453BF6C-B012-48B7-B4E8-6D7AC7C27D02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8:30.275" v="88"/>
          <ac:spMkLst>
            <pc:docMk/>
            <pc:sldMk cId="142444534" sldId="275"/>
            <ac:spMk id="16" creationId="{E3020543-B24B-4EC4-8FFC-8DD88EEA91A8}"/>
          </ac:spMkLst>
        </pc:spChg>
        <pc:cxnChg chg="add">
          <ac:chgData name="Daniel Jolley" userId="S::daniel.r.jolley_northumbria.ac.uk#ext#@gla.onmicrosoft.com::ff3d0ea7-c639-45dc-9d98-7d8f553de168" providerId="AD" clId="Web-{1C94EA5E-3BA5-4F26-28CA-FA3520EFFEFC}" dt="2021-04-29T17:48:30.275" v="88"/>
          <ac:cxnSpMkLst>
            <pc:docMk/>
            <pc:sldMk cId="142444534" sldId="275"/>
            <ac:cxnSpMk id="18" creationId="{C49DA8F6-BCC1-4447-B54C-57856834B94B}"/>
          </ac:cxnSpMkLst>
        </pc:cxnChg>
      </pc:sldChg>
      <pc:sldChg chg="modSp">
        <pc:chgData name="Daniel Jolley" userId="S::daniel.r.jolley_northumbria.ac.uk#ext#@gla.onmicrosoft.com::ff3d0ea7-c639-45dc-9d98-7d8f553de168" providerId="AD" clId="Web-{1C94EA5E-3BA5-4F26-28CA-FA3520EFFEFC}" dt="2021-04-29T17:42:58.644" v="6" actId="20577"/>
        <pc:sldMkLst>
          <pc:docMk/>
          <pc:sldMk cId="2530804330" sldId="284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2:58.644" v="6" actId="20577"/>
          <ac:spMkLst>
            <pc:docMk/>
            <pc:sldMk cId="2530804330" sldId="284"/>
            <ac:spMk id="2" creationId="{1D22B5DA-294F-4EC7-8D1B-305C28499E5F}"/>
          </ac:spMkLst>
        </pc:spChg>
      </pc:sldChg>
      <pc:sldChg chg="modSp">
        <pc:chgData name="Daniel Jolley" userId="S::daniel.r.jolley_northumbria.ac.uk#ext#@gla.onmicrosoft.com::ff3d0ea7-c639-45dc-9d98-7d8f553de168" providerId="AD" clId="Web-{1C94EA5E-3BA5-4F26-28CA-FA3520EFFEFC}" dt="2021-04-29T17:43:35.161" v="9" actId="20577"/>
        <pc:sldMkLst>
          <pc:docMk/>
          <pc:sldMk cId="559102202" sldId="289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3:35.161" v="9" actId="20577"/>
          <ac:spMkLst>
            <pc:docMk/>
            <pc:sldMk cId="559102202" sldId="289"/>
            <ac:spMk id="2" creationId="{1D22B5DA-294F-4EC7-8D1B-305C28499E5F}"/>
          </ac:spMkLst>
        </pc:spChg>
      </pc:sldChg>
      <pc:sldChg chg="modSp">
        <pc:chgData name="Daniel Jolley" userId="S::daniel.r.jolley_northumbria.ac.uk#ext#@gla.onmicrosoft.com::ff3d0ea7-c639-45dc-9d98-7d8f553de168" providerId="AD" clId="Web-{1C94EA5E-3BA5-4F26-28CA-FA3520EFFEFC}" dt="2021-04-29T17:41:56.378" v="0" actId="20577"/>
        <pc:sldMkLst>
          <pc:docMk/>
          <pc:sldMk cId="1406358172" sldId="298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1:56.378" v="0" actId="20577"/>
          <ac:spMkLst>
            <pc:docMk/>
            <pc:sldMk cId="1406358172" sldId="298"/>
            <ac:spMk id="4" creationId="{D35E648F-38A0-4A56-B6FB-BC2E77B5210A}"/>
          </ac:spMkLst>
        </pc:spChg>
      </pc:sldChg>
      <pc:sldChg chg="modSp">
        <pc:chgData name="Daniel Jolley" userId="S::daniel.r.jolley_northumbria.ac.uk#ext#@gla.onmicrosoft.com::ff3d0ea7-c639-45dc-9d98-7d8f553de168" providerId="AD" clId="Web-{1C94EA5E-3BA5-4F26-28CA-FA3520EFFEFC}" dt="2021-04-29T17:43:14.098" v="7" actId="20577"/>
        <pc:sldMkLst>
          <pc:docMk/>
          <pc:sldMk cId="3829237848" sldId="299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3:14.098" v="7" actId="20577"/>
          <ac:spMkLst>
            <pc:docMk/>
            <pc:sldMk cId="3829237848" sldId="299"/>
            <ac:spMk id="2" creationId="{1D22B5DA-294F-4EC7-8D1B-305C28499E5F}"/>
          </ac:spMkLst>
        </pc:spChg>
      </pc:sldChg>
      <pc:sldChg chg="modSp">
        <pc:chgData name="Daniel Jolley" userId="S::daniel.r.jolley_northumbria.ac.uk#ext#@gla.onmicrosoft.com::ff3d0ea7-c639-45dc-9d98-7d8f553de168" providerId="AD" clId="Web-{1C94EA5E-3BA5-4F26-28CA-FA3520EFFEFC}" dt="2021-04-29T17:42:00.018" v="1" actId="20577"/>
        <pc:sldMkLst>
          <pc:docMk/>
          <pc:sldMk cId="3094416897" sldId="301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2:00.018" v="1" actId="20577"/>
          <ac:spMkLst>
            <pc:docMk/>
            <pc:sldMk cId="3094416897" sldId="301"/>
            <ac:spMk id="4" creationId="{D35E648F-38A0-4A56-B6FB-BC2E77B5210A}"/>
          </ac:spMkLst>
        </pc:spChg>
      </pc:sldChg>
      <pc:sldChg chg="modSp">
        <pc:chgData name="Daniel Jolley" userId="S::daniel.r.jolley_northumbria.ac.uk#ext#@gla.onmicrosoft.com::ff3d0ea7-c639-45dc-9d98-7d8f553de168" providerId="AD" clId="Web-{1C94EA5E-3BA5-4F26-28CA-FA3520EFFEFC}" dt="2021-04-29T17:42:24.409" v="2" actId="20577"/>
        <pc:sldMkLst>
          <pc:docMk/>
          <pc:sldMk cId="3211233382" sldId="302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2:24.409" v="2" actId="20577"/>
          <ac:spMkLst>
            <pc:docMk/>
            <pc:sldMk cId="3211233382" sldId="302"/>
            <ac:spMk id="11" creationId="{B1EF058D-F535-435B-B533-8CBE12C5F2F7}"/>
          </ac:spMkLst>
        </pc:spChg>
      </pc:sldChg>
      <pc:sldChg chg="modSp addAnim modAnim">
        <pc:chgData name="Daniel Jolley" userId="S::daniel.r.jolley_northumbria.ac.uk#ext#@gla.onmicrosoft.com::ff3d0ea7-c639-45dc-9d98-7d8f553de168" providerId="AD" clId="Web-{1C94EA5E-3BA5-4F26-28CA-FA3520EFFEFC}" dt="2021-04-29T17:50:42.246" v="95"/>
        <pc:sldMkLst>
          <pc:docMk/>
          <pc:sldMk cId="10544802" sldId="303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2:37.191" v="5" actId="14100"/>
          <ac:spMkLst>
            <pc:docMk/>
            <pc:sldMk cId="10544802" sldId="303"/>
            <ac:spMk id="4" creationId="{F754F13A-F20A-4DF2-96AC-4B5D16093460}"/>
          </ac:spMkLst>
        </pc:spChg>
      </pc:sldChg>
      <pc:sldChg chg="addSp delSp modSp">
        <pc:chgData name="Daniel Jolley" userId="S::daniel.r.jolley_northumbria.ac.uk#ext#@gla.onmicrosoft.com::ff3d0ea7-c639-45dc-9d98-7d8f553de168" providerId="AD" clId="Web-{1C94EA5E-3BA5-4F26-28CA-FA3520EFFEFC}" dt="2021-04-29T17:46:02.397" v="32" actId="20577"/>
        <pc:sldMkLst>
          <pc:docMk/>
          <pc:sldMk cId="4287654467" sldId="304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4:37.240" v="17"/>
          <ac:spMkLst>
            <pc:docMk/>
            <pc:sldMk cId="4287654467" sldId="304"/>
            <ac:spMk id="2" creationId="{0AE6EA8D-1976-4A7F-9C43-DE2F35C4CE74}"/>
          </ac:spMkLst>
        </pc:spChg>
        <pc:spChg chg="mod">
          <ac:chgData name="Daniel Jolley" userId="S::daniel.r.jolley_northumbria.ac.uk#ext#@gla.onmicrosoft.com::ff3d0ea7-c639-45dc-9d98-7d8f553de168" providerId="AD" clId="Web-{1C94EA5E-3BA5-4F26-28CA-FA3520EFFEFC}" dt="2021-04-29T17:46:02.397" v="32" actId="20577"/>
          <ac:spMkLst>
            <pc:docMk/>
            <pc:sldMk cId="4287654467" sldId="304"/>
            <ac:spMk id="5" creationId="{BBD27402-1FF0-470C-9D0F-C07659B8C437}"/>
          </ac:spMkLst>
        </pc:spChg>
        <pc:spChg chg="add del">
          <ac:chgData name="Daniel Jolley" userId="S::daniel.r.jolley_northumbria.ac.uk#ext#@gla.onmicrosoft.com::ff3d0ea7-c639-45dc-9d98-7d8f553de168" providerId="AD" clId="Web-{1C94EA5E-3BA5-4F26-28CA-FA3520EFFEFC}" dt="2021-04-29T17:44:37.240" v="17"/>
          <ac:spMkLst>
            <pc:docMk/>
            <pc:sldMk cId="4287654467" sldId="304"/>
            <ac:spMk id="28" creationId="{158B3569-73B2-4D05-8E95-886A6EE17F1F}"/>
          </ac:spMkLst>
        </pc:spChg>
        <pc:spChg chg="add del">
          <ac:chgData name="Daniel Jolley" userId="S::daniel.r.jolley_northumbria.ac.uk#ext#@gla.onmicrosoft.com::ff3d0ea7-c639-45dc-9d98-7d8f553de168" providerId="AD" clId="Web-{1C94EA5E-3BA5-4F26-28CA-FA3520EFFEFC}" dt="2021-04-29T17:44:37.240" v="17"/>
          <ac:spMkLst>
            <pc:docMk/>
            <pc:sldMk cId="4287654467" sldId="304"/>
            <ac:spMk id="30" creationId="{B71758F4-3F46-45DA-8AC5-4E508DA080BA}"/>
          </ac:spMkLst>
        </pc:spChg>
        <pc:spChg chg="add del">
          <ac:chgData name="Daniel Jolley" userId="S::daniel.r.jolley_northumbria.ac.uk#ext#@gla.onmicrosoft.com::ff3d0ea7-c639-45dc-9d98-7d8f553de168" providerId="AD" clId="Web-{1C94EA5E-3BA5-4F26-28CA-FA3520EFFEFC}" dt="2021-04-29T17:44:37.240" v="17"/>
          <ac:spMkLst>
            <pc:docMk/>
            <pc:sldMk cId="4287654467" sldId="304"/>
            <ac:spMk id="34" creationId="{8D61482F-F3C5-4D66-8C5D-C6BBE3E1275C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4:37.240" v="17"/>
          <ac:spMkLst>
            <pc:docMk/>
            <pc:sldMk cId="4287654467" sldId="304"/>
            <ac:spMk id="36" creationId="{A2679492-7988-4050-9056-542444452411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4:37.240" v="17"/>
          <ac:spMkLst>
            <pc:docMk/>
            <pc:sldMk cId="4287654467" sldId="304"/>
            <ac:spMk id="37" creationId="{B091B163-7D61-4891-ABCF-5C13D9C418D0}"/>
          </ac:spMkLst>
        </pc:spChg>
        <pc:spChg chg="add del">
          <ac:chgData name="Daniel Jolley" userId="S::daniel.r.jolley_northumbria.ac.uk#ext#@gla.onmicrosoft.com::ff3d0ea7-c639-45dc-9d98-7d8f553de168" providerId="AD" clId="Web-{1C94EA5E-3BA5-4F26-28CA-FA3520EFFEFC}" dt="2021-04-29T17:44:29.458" v="16"/>
          <ac:spMkLst>
            <pc:docMk/>
            <pc:sldMk cId="4287654467" sldId="304"/>
            <ac:spMk id="41" creationId="{A2679492-7988-4050-9056-542444452411}"/>
          </ac:spMkLst>
        </pc:spChg>
        <pc:spChg chg="add del">
          <ac:chgData name="Daniel Jolley" userId="S::daniel.r.jolley_northumbria.ac.uk#ext#@gla.onmicrosoft.com::ff3d0ea7-c639-45dc-9d98-7d8f553de168" providerId="AD" clId="Web-{1C94EA5E-3BA5-4F26-28CA-FA3520EFFEFC}" dt="2021-04-29T17:44:29.458" v="16"/>
          <ac:spMkLst>
            <pc:docMk/>
            <pc:sldMk cId="4287654467" sldId="304"/>
            <ac:spMk id="43" creationId="{B091B163-7D61-4891-ABCF-5C13D9C418D0}"/>
          </ac:spMkLst>
        </pc:spChg>
        <pc:picChg chg="add del">
          <ac:chgData name="Daniel Jolley" userId="S::daniel.r.jolley_northumbria.ac.uk#ext#@gla.onmicrosoft.com::ff3d0ea7-c639-45dc-9d98-7d8f553de168" providerId="AD" clId="Web-{1C94EA5E-3BA5-4F26-28CA-FA3520EFFEFC}" dt="2021-04-29T17:44:29.458" v="16"/>
          <ac:picMkLst>
            <pc:docMk/>
            <pc:sldMk cId="4287654467" sldId="304"/>
            <ac:picMk id="38" creationId="{CAF397D3-44F2-4167-91C6-0F5BDB8AF305}"/>
          </ac:picMkLst>
        </pc:picChg>
        <pc:picChg chg="add">
          <ac:chgData name="Daniel Jolley" userId="S::daniel.r.jolley_northumbria.ac.uk#ext#@gla.onmicrosoft.com::ff3d0ea7-c639-45dc-9d98-7d8f553de168" providerId="AD" clId="Web-{1C94EA5E-3BA5-4F26-28CA-FA3520EFFEFC}" dt="2021-04-29T17:44:37.240" v="17"/>
          <ac:picMkLst>
            <pc:docMk/>
            <pc:sldMk cId="4287654467" sldId="304"/>
            <ac:picMk id="39" creationId="{2FF9772F-3D91-4134-B6D9-9D841722A39D}"/>
          </ac:picMkLst>
        </pc:picChg>
        <pc:cxnChg chg="add del">
          <ac:chgData name="Daniel Jolley" userId="S::daniel.r.jolley_northumbria.ac.uk#ext#@gla.onmicrosoft.com::ff3d0ea7-c639-45dc-9d98-7d8f553de168" providerId="AD" clId="Web-{1C94EA5E-3BA5-4F26-28CA-FA3520EFFEFC}" dt="2021-04-29T17:44:37.240" v="17"/>
          <ac:cxnSpMkLst>
            <pc:docMk/>
            <pc:sldMk cId="4287654467" sldId="304"/>
            <ac:cxnSpMk id="26" creationId="{D1B787A8-0D67-4B7E-9B48-86BD906AB6B5}"/>
          </ac:cxnSpMkLst>
        </pc:cxnChg>
        <pc:cxnChg chg="add del">
          <ac:chgData name="Daniel Jolley" userId="S::daniel.r.jolley_northumbria.ac.uk#ext#@gla.onmicrosoft.com::ff3d0ea7-c639-45dc-9d98-7d8f553de168" providerId="AD" clId="Web-{1C94EA5E-3BA5-4F26-28CA-FA3520EFFEFC}" dt="2021-04-29T17:44:37.240" v="17"/>
          <ac:cxnSpMkLst>
            <pc:docMk/>
            <pc:sldMk cId="4287654467" sldId="304"/>
            <ac:cxnSpMk id="32" creationId="{56020367-4FD5-4596-8E10-C5F095CD8DBF}"/>
          </ac:cxnSpMkLst>
        </pc:cxnChg>
        <pc:cxnChg chg="add">
          <ac:chgData name="Daniel Jolley" userId="S::daniel.r.jolley_northumbria.ac.uk#ext#@gla.onmicrosoft.com::ff3d0ea7-c639-45dc-9d98-7d8f553de168" providerId="AD" clId="Web-{1C94EA5E-3BA5-4F26-28CA-FA3520EFFEFC}" dt="2021-04-29T17:44:37.240" v="17"/>
          <ac:cxnSpMkLst>
            <pc:docMk/>
            <pc:sldMk cId="4287654467" sldId="304"/>
            <ac:cxnSpMk id="40" creationId="{C49DA8F6-BCC1-4447-B54C-57856834B94B}"/>
          </ac:cxnSpMkLst>
        </pc:cxnChg>
        <pc:cxnChg chg="add del">
          <ac:chgData name="Daniel Jolley" userId="S::daniel.r.jolley_northumbria.ac.uk#ext#@gla.onmicrosoft.com::ff3d0ea7-c639-45dc-9d98-7d8f553de168" providerId="AD" clId="Web-{1C94EA5E-3BA5-4F26-28CA-FA3520EFFEFC}" dt="2021-04-29T17:44:29.458" v="16"/>
          <ac:cxnSpMkLst>
            <pc:docMk/>
            <pc:sldMk cId="4287654467" sldId="304"/>
            <ac:cxnSpMk id="45" creationId="{C49DA8F6-BCC1-4447-B54C-57856834B94B}"/>
          </ac:cxnSpMkLst>
        </pc:cxnChg>
      </pc:sldChg>
      <pc:sldChg chg="modSp">
        <pc:chgData name="Daniel Jolley" userId="S::daniel.r.jolley_northumbria.ac.uk#ext#@gla.onmicrosoft.com::ff3d0ea7-c639-45dc-9d98-7d8f553de168" providerId="AD" clId="Web-{1C94EA5E-3BA5-4F26-28CA-FA3520EFFEFC}" dt="2021-04-29T17:46:47.617" v="58" actId="20577"/>
        <pc:sldMkLst>
          <pc:docMk/>
          <pc:sldMk cId="632637046" sldId="305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6:47.617" v="58" actId="20577"/>
          <ac:spMkLst>
            <pc:docMk/>
            <pc:sldMk cId="632637046" sldId="305"/>
            <ac:spMk id="2" creationId="{0AE6EA8D-1976-4A7F-9C43-DE2F35C4CE74}"/>
          </ac:spMkLst>
        </pc:spChg>
      </pc:sldChg>
      <pc:sldChg chg="addSp delSp modSp">
        <pc:chgData name="Daniel Jolley" userId="S::daniel.r.jolley_northumbria.ac.uk#ext#@gla.onmicrosoft.com::ff3d0ea7-c639-45dc-9d98-7d8f553de168" providerId="AD" clId="Web-{1C94EA5E-3BA5-4F26-28CA-FA3520EFFEFC}" dt="2021-04-29T17:47:20.696" v="62" actId="20577"/>
        <pc:sldMkLst>
          <pc:docMk/>
          <pc:sldMk cId="30591742" sldId="306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4:56.037" v="19"/>
          <ac:spMkLst>
            <pc:docMk/>
            <pc:sldMk cId="30591742" sldId="306"/>
            <ac:spMk id="2" creationId="{0AE6EA8D-1976-4A7F-9C43-DE2F35C4CE74}"/>
          </ac:spMkLst>
        </pc:spChg>
        <pc:spChg chg="mod ord">
          <ac:chgData name="Daniel Jolley" userId="S::daniel.r.jolley_northumbria.ac.uk#ext#@gla.onmicrosoft.com::ff3d0ea7-c639-45dc-9d98-7d8f553de168" providerId="AD" clId="Web-{1C94EA5E-3BA5-4F26-28CA-FA3520EFFEFC}" dt="2021-04-29T17:47:20.696" v="62" actId="20577"/>
          <ac:spMkLst>
            <pc:docMk/>
            <pc:sldMk cId="30591742" sldId="306"/>
            <ac:spMk id="5" creationId="{BBD27402-1FF0-470C-9D0F-C07659B8C437}"/>
          </ac:spMkLst>
        </pc:spChg>
        <pc:spChg chg="del">
          <ac:chgData name="Daniel Jolley" userId="S::daniel.r.jolley_northumbria.ac.uk#ext#@gla.onmicrosoft.com::ff3d0ea7-c639-45dc-9d98-7d8f553de168" providerId="AD" clId="Web-{1C94EA5E-3BA5-4F26-28CA-FA3520EFFEFC}" dt="2021-04-29T17:44:56.037" v="19"/>
          <ac:spMkLst>
            <pc:docMk/>
            <pc:sldMk cId="30591742" sldId="306"/>
            <ac:spMk id="28" creationId="{158B3569-73B2-4D05-8E95-886A6EE17F1F}"/>
          </ac:spMkLst>
        </pc:spChg>
        <pc:spChg chg="del">
          <ac:chgData name="Daniel Jolley" userId="S::daniel.r.jolley_northumbria.ac.uk#ext#@gla.onmicrosoft.com::ff3d0ea7-c639-45dc-9d98-7d8f553de168" providerId="AD" clId="Web-{1C94EA5E-3BA5-4F26-28CA-FA3520EFFEFC}" dt="2021-04-29T17:44:56.037" v="19"/>
          <ac:spMkLst>
            <pc:docMk/>
            <pc:sldMk cId="30591742" sldId="306"/>
            <ac:spMk id="30" creationId="{B71758F4-3F46-45DA-8AC5-4E508DA080BA}"/>
          </ac:spMkLst>
        </pc:spChg>
        <pc:spChg chg="del">
          <ac:chgData name="Daniel Jolley" userId="S::daniel.r.jolley_northumbria.ac.uk#ext#@gla.onmicrosoft.com::ff3d0ea7-c639-45dc-9d98-7d8f553de168" providerId="AD" clId="Web-{1C94EA5E-3BA5-4F26-28CA-FA3520EFFEFC}" dt="2021-04-29T17:44:56.037" v="19"/>
          <ac:spMkLst>
            <pc:docMk/>
            <pc:sldMk cId="30591742" sldId="306"/>
            <ac:spMk id="34" creationId="{8D61482F-F3C5-4D66-8C5D-C6BBE3E1275C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4:56.037" v="19"/>
          <ac:spMkLst>
            <pc:docMk/>
            <pc:sldMk cId="30591742" sldId="306"/>
            <ac:spMk id="39" creationId="{A2679492-7988-4050-9056-542444452411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4:56.037" v="19"/>
          <ac:spMkLst>
            <pc:docMk/>
            <pc:sldMk cId="30591742" sldId="306"/>
            <ac:spMk id="41" creationId="{B091B163-7D61-4891-ABCF-5C13D9C418D0}"/>
          </ac:spMkLst>
        </pc:spChg>
        <pc:picChg chg="add">
          <ac:chgData name="Daniel Jolley" userId="S::daniel.r.jolley_northumbria.ac.uk#ext#@gla.onmicrosoft.com::ff3d0ea7-c639-45dc-9d98-7d8f553de168" providerId="AD" clId="Web-{1C94EA5E-3BA5-4F26-28CA-FA3520EFFEFC}" dt="2021-04-29T17:44:53.381" v="18"/>
          <ac:picMkLst>
            <pc:docMk/>
            <pc:sldMk cId="30591742" sldId="306"/>
            <ac:picMk id="3" creationId="{36332E38-35A9-49C6-AFF6-5EE3C307E224}"/>
          </ac:picMkLst>
        </pc:picChg>
        <pc:cxnChg chg="del">
          <ac:chgData name="Daniel Jolley" userId="S::daniel.r.jolley_northumbria.ac.uk#ext#@gla.onmicrosoft.com::ff3d0ea7-c639-45dc-9d98-7d8f553de168" providerId="AD" clId="Web-{1C94EA5E-3BA5-4F26-28CA-FA3520EFFEFC}" dt="2021-04-29T17:44:56.037" v="19"/>
          <ac:cxnSpMkLst>
            <pc:docMk/>
            <pc:sldMk cId="30591742" sldId="306"/>
            <ac:cxnSpMk id="26" creationId="{D1B787A8-0D67-4B7E-9B48-86BD906AB6B5}"/>
          </ac:cxnSpMkLst>
        </pc:cxnChg>
        <pc:cxnChg chg="del">
          <ac:chgData name="Daniel Jolley" userId="S::daniel.r.jolley_northumbria.ac.uk#ext#@gla.onmicrosoft.com::ff3d0ea7-c639-45dc-9d98-7d8f553de168" providerId="AD" clId="Web-{1C94EA5E-3BA5-4F26-28CA-FA3520EFFEFC}" dt="2021-04-29T17:44:56.037" v="19"/>
          <ac:cxnSpMkLst>
            <pc:docMk/>
            <pc:sldMk cId="30591742" sldId="306"/>
            <ac:cxnSpMk id="32" creationId="{56020367-4FD5-4596-8E10-C5F095CD8DBF}"/>
          </ac:cxnSpMkLst>
        </pc:cxnChg>
        <pc:cxnChg chg="add">
          <ac:chgData name="Daniel Jolley" userId="S::daniel.r.jolley_northumbria.ac.uk#ext#@gla.onmicrosoft.com::ff3d0ea7-c639-45dc-9d98-7d8f553de168" providerId="AD" clId="Web-{1C94EA5E-3BA5-4F26-28CA-FA3520EFFEFC}" dt="2021-04-29T17:44:56.037" v="19"/>
          <ac:cxnSpMkLst>
            <pc:docMk/>
            <pc:sldMk cId="30591742" sldId="306"/>
            <ac:cxnSpMk id="43" creationId="{C49DA8F6-BCC1-4447-B54C-57856834B94B}"/>
          </ac:cxnSpMkLst>
        </pc:cxnChg>
      </pc:sldChg>
      <pc:sldChg chg="modSp">
        <pc:chgData name="Daniel Jolley" userId="S::daniel.r.jolley_northumbria.ac.uk#ext#@gla.onmicrosoft.com::ff3d0ea7-c639-45dc-9d98-7d8f553de168" providerId="AD" clId="Web-{1C94EA5E-3BA5-4F26-28CA-FA3520EFFEFC}" dt="2021-04-29T17:47:30.258" v="65" actId="20577"/>
        <pc:sldMkLst>
          <pc:docMk/>
          <pc:sldMk cId="2643650131" sldId="307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7:30.258" v="65" actId="20577"/>
          <ac:spMkLst>
            <pc:docMk/>
            <pc:sldMk cId="2643650131" sldId="307"/>
            <ac:spMk id="2" creationId="{0AE6EA8D-1976-4A7F-9C43-DE2F35C4CE74}"/>
          </ac:spMkLst>
        </pc:spChg>
      </pc:sldChg>
      <pc:sldChg chg="addSp delSp modSp">
        <pc:chgData name="Daniel Jolley" userId="S::daniel.r.jolley_northumbria.ac.uk#ext#@gla.onmicrosoft.com::ff3d0ea7-c639-45dc-9d98-7d8f553de168" providerId="AD" clId="Web-{1C94EA5E-3BA5-4F26-28CA-FA3520EFFEFC}" dt="2021-04-29T17:47:39.633" v="68" actId="20577"/>
        <pc:sldMkLst>
          <pc:docMk/>
          <pc:sldMk cId="860857873" sldId="308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5:04.725" v="21"/>
          <ac:spMkLst>
            <pc:docMk/>
            <pc:sldMk cId="860857873" sldId="308"/>
            <ac:spMk id="2" creationId="{0AE6EA8D-1976-4A7F-9C43-DE2F35C4CE74}"/>
          </ac:spMkLst>
        </pc:spChg>
        <pc:spChg chg="mod ord">
          <ac:chgData name="Daniel Jolley" userId="S::daniel.r.jolley_northumbria.ac.uk#ext#@gla.onmicrosoft.com::ff3d0ea7-c639-45dc-9d98-7d8f553de168" providerId="AD" clId="Web-{1C94EA5E-3BA5-4F26-28CA-FA3520EFFEFC}" dt="2021-04-29T17:47:39.633" v="68" actId="20577"/>
          <ac:spMkLst>
            <pc:docMk/>
            <pc:sldMk cId="860857873" sldId="308"/>
            <ac:spMk id="5" creationId="{BBD27402-1FF0-470C-9D0F-C07659B8C437}"/>
          </ac:spMkLst>
        </pc:spChg>
        <pc:spChg chg="del">
          <ac:chgData name="Daniel Jolley" userId="S::daniel.r.jolley_northumbria.ac.uk#ext#@gla.onmicrosoft.com::ff3d0ea7-c639-45dc-9d98-7d8f553de168" providerId="AD" clId="Web-{1C94EA5E-3BA5-4F26-28CA-FA3520EFFEFC}" dt="2021-04-29T17:45:04.725" v="21"/>
          <ac:spMkLst>
            <pc:docMk/>
            <pc:sldMk cId="860857873" sldId="308"/>
            <ac:spMk id="28" creationId="{158B3569-73B2-4D05-8E95-886A6EE17F1F}"/>
          </ac:spMkLst>
        </pc:spChg>
        <pc:spChg chg="del">
          <ac:chgData name="Daniel Jolley" userId="S::daniel.r.jolley_northumbria.ac.uk#ext#@gla.onmicrosoft.com::ff3d0ea7-c639-45dc-9d98-7d8f553de168" providerId="AD" clId="Web-{1C94EA5E-3BA5-4F26-28CA-FA3520EFFEFC}" dt="2021-04-29T17:45:04.725" v="21"/>
          <ac:spMkLst>
            <pc:docMk/>
            <pc:sldMk cId="860857873" sldId="308"/>
            <ac:spMk id="30" creationId="{B71758F4-3F46-45DA-8AC5-4E508DA080BA}"/>
          </ac:spMkLst>
        </pc:spChg>
        <pc:spChg chg="del">
          <ac:chgData name="Daniel Jolley" userId="S::daniel.r.jolley_northumbria.ac.uk#ext#@gla.onmicrosoft.com::ff3d0ea7-c639-45dc-9d98-7d8f553de168" providerId="AD" clId="Web-{1C94EA5E-3BA5-4F26-28CA-FA3520EFFEFC}" dt="2021-04-29T17:45:04.725" v="21"/>
          <ac:spMkLst>
            <pc:docMk/>
            <pc:sldMk cId="860857873" sldId="308"/>
            <ac:spMk id="34" creationId="{8D61482F-F3C5-4D66-8C5D-C6BBE3E1275C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5:04.725" v="21"/>
          <ac:spMkLst>
            <pc:docMk/>
            <pc:sldMk cId="860857873" sldId="308"/>
            <ac:spMk id="39" creationId="{A2679492-7988-4050-9056-542444452411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5:04.725" v="21"/>
          <ac:spMkLst>
            <pc:docMk/>
            <pc:sldMk cId="860857873" sldId="308"/>
            <ac:spMk id="41" creationId="{B091B163-7D61-4891-ABCF-5C13D9C418D0}"/>
          </ac:spMkLst>
        </pc:spChg>
        <pc:picChg chg="add">
          <ac:chgData name="Daniel Jolley" userId="S::daniel.r.jolley_northumbria.ac.uk#ext#@gla.onmicrosoft.com::ff3d0ea7-c639-45dc-9d98-7d8f553de168" providerId="AD" clId="Web-{1C94EA5E-3BA5-4F26-28CA-FA3520EFFEFC}" dt="2021-04-29T17:45:02.178" v="20"/>
          <ac:picMkLst>
            <pc:docMk/>
            <pc:sldMk cId="860857873" sldId="308"/>
            <ac:picMk id="3" creationId="{0C90A973-3002-43CA-A7E1-5737ADDCDD7D}"/>
          </ac:picMkLst>
        </pc:picChg>
        <pc:cxnChg chg="del">
          <ac:chgData name="Daniel Jolley" userId="S::daniel.r.jolley_northumbria.ac.uk#ext#@gla.onmicrosoft.com::ff3d0ea7-c639-45dc-9d98-7d8f553de168" providerId="AD" clId="Web-{1C94EA5E-3BA5-4F26-28CA-FA3520EFFEFC}" dt="2021-04-29T17:45:04.725" v="21"/>
          <ac:cxnSpMkLst>
            <pc:docMk/>
            <pc:sldMk cId="860857873" sldId="308"/>
            <ac:cxnSpMk id="26" creationId="{D1B787A8-0D67-4B7E-9B48-86BD906AB6B5}"/>
          </ac:cxnSpMkLst>
        </pc:cxnChg>
        <pc:cxnChg chg="del">
          <ac:chgData name="Daniel Jolley" userId="S::daniel.r.jolley_northumbria.ac.uk#ext#@gla.onmicrosoft.com::ff3d0ea7-c639-45dc-9d98-7d8f553de168" providerId="AD" clId="Web-{1C94EA5E-3BA5-4F26-28CA-FA3520EFFEFC}" dt="2021-04-29T17:45:04.725" v="21"/>
          <ac:cxnSpMkLst>
            <pc:docMk/>
            <pc:sldMk cId="860857873" sldId="308"/>
            <ac:cxnSpMk id="32" creationId="{56020367-4FD5-4596-8E10-C5F095CD8DBF}"/>
          </ac:cxnSpMkLst>
        </pc:cxnChg>
        <pc:cxnChg chg="add">
          <ac:chgData name="Daniel Jolley" userId="S::daniel.r.jolley_northumbria.ac.uk#ext#@gla.onmicrosoft.com::ff3d0ea7-c639-45dc-9d98-7d8f553de168" providerId="AD" clId="Web-{1C94EA5E-3BA5-4F26-28CA-FA3520EFFEFC}" dt="2021-04-29T17:45:04.725" v="21"/>
          <ac:cxnSpMkLst>
            <pc:docMk/>
            <pc:sldMk cId="860857873" sldId="308"/>
            <ac:cxnSpMk id="43" creationId="{C49DA8F6-BCC1-4447-B54C-57856834B94B}"/>
          </ac:cxnSpMkLst>
        </pc:cxnChg>
      </pc:sldChg>
      <pc:sldChg chg="modSp">
        <pc:chgData name="Daniel Jolley" userId="S::daniel.r.jolley_northumbria.ac.uk#ext#@gla.onmicrosoft.com::ff3d0ea7-c639-45dc-9d98-7d8f553de168" providerId="AD" clId="Web-{1C94EA5E-3BA5-4F26-28CA-FA3520EFFEFC}" dt="2021-04-29T17:47:49.665" v="71" actId="20577"/>
        <pc:sldMkLst>
          <pc:docMk/>
          <pc:sldMk cId="3280078226" sldId="309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7:49.665" v="71" actId="20577"/>
          <ac:spMkLst>
            <pc:docMk/>
            <pc:sldMk cId="3280078226" sldId="309"/>
            <ac:spMk id="2" creationId="{0AE6EA8D-1976-4A7F-9C43-DE2F35C4CE74}"/>
          </ac:spMkLst>
        </pc:spChg>
      </pc:sldChg>
      <pc:sldChg chg="addSp delSp modSp">
        <pc:chgData name="Daniel Jolley" userId="S::daniel.r.jolley_northumbria.ac.uk#ext#@gla.onmicrosoft.com::ff3d0ea7-c639-45dc-9d98-7d8f553de168" providerId="AD" clId="Web-{1C94EA5E-3BA5-4F26-28CA-FA3520EFFEFC}" dt="2021-04-29T17:47:57.431" v="74" actId="20577"/>
        <pc:sldMkLst>
          <pc:docMk/>
          <pc:sldMk cId="2798103169" sldId="310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5:12.553" v="23"/>
          <ac:spMkLst>
            <pc:docMk/>
            <pc:sldMk cId="2798103169" sldId="310"/>
            <ac:spMk id="2" creationId="{0AE6EA8D-1976-4A7F-9C43-DE2F35C4CE74}"/>
          </ac:spMkLst>
        </pc:spChg>
        <pc:spChg chg="mod ord">
          <ac:chgData name="Daniel Jolley" userId="S::daniel.r.jolley_northumbria.ac.uk#ext#@gla.onmicrosoft.com::ff3d0ea7-c639-45dc-9d98-7d8f553de168" providerId="AD" clId="Web-{1C94EA5E-3BA5-4F26-28CA-FA3520EFFEFC}" dt="2021-04-29T17:47:57.431" v="74" actId="20577"/>
          <ac:spMkLst>
            <pc:docMk/>
            <pc:sldMk cId="2798103169" sldId="310"/>
            <ac:spMk id="5" creationId="{BBD27402-1FF0-470C-9D0F-C07659B8C437}"/>
          </ac:spMkLst>
        </pc:spChg>
        <pc:spChg chg="del">
          <ac:chgData name="Daniel Jolley" userId="S::daniel.r.jolley_northumbria.ac.uk#ext#@gla.onmicrosoft.com::ff3d0ea7-c639-45dc-9d98-7d8f553de168" providerId="AD" clId="Web-{1C94EA5E-3BA5-4F26-28CA-FA3520EFFEFC}" dt="2021-04-29T17:45:12.553" v="23"/>
          <ac:spMkLst>
            <pc:docMk/>
            <pc:sldMk cId="2798103169" sldId="310"/>
            <ac:spMk id="28" creationId="{158B3569-73B2-4D05-8E95-886A6EE17F1F}"/>
          </ac:spMkLst>
        </pc:spChg>
        <pc:spChg chg="del">
          <ac:chgData name="Daniel Jolley" userId="S::daniel.r.jolley_northumbria.ac.uk#ext#@gla.onmicrosoft.com::ff3d0ea7-c639-45dc-9d98-7d8f553de168" providerId="AD" clId="Web-{1C94EA5E-3BA5-4F26-28CA-FA3520EFFEFC}" dt="2021-04-29T17:45:12.553" v="23"/>
          <ac:spMkLst>
            <pc:docMk/>
            <pc:sldMk cId="2798103169" sldId="310"/>
            <ac:spMk id="30" creationId="{B71758F4-3F46-45DA-8AC5-4E508DA080BA}"/>
          </ac:spMkLst>
        </pc:spChg>
        <pc:spChg chg="del">
          <ac:chgData name="Daniel Jolley" userId="S::daniel.r.jolley_northumbria.ac.uk#ext#@gla.onmicrosoft.com::ff3d0ea7-c639-45dc-9d98-7d8f553de168" providerId="AD" clId="Web-{1C94EA5E-3BA5-4F26-28CA-FA3520EFFEFC}" dt="2021-04-29T17:45:12.553" v="23"/>
          <ac:spMkLst>
            <pc:docMk/>
            <pc:sldMk cId="2798103169" sldId="310"/>
            <ac:spMk id="34" creationId="{8D61482F-F3C5-4D66-8C5D-C6BBE3E1275C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5:12.553" v="23"/>
          <ac:spMkLst>
            <pc:docMk/>
            <pc:sldMk cId="2798103169" sldId="310"/>
            <ac:spMk id="39" creationId="{A2679492-7988-4050-9056-542444452411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5:12.553" v="23"/>
          <ac:spMkLst>
            <pc:docMk/>
            <pc:sldMk cId="2798103169" sldId="310"/>
            <ac:spMk id="41" creationId="{B091B163-7D61-4891-ABCF-5C13D9C418D0}"/>
          </ac:spMkLst>
        </pc:spChg>
        <pc:picChg chg="add">
          <ac:chgData name="Daniel Jolley" userId="S::daniel.r.jolley_northumbria.ac.uk#ext#@gla.onmicrosoft.com::ff3d0ea7-c639-45dc-9d98-7d8f553de168" providerId="AD" clId="Web-{1C94EA5E-3BA5-4F26-28CA-FA3520EFFEFC}" dt="2021-04-29T17:45:09.006" v="22"/>
          <ac:picMkLst>
            <pc:docMk/>
            <pc:sldMk cId="2798103169" sldId="310"/>
            <ac:picMk id="3" creationId="{9058B125-267A-4237-A6EF-DE93354D98AE}"/>
          </ac:picMkLst>
        </pc:picChg>
        <pc:cxnChg chg="del">
          <ac:chgData name="Daniel Jolley" userId="S::daniel.r.jolley_northumbria.ac.uk#ext#@gla.onmicrosoft.com::ff3d0ea7-c639-45dc-9d98-7d8f553de168" providerId="AD" clId="Web-{1C94EA5E-3BA5-4F26-28CA-FA3520EFFEFC}" dt="2021-04-29T17:45:12.553" v="23"/>
          <ac:cxnSpMkLst>
            <pc:docMk/>
            <pc:sldMk cId="2798103169" sldId="310"/>
            <ac:cxnSpMk id="26" creationId="{D1B787A8-0D67-4B7E-9B48-86BD906AB6B5}"/>
          </ac:cxnSpMkLst>
        </pc:cxnChg>
        <pc:cxnChg chg="del">
          <ac:chgData name="Daniel Jolley" userId="S::daniel.r.jolley_northumbria.ac.uk#ext#@gla.onmicrosoft.com::ff3d0ea7-c639-45dc-9d98-7d8f553de168" providerId="AD" clId="Web-{1C94EA5E-3BA5-4F26-28CA-FA3520EFFEFC}" dt="2021-04-29T17:45:12.553" v="23"/>
          <ac:cxnSpMkLst>
            <pc:docMk/>
            <pc:sldMk cId="2798103169" sldId="310"/>
            <ac:cxnSpMk id="32" creationId="{56020367-4FD5-4596-8E10-C5F095CD8DBF}"/>
          </ac:cxnSpMkLst>
        </pc:cxnChg>
        <pc:cxnChg chg="add">
          <ac:chgData name="Daniel Jolley" userId="S::daniel.r.jolley_northumbria.ac.uk#ext#@gla.onmicrosoft.com::ff3d0ea7-c639-45dc-9d98-7d8f553de168" providerId="AD" clId="Web-{1C94EA5E-3BA5-4F26-28CA-FA3520EFFEFC}" dt="2021-04-29T17:45:12.553" v="23"/>
          <ac:cxnSpMkLst>
            <pc:docMk/>
            <pc:sldMk cId="2798103169" sldId="310"/>
            <ac:cxnSpMk id="43" creationId="{C49DA8F6-BCC1-4447-B54C-57856834B94B}"/>
          </ac:cxnSpMkLst>
        </pc:cxnChg>
      </pc:sldChg>
      <pc:sldChg chg="modSp">
        <pc:chgData name="Daniel Jolley" userId="S::daniel.r.jolley_northumbria.ac.uk#ext#@gla.onmicrosoft.com::ff3d0ea7-c639-45dc-9d98-7d8f553de168" providerId="AD" clId="Web-{1C94EA5E-3BA5-4F26-28CA-FA3520EFFEFC}" dt="2021-04-29T17:48:06.790" v="80" actId="20577"/>
        <pc:sldMkLst>
          <pc:docMk/>
          <pc:sldMk cId="2880726855" sldId="311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8:06.790" v="80" actId="20577"/>
          <ac:spMkLst>
            <pc:docMk/>
            <pc:sldMk cId="2880726855" sldId="311"/>
            <ac:spMk id="2" creationId="{0AE6EA8D-1976-4A7F-9C43-DE2F35C4CE74}"/>
          </ac:spMkLst>
        </pc:spChg>
      </pc:sldChg>
      <pc:sldChg chg="addSp delSp modSp">
        <pc:chgData name="Daniel Jolley" userId="S::daniel.r.jolley_northumbria.ac.uk#ext#@gla.onmicrosoft.com::ff3d0ea7-c639-45dc-9d98-7d8f553de168" providerId="AD" clId="Web-{1C94EA5E-3BA5-4F26-28CA-FA3520EFFEFC}" dt="2021-04-29T17:48:19.415" v="87" actId="20577"/>
        <pc:sldMkLst>
          <pc:docMk/>
          <pc:sldMk cId="731681002" sldId="312"/>
        </pc:sldMkLst>
        <pc:spChg chg="mod">
          <ac:chgData name="Daniel Jolley" userId="S::daniel.r.jolley_northumbria.ac.uk#ext#@gla.onmicrosoft.com::ff3d0ea7-c639-45dc-9d98-7d8f553de168" providerId="AD" clId="Web-{1C94EA5E-3BA5-4F26-28CA-FA3520EFFEFC}" dt="2021-04-29T17:45:18.569" v="25"/>
          <ac:spMkLst>
            <pc:docMk/>
            <pc:sldMk cId="731681002" sldId="312"/>
            <ac:spMk id="2" creationId="{0AE6EA8D-1976-4A7F-9C43-DE2F35C4CE74}"/>
          </ac:spMkLst>
        </pc:spChg>
        <pc:spChg chg="mod ord">
          <ac:chgData name="Daniel Jolley" userId="S::daniel.r.jolley_northumbria.ac.uk#ext#@gla.onmicrosoft.com::ff3d0ea7-c639-45dc-9d98-7d8f553de168" providerId="AD" clId="Web-{1C94EA5E-3BA5-4F26-28CA-FA3520EFFEFC}" dt="2021-04-29T17:48:19.415" v="87" actId="20577"/>
          <ac:spMkLst>
            <pc:docMk/>
            <pc:sldMk cId="731681002" sldId="312"/>
            <ac:spMk id="5" creationId="{BBD27402-1FF0-470C-9D0F-C07659B8C437}"/>
          </ac:spMkLst>
        </pc:spChg>
        <pc:spChg chg="del">
          <ac:chgData name="Daniel Jolley" userId="S::daniel.r.jolley_northumbria.ac.uk#ext#@gla.onmicrosoft.com::ff3d0ea7-c639-45dc-9d98-7d8f553de168" providerId="AD" clId="Web-{1C94EA5E-3BA5-4F26-28CA-FA3520EFFEFC}" dt="2021-04-29T17:45:18.569" v="25"/>
          <ac:spMkLst>
            <pc:docMk/>
            <pc:sldMk cId="731681002" sldId="312"/>
            <ac:spMk id="28" creationId="{158B3569-73B2-4D05-8E95-886A6EE17F1F}"/>
          </ac:spMkLst>
        </pc:spChg>
        <pc:spChg chg="del">
          <ac:chgData name="Daniel Jolley" userId="S::daniel.r.jolley_northumbria.ac.uk#ext#@gla.onmicrosoft.com::ff3d0ea7-c639-45dc-9d98-7d8f553de168" providerId="AD" clId="Web-{1C94EA5E-3BA5-4F26-28CA-FA3520EFFEFC}" dt="2021-04-29T17:45:18.569" v="25"/>
          <ac:spMkLst>
            <pc:docMk/>
            <pc:sldMk cId="731681002" sldId="312"/>
            <ac:spMk id="30" creationId="{B71758F4-3F46-45DA-8AC5-4E508DA080BA}"/>
          </ac:spMkLst>
        </pc:spChg>
        <pc:spChg chg="del">
          <ac:chgData name="Daniel Jolley" userId="S::daniel.r.jolley_northumbria.ac.uk#ext#@gla.onmicrosoft.com::ff3d0ea7-c639-45dc-9d98-7d8f553de168" providerId="AD" clId="Web-{1C94EA5E-3BA5-4F26-28CA-FA3520EFFEFC}" dt="2021-04-29T17:45:18.569" v="25"/>
          <ac:spMkLst>
            <pc:docMk/>
            <pc:sldMk cId="731681002" sldId="312"/>
            <ac:spMk id="34" creationId="{8D61482F-F3C5-4D66-8C5D-C6BBE3E1275C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5:18.569" v="25"/>
          <ac:spMkLst>
            <pc:docMk/>
            <pc:sldMk cId="731681002" sldId="312"/>
            <ac:spMk id="39" creationId="{A2679492-7988-4050-9056-542444452411}"/>
          </ac:spMkLst>
        </pc:spChg>
        <pc:spChg chg="add">
          <ac:chgData name="Daniel Jolley" userId="S::daniel.r.jolley_northumbria.ac.uk#ext#@gla.onmicrosoft.com::ff3d0ea7-c639-45dc-9d98-7d8f553de168" providerId="AD" clId="Web-{1C94EA5E-3BA5-4F26-28CA-FA3520EFFEFC}" dt="2021-04-29T17:45:18.569" v="25"/>
          <ac:spMkLst>
            <pc:docMk/>
            <pc:sldMk cId="731681002" sldId="312"/>
            <ac:spMk id="41" creationId="{B091B163-7D61-4891-ABCF-5C13D9C418D0}"/>
          </ac:spMkLst>
        </pc:spChg>
        <pc:picChg chg="add">
          <ac:chgData name="Daniel Jolley" userId="S::daniel.r.jolley_northumbria.ac.uk#ext#@gla.onmicrosoft.com::ff3d0ea7-c639-45dc-9d98-7d8f553de168" providerId="AD" clId="Web-{1C94EA5E-3BA5-4F26-28CA-FA3520EFFEFC}" dt="2021-04-29T17:45:16.006" v="24"/>
          <ac:picMkLst>
            <pc:docMk/>
            <pc:sldMk cId="731681002" sldId="312"/>
            <ac:picMk id="3" creationId="{B5019703-3266-4FCA-A3CA-998F0B3A0091}"/>
          </ac:picMkLst>
        </pc:picChg>
        <pc:cxnChg chg="del">
          <ac:chgData name="Daniel Jolley" userId="S::daniel.r.jolley_northumbria.ac.uk#ext#@gla.onmicrosoft.com::ff3d0ea7-c639-45dc-9d98-7d8f553de168" providerId="AD" clId="Web-{1C94EA5E-3BA5-4F26-28CA-FA3520EFFEFC}" dt="2021-04-29T17:45:18.569" v="25"/>
          <ac:cxnSpMkLst>
            <pc:docMk/>
            <pc:sldMk cId="731681002" sldId="312"/>
            <ac:cxnSpMk id="26" creationId="{D1B787A8-0D67-4B7E-9B48-86BD906AB6B5}"/>
          </ac:cxnSpMkLst>
        </pc:cxnChg>
        <pc:cxnChg chg="del">
          <ac:chgData name="Daniel Jolley" userId="S::daniel.r.jolley_northumbria.ac.uk#ext#@gla.onmicrosoft.com::ff3d0ea7-c639-45dc-9d98-7d8f553de168" providerId="AD" clId="Web-{1C94EA5E-3BA5-4F26-28CA-FA3520EFFEFC}" dt="2021-04-29T17:45:18.569" v="25"/>
          <ac:cxnSpMkLst>
            <pc:docMk/>
            <pc:sldMk cId="731681002" sldId="312"/>
            <ac:cxnSpMk id="32" creationId="{56020367-4FD5-4596-8E10-C5F095CD8DBF}"/>
          </ac:cxnSpMkLst>
        </pc:cxnChg>
        <pc:cxnChg chg="add">
          <ac:chgData name="Daniel Jolley" userId="S::daniel.r.jolley_northumbria.ac.uk#ext#@gla.onmicrosoft.com::ff3d0ea7-c639-45dc-9d98-7d8f553de168" providerId="AD" clId="Web-{1C94EA5E-3BA5-4F26-28CA-FA3520EFFEFC}" dt="2021-04-29T17:45:18.569" v="25"/>
          <ac:cxnSpMkLst>
            <pc:docMk/>
            <pc:sldMk cId="731681002" sldId="312"/>
            <ac:cxnSpMk id="43" creationId="{C49DA8F6-BCC1-4447-B54C-57856834B94B}"/>
          </ac:cxnSpMkLst>
        </pc:cxnChg>
      </pc:sldChg>
    </pc:docChg>
  </pc:docChgLst>
  <pc:docChgLst>
    <pc:chgData name="Gemma Haywood" userId="S::gemma.haywood@glasgow.ac.uk::43302f40-4c9a-4632-b96b-30b71afdd790" providerId="AD" clId="Web-{D365A9B3-A6CB-E891-6540-196C3EE08707}"/>
    <pc:docChg chg="addSld modSld sldOrd">
      <pc:chgData name="Gemma Haywood" userId="S::gemma.haywood@glasgow.ac.uk::43302f40-4c9a-4632-b96b-30b71afdd790" providerId="AD" clId="Web-{D365A9B3-A6CB-E891-6540-196C3EE08707}" dt="2021-04-13T14:08:11.164" v="928" actId="20577"/>
      <pc:docMkLst>
        <pc:docMk/>
      </pc:docMkLst>
      <pc:sldChg chg="modSp">
        <pc:chgData name="Gemma Haywood" userId="S::gemma.haywood@glasgow.ac.uk::43302f40-4c9a-4632-b96b-30b71afdd790" providerId="AD" clId="Web-{D365A9B3-A6CB-E891-6540-196C3EE08707}" dt="2021-04-13T13:47:45.056" v="577" actId="20577"/>
        <pc:sldMkLst>
          <pc:docMk/>
          <pc:sldMk cId="1167637655" sldId="259"/>
        </pc:sldMkLst>
        <pc:spChg chg="mod">
          <ac:chgData name="Gemma Haywood" userId="S::gemma.haywood@glasgow.ac.uk::43302f40-4c9a-4632-b96b-30b71afdd790" providerId="AD" clId="Web-{D365A9B3-A6CB-E891-6540-196C3EE08707}" dt="2021-04-13T13:47:45.056" v="577" actId="20577"/>
          <ac:spMkLst>
            <pc:docMk/>
            <pc:sldMk cId="1167637655" sldId="259"/>
            <ac:spMk id="3" creationId="{27DB578B-3E82-4F49-95A0-BF7E4A1658CD}"/>
          </ac:spMkLst>
        </pc:spChg>
      </pc:sldChg>
      <pc:sldChg chg="modSp ord">
        <pc:chgData name="Gemma Haywood" userId="S::gemma.haywood@glasgow.ac.uk::43302f40-4c9a-4632-b96b-30b71afdd790" providerId="AD" clId="Web-{D365A9B3-A6CB-E891-6540-196C3EE08707}" dt="2021-04-13T13:31:48.391" v="150" actId="20577"/>
        <pc:sldMkLst>
          <pc:docMk/>
          <pc:sldMk cId="93959447" sldId="260"/>
        </pc:sldMkLst>
        <pc:spChg chg="mod">
          <ac:chgData name="Gemma Haywood" userId="S::gemma.haywood@glasgow.ac.uk::43302f40-4c9a-4632-b96b-30b71afdd790" providerId="AD" clId="Web-{D365A9B3-A6CB-E891-6540-196C3EE08707}" dt="2021-04-13T13:31:48.391" v="150" actId="20577"/>
          <ac:spMkLst>
            <pc:docMk/>
            <pc:sldMk cId="93959447" sldId="260"/>
            <ac:spMk id="3" creationId="{7CD78DE6-D569-41E4-945B-A74B36496332}"/>
          </ac:spMkLst>
        </pc:spChg>
      </pc:sldChg>
      <pc:sldChg chg="modSp modNotes">
        <pc:chgData name="Gemma Haywood" userId="S::gemma.haywood@glasgow.ac.uk::43302f40-4c9a-4632-b96b-30b71afdd790" providerId="AD" clId="Web-{D365A9B3-A6CB-E891-6540-196C3EE08707}" dt="2021-04-13T13:36:31.867" v="334" actId="20577"/>
        <pc:sldMkLst>
          <pc:docMk/>
          <pc:sldMk cId="3367702187" sldId="262"/>
        </pc:sldMkLst>
        <pc:spChg chg="mod">
          <ac:chgData name="Gemma Haywood" userId="S::gemma.haywood@glasgow.ac.uk::43302f40-4c9a-4632-b96b-30b71afdd790" providerId="AD" clId="Web-{D365A9B3-A6CB-E891-6540-196C3EE08707}" dt="2021-04-13T13:36:31.867" v="334" actId="20577"/>
          <ac:spMkLst>
            <pc:docMk/>
            <pc:sldMk cId="3367702187" sldId="262"/>
            <ac:spMk id="2" creationId="{B7D63936-BA1C-4F96-8F18-44689A7B0082}"/>
          </ac:spMkLst>
        </pc:spChg>
        <pc:spChg chg="mod">
          <ac:chgData name="Gemma Haywood" userId="S::gemma.haywood@glasgow.ac.uk::43302f40-4c9a-4632-b96b-30b71afdd790" providerId="AD" clId="Web-{D365A9B3-A6CB-E891-6540-196C3EE08707}" dt="2021-04-13T13:35:23.834" v="292" actId="20577"/>
          <ac:spMkLst>
            <pc:docMk/>
            <pc:sldMk cId="3367702187" sldId="262"/>
            <ac:spMk id="3" creationId="{7EC23E9F-F9B1-4AF2-B8F8-F9BA8EEC20AC}"/>
          </ac:spMkLst>
        </pc:spChg>
      </pc:sldChg>
      <pc:sldChg chg="modSp">
        <pc:chgData name="Gemma Haywood" userId="S::gemma.haywood@glasgow.ac.uk::43302f40-4c9a-4632-b96b-30b71afdd790" providerId="AD" clId="Web-{D365A9B3-A6CB-E891-6540-196C3EE08707}" dt="2021-04-13T14:02:25.562" v="708" actId="20577"/>
        <pc:sldMkLst>
          <pc:docMk/>
          <pc:sldMk cId="1282509396" sldId="263"/>
        </pc:sldMkLst>
        <pc:spChg chg="mod">
          <ac:chgData name="Gemma Haywood" userId="S::gemma.haywood@glasgow.ac.uk::43302f40-4c9a-4632-b96b-30b71afdd790" providerId="AD" clId="Web-{D365A9B3-A6CB-E891-6540-196C3EE08707}" dt="2021-04-13T14:02:25.562" v="708" actId="20577"/>
          <ac:spMkLst>
            <pc:docMk/>
            <pc:sldMk cId="1282509396" sldId="263"/>
            <ac:spMk id="3" creationId="{08E07900-4848-4557-B1C9-C2FAFF5A8784}"/>
          </ac:spMkLst>
        </pc:spChg>
      </pc:sldChg>
      <pc:sldChg chg="modSp">
        <pc:chgData name="Gemma Haywood" userId="S::gemma.haywood@glasgow.ac.uk::43302f40-4c9a-4632-b96b-30b71afdd790" providerId="AD" clId="Web-{D365A9B3-A6CB-E891-6540-196C3EE08707}" dt="2021-04-13T14:07:13.710" v="896" actId="20577"/>
        <pc:sldMkLst>
          <pc:docMk/>
          <pc:sldMk cId="318514928" sldId="264"/>
        </pc:sldMkLst>
        <pc:spChg chg="mod">
          <ac:chgData name="Gemma Haywood" userId="S::gemma.haywood@glasgow.ac.uk::43302f40-4c9a-4632-b96b-30b71afdd790" providerId="AD" clId="Web-{D365A9B3-A6CB-E891-6540-196C3EE08707}" dt="2021-04-13T14:07:13.710" v="896" actId="20577"/>
          <ac:spMkLst>
            <pc:docMk/>
            <pc:sldMk cId="318514928" sldId="264"/>
            <ac:spMk id="3" creationId="{DCA267F6-6789-4727-B6F4-4891B1F1098E}"/>
          </ac:spMkLst>
        </pc:spChg>
      </pc:sldChg>
      <pc:sldChg chg="modSp">
        <pc:chgData name="Gemma Haywood" userId="S::gemma.haywood@glasgow.ac.uk::43302f40-4c9a-4632-b96b-30b71afdd790" providerId="AD" clId="Web-{D365A9B3-A6CB-E891-6540-196C3EE08707}" dt="2021-04-13T14:08:11.164" v="928" actId="20577"/>
        <pc:sldMkLst>
          <pc:docMk/>
          <pc:sldMk cId="2272912071" sldId="265"/>
        </pc:sldMkLst>
        <pc:spChg chg="mod">
          <ac:chgData name="Gemma Haywood" userId="S::gemma.haywood@glasgow.ac.uk::43302f40-4c9a-4632-b96b-30b71afdd790" providerId="AD" clId="Web-{D365A9B3-A6CB-E891-6540-196C3EE08707}" dt="2021-04-13T14:08:11.164" v="928" actId="20577"/>
          <ac:spMkLst>
            <pc:docMk/>
            <pc:sldMk cId="2272912071" sldId="265"/>
            <ac:spMk id="3" creationId="{D131C77E-F8D8-4665-ABB9-E4023D76C9EA}"/>
          </ac:spMkLst>
        </pc:spChg>
      </pc:sldChg>
      <pc:sldChg chg="modSp new modNotes">
        <pc:chgData name="Gemma Haywood" userId="S::gemma.haywood@glasgow.ac.uk::43302f40-4c9a-4632-b96b-30b71afdd790" providerId="AD" clId="Web-{D365A9B3-A6CB-E891-6540-196C3EE08707}" dt="2021-04-13T13:49:56.309" v="630" actId="20577"/>
        <pc:sldMkLst>
          <pc:docMk/>
          <pc:sldMk cId="3109950242" sldId="268"/>
        </pc:sldMkLst>
        <pc:spChg chg="mod">
          <ac:chgData name="Gemma Haywood" userId="S::gemma.haywood@glasgow.ac.uk::43302f40-4c9a-4632-b96b-30b71afdd790" providerId="AD" clId="Web-{D365A9B3-A6CB-E891-6540-196C3EE08707}" dt="2021-04-13T13:36:37.273" v="340" actId="20577"/>
          <ac:spMkLst>
            <pc:docMk/>
            <pc:sldMk cId="3109950242" sldId="268"/>
            <ac:spMk id="2" creationId="{923ADC55-5E11-499E-A435-6AC1990B22BD}"/>
          </ac:spMkLst>
        </pc:spChg>
        <pc:spChg chg="mod">
          <ac:chgData name="Gemma Haywood" userId="S::gemma.haywood@glasgow.ac.uk::43302f40-4c9a-4632-b96b-30b71afdd790" providerId="AD" clId="Web-{D365A9B3-A6CB-E891-6540-196C3EE08707}" dt="2021-04-13T13:49:56.309" v="630" actId="20577"/>
          <ac:spMkLst>
            <pc:docMk/>
            <pc:sldMk cId="3109950242" sldId="268"/>
            <ac:spMk id="3" creationId="{4152A62C-6AC0-45A8-90A7-4DA8689C6659}"/>
          </ac:spMkLst>
        </pc:spChg>
      </pc:sldChg>
      <pc:sldChg chg="modSp new">
        <pc:chgData name="Gemma Haywood" userId="S::gemma.haywood@glasgow.ac.uk::43302f40-4c9a-4632-b96b-30b71afdd790" providerId="AD" clId="Web-{D365A9B3-A6CB-E891-6540-196C3EE08707}" dt="2021-04-13T13:42:46.829" v="560" actId="20577"/>
        <pc:sldMkLst>
          <pc:docMk/>
          <pc:sldMk cId="1300816789" sldId="269"/>
        </pc:sldMkLst>
        <pc:spChg chg="mod">
          <ac:chgData name="Gemma Haywood" userId="S::gemma.haywood@glasgow.ac.uk::43302f40-4c9a-4632-b96b-30b71afdd790" providerId="AD" clId="Web-{D365A9B3-A6CB-E891-6540-196C3EE08707}" dt="2021-04-13T13:39:52.887" v="419" actId="20577"/>
          <ac:spMkLst>
            <pc:docMk/>
            <pc:sldMk cId="1300816789" sldId="269"/>
            <ac:spMk id="2" creationId="{3F145357-7BE1-412E-AB5F-C2FAF06E342C}"/>
          </ac:spMkLst>
        </pc:spChg>
        <pc:spChg chg="mod">
          <ac:chgData name="Gemma Haywood" userId="S::gemma.haywood@glasgow.ac.uk::43302f40-4c9a-4632-b96b-30b71afdd790" providerId="AD" clId="Web-{D365A9B3-A6CB-E891-6540-196C3EE08707}" dt="2021-04-13T13:42:46.829" v="560" actId="20577"/>
          <ac:spMkLst>
            <pc:docMk/>
            <pc:sldMk cId="1300816789" sldId="269"/>
            <ac:spMk id="3" creationId="{28510103-7360-4A42-AF40-3D676FC689F0}"/>
          </ac:spMkLst>
        </pc:spChg>
      </pc:sldChg>
      <pc:sldChg chg="delSp modSp new">
        <pc:chgData name="Gemma Haywood" userId="S::gemma.haywood@glasgow.ac.uk::43302f40-4c9a-4632-b96b-30b71afdd790" providerId="AD" clId="Web-{D365A9B3-A6CB-E891-6540-196C3EE08707}" dt="2021-04-13T13:41:59.734" v="500" actId="20577"/>
        <pc:sldMkLst>
          <pc:docMk/>
          <pc:sldMk cId="964795468" sldId="270"/>
        </pc:sldMkLst>
        <pc:spChg chg="del mod">
          <ac:chgData name="Gemma Haywood" userId="S::gemma.haywood@glasgow.ac.uk::43302f40-4c9a-4632-b96b-30b71afdd790" providerId="AD" clId="Web-{D365A9B3-A6CB-E891-6540-196C3EE08707}" dt="2021-04-13T13:40:55.295" v="451"/>
          <ac:spMkLst>
            <pc:docMk/>
            <pc:sldMk cId="964795468" sldId="270"/>
            <ac:spMk id="2" creationId="{2117EF49-07BF-44AC-A5AB-6F2EAFBCF79C}"/>
          </ac:spMkLst>
        </pc:spChg>
        <pc:spChg chg="mod">
          <ac:chgData name="Gemma Haywood" userId="S::gemma.haywood@glasgow.ac.uk::43302f40-4c9a-4632-b96b-30b71afdd790" providerId="AD" clId="Web-{D365A9B3-A6CB-E891-6540-196C3EE08707}" dt="2021-04-13T13:41:59.734" v="500" actId="20577"/>
          <ac:spMkLst>
            <pc:docMk/>
            <pc:sldMk cId="964795468" sldId="270"/>
            <ac:spMk id="3" creationId="{A5F27ED9-FE74-46A7-A361-A95340F5854C}"/>
          </ac:spMkLst>
        </pc:spChg>
      </pc:sldChg>
      <pc:sldChg chg="delSp modSp new">
        <pc:chgData name="Gemma Haywood" userId="S::gemma.haywood@glasgow.ac.uk::43302f40-4c9a-4632-b96b-30b71afdd790" providerId="AD" clId="Web-{D365A9B3-A6CB-E891-6540-196C3EE08707}" dt="2021-04-13T14:02:54.485" v="721" actId="20577"/>
        <pc:sldMkLst>
          <pc:docMk/>
          <pc:sldMk cId="597914196" sldId="271"/>
        </pc:sldMkLst>
        <pc:spChg chg="mod">
          <ac:chgData name="Gemma Haywood" userId="S::gemma.haywood@glasgow.ac.uk::43302f40-4c9a-4632-b96b-30b71afdd790" providerId="AD" clId="Web-{D365A9B3-A6CB-E891-6540-196C3EE08707}" dt="2021-04-13T14:02:54.485" v="721" actId="20577"/>
          <ac:spMkLst>
            <pc:docMk/>
            <pc:sldMk cId="597914196" sldId="271"/>
            <ac:spMk id="2" creationId="{B88E5D5D-F0AF-474F-926B-C305654E205C}"/>
          </ac:spMkLst>
        </pc:spChg>
        <pc:spChg chg="del mod">
          <ac:chgData name="Gemma Haywood" userId="S::gemma.haywood@glasgow.ac.uk::43302f40-4c9a-4632-b96b-30b71afdd790" providerId="AD" clId="Web-{D365A9B3-A6CB-E891-6540-196C3EE08707}" dt="2021-04-13T13:54:27.034" v="642"/>
          <ac:spMkLst>
            <pc:docMk/>
            <pc:sldMk cId="597914196" sldId="271"/>
            <ac:spMk id="3" creationId="{E47382D2-9024-4BEC-AC47-33D3F91225B3}"/>
          </ac:spMkLst>
        </pc:spChg>
      </pc:sldChg>
      <pc:sldChg chg="delSp modSp new ord">
        <pc:chgData name="Gemma Haywood" userId="S::gemma.haywood@glasgow.ac.uk::43302f40-4c9a-4632-b96b-30b71afdd790" providerId="AD" clId="Web-{D365A9B3-A6CB-E891-6540-196C3EE08707}" dt="2021-04-13T14:03:31.064" v="743"/>
        <pc:sldMkLst>
          <pc:docMk/>
          <pc:sldMk cId="1718372188" sldId="272"/>
        </pc:sldMkLst>
        <pc:spChg chg="mod">
          <ac:chgData name="Gemma Haywood" userId="S::gemma.haywood@glasgow.ac.uk::43302f40-4c9a-4632-b96b-30b71afdd790" providerId="AD" clId="Web-{D365A9B3-A6CB-E891-6540-196C3EE08707}" dt="2021-04-13T14:03:29.032" v="742" actId="1076"/>
          <ac:spMkLst>
            <pc:docMk/>
            <pc:sldMk cId="1718372188" sldId="272"/>
            <ac:spMk id="2" creationId="{0AE6EA8D-1976-4A7F-9C43-DE2F35C4CE74}"/>
          </ac:spMkLst>
        </pc:spChg>
        <pc:spChg chg="del mod">
          <ac:chgData name="Gemma Haywood" userId="S::gemma.haywood@glasgow.ac.uk::43302f40-4c9a-4632-b96b-30b71afdd790" providerId="AD" clId="Web-{D365A9B3-A6CB-E891-6540-196C3EE08707}" dt="2021-04-13T14:03:23.642" v="741"/>
          <ac:spMkLst>
            <pc:docMk/>
            <pc:sldMk cId="1718372188" sldId="272"/>
            <ac:spMk id="3" creationId="{AD19B3FE-82EC-4488-AA8A-B1BA36DAC491}"/>
          </ac:spMkLst>
        </pc:spChg>
      </pc:sldChg>
      <pc:sldChg chg="delSp modSp new">
        <pc:chgData name="Gemma Haywood" userId="S::gemma.haywood@glasgow.ac.uk::43302f40-4c9a-4632-b96b-30b71afdd790" providerId="AD" clId="Web-{D365A9B3-A6CB-E891-6540-196C3EE08707}" dt="2021-04-13T14:04:34.003" v="799" actId="1076"/>
        <pc:sldMkLst>
          <pc:docMk/>
          <pc:sldMk cId="3208776013" sldId="273"/>
        </pc:sldMkLst>
        <pc:spChg chg="mod">
          <ac:chgData name="Gemma Haywood" userId="S::gemma.haywood@glasgow.ac.uk::43302f40-4c9a-4632-b96b-30b71afdd790" providerId="AD" clId="Web-{D365A9B3-A6CB-E891-6540-196C3EE08707}" dt="2021-04-13T14:04:34.003" v="799" actId="1076"/>
          <ac:spMkLst>
            <pc:docMk/>
            <pc:sldMk cId="3208776013" sldId="273"/>
            <ac:spMk id="2" creationId="{2519B32C-6FEA-4E04-8CC1-D22B9AA2A8B4}"/>
          </ac:spMkLst>
        </pc:spChg>
        <pc:spChg chg="del mod">
          <ac:chgData name="Gemma Haywood" userId="S::gemma.haywood@glasgow.ac.uk::43302f40-4c9a-4632-b96b-30b71afdd790" providerId="AD" clId="Web-{D365A9B3-A6CB-E891-6540-196C3EE08707}" dt="2021-04-13T14:04:28.378" v="798"/>
          <ac:spMkLst>
            <pc:docMk/>
            <pc:sldMk cId="3208776013" sldId="273"/>
            <ac:spMk id="3" creationId="{6D357DC6-9765-4E1C-8B6E-B8E789448CCB}"/>
          </ac:spMkLst>
        </pc:spChg>
      </pc:sldChg>
      <pc:sldChg chg="delSp modSp new">
        <pc:chgData name="Gemma Haywood" userId="S::gemma.haywood@glasgow.ac.uk::43302f40-4c9a-4632-b96b-30b71afdd790" providerId="AD" clId="Web-{D365A9B3-A6CB-E891-6540-196C3EE08707}" dt="2021-04-13T14:05:08.175" v="828" actId="1076"/>
        <pc:sldMkLst>
          <pc:docMk/>
          <pc:sldMk cId="816136584" sldId="274"/>
        </pc:sldMkLst>
        <pc:spChg chg="mod">
          <ac:chgData name="Gemma Haywood" userId="S::gemma.haywood@glasgow.ac.uk::43302f40-4c9a-4632-b96b-30b71afdd790" providerId="AD" clId="Web-{D365A9B3-A6CB-E891-6540-196C3EE08707}" dt="2021-04-13T14:05:08.175" v="828" actId="1076"/>
          <ac:spMkLst>
            <pc:docMk/>
            <pc:sldMk cId="816136584" sldId="274"/>
            <ac:spMk id="2" creationId="{E427E0DB-5F9E-4662-A02F-1181B8A7369A}"/>
          </ac:spMkLst>
        </pc:spChg>
        <pc:spChg chg="del mod">
          <ac:chgData name="Gemma Haywood" userId="S::gemma.haywood@glasgow.ac.uk::43302f40-4c9a-4632-b96b-30b71afdd790" providerId="AD" clId="Web-{D365A9B3-A6CB-E891-6540-196C3EE08707}" dt="2021-04-13T14:05:03.050" v="827"/>
          <ac:spMkLst>
            <pc:docMk/>
            <pc:sldMk cId="816136584" sldId="274"/>
            <ac:spMk id="3" creationId="{2E14889A-1322-468B-993B-850BD70CACAD}"/>
          </ac:spMkLst>
        </pc:spChg>
      </pc:sldChg>
      <pc:sldChg chg="modSp new">
        <pc:chgData name="Gemma Haywood" userId="S::gemma.haywood@glasgow.ac.uk::43302f40-4c9a-4632-b96b-30b71afdd790" providerId="AD" clId="Web-{D365A9B3-A6CB-E891-6540-196C3EE08707}" dt="2021-04-13T14:05:59.771" v="867" actId="20577"/>
        <pc:sldMkLst>
          <pc:docMk/>
          <pc:sldMk cId="142444534" sldId="275"/>
        </pc:sldMkLst>
        <pc:spChg chg="mod">
          <ac:chgData name="Gemma Haywood" userId="S::gemma.haywood@glasgow.ac.uk::43302f40-4c9a-4632-b96b-30b71afdd790" providerId="AD" clId="Web-{D365A9B3-A6CB-E891-6540-196C3EE08707}" dt="2021-04-13T14:05:17.160" v="831" actId="20577"/>
          <ac:spMkLst>
            <pc:docMk/>
            <pc:sldMk cId="142444534" sldId="275"/>
            <ac:spMk id="2" creationId="{EF98C071-9851-4DB9-A042-645134A4E1C0}"/>
          </ac:spMkLst>
        </pc:spChg>
        <pc:spChg chg="mod">
          <ac:chgData name="Gemma Haywood" userId="S::gemma.haywood@glasgow.ac.uk::43302f40-4c9a-4632-b96b-30b71afdd790" providerId="AD" clId="Web-{D365A9B3-A6CB-E891-6540-196C3EE08707}" dt="2021-04-13T14:05:59.771" v="867" actId="20577"/>
          <ac:spMkLst>
            <pc:docMk/>
            <pc:sldMk cId="142444534" sldId="275"/>
            <ac:spMk id="3" creationId="{551754D6-DEC0-4A76-AFC8-9114FBC439D8}"/>
          </ac:spMkLst>
        </pc:spChg>
      </pc:sldChg>
    </pc:docChg>
  </pc:docChgLst>
  <pc:docChgLst>
    <pc:chgData name="Daniel Jolley" userId="ba7d7669-5981-497e-9568-c73a6cb4e66f" providerId="ADAL" clId="{8E96D0AC-1541-4943-8930-24585152EFE8}"/>
    <pc:docChg chg="undo custSel modSld">
      <pc:chgData name="Daniel Jolley" userId="ba7d7669-5981-497e-9568-c73a6cb4e66f" providerId="ADAL" clId="{8E96D0AC-1541-4943-8930-24585152EFE8}" dt="2021-04-29T19:09:02.053" v="61" actId="113"/>
      <pc:docMkLst>
        <pc:docMk/>
      </pc:docMkLst>
      <pc:sldChg chg="modSp mod">
        <pc:chgData name="Daniel Jolley" userId="ba7d7669-5981-497e-9568-c73a6cb4e66f" providerId="ADAL" clId="{8E96D0AC-1541-4943-8930-24585152EFE8}" dt="2021-04-29T19:08:47.948" v="57" actId="113"/>
        <pc:sldMkLst>
          <pc:docMk/>
          <pc:sldMk cId="318514928" sldId="264"/>
        </pc:sldMkLst>
        <pc:spChg chg="mod">
          <ac:chgData name="Daniel Jolley" userId="ba7d7669-5981-497e-9568-c73a6cb4e66f" providerId="ADAL" clId="{8E96D0AC-1541-4943-8930-24585152EFE8}" dt="2021-04-29T19:08:47.948" v="57" actId="113"/>
          <ac:spMkLst>
            <pc:docMk/>
            <pc:sldMk cId="318514928" sldId="264"/>
            <ac:spMk id="2" creationId="{EAAE8E6E-517E-4F7F-ADB4-EEBC15A032E5}"/>
          </ac:spMkLst>
        </pc:spChg>
      </pc:sldChg>
      <pc:sldChg chg="modSp mod">
        <pc:chgData name="Daniel Jolley" userId="ba7d7669-5981-497e-9568-c73a6cb4e66f" providerId="ADAL" clId="{8E96D0AC-1541-4943-8930-24585152EFE8}" dt="2021-04-29T17:54:26.710" v="36" actId="113"/>
        <pc:sldMkLst>
          <pc:docMk/>
          <pc:sldMk cId="3109950242" sldId="268"/>
        </pc:sldMkLst>
        <pc:spChg chg="mod">
          <ac:chgData name="Daniel Jolley" userId="ba7d7669-5981-497e-9568-c73a6cb4e66f" providerId="ADAL" clId="{8E96D0AC-1541-4943-8930-24585152EFE8}" dt="2021-04-29T17:54:26.710" v="36" actId="113"/>
          <ac:spMkLst>
            <pc:docMk/>
            <pc:sldMk cId="3109950242" sldId="268"/>
            <ac:spMk id="3" creationId="{4152A62C-6AC0-45A8-90A7-4DA8689C6659}"/>
          </ac:spMkLst>
        </pc:spChg>
      </pc:sldChg>
      <pc:sldChg chg="modSp mod">
        <pc:chgData name="Daniel Jolley" userId="ba7d7669-5981-497e-9568-c73a6cb4e66f" providerId="ADAL" clId="{8E96D0AC-1541-4943-8930-24585152EFE8}" dt="2021-04-29T19:08:41.508" v="56" actId="20577"/>
        <pc:sldMkLst>
          <pc:docMk/>
          <pc:sldMk cId="142444534" sldId="275"/>
        </pc:sldMkLst>
        <pc:spChg chg="mod">
          <ac:chgData name="Daniel Jolley" userId="ba7d7669-5981-497e-9568-c73a6cb4e66f" providerId="ADAL" clId="{8E96D0AC-1541-4943-8930-24585152EFE8}" dt="2021-04-29T19:08:41.508" v="56" actId="20577"/>
          <ac:spMkLst>
            <pc:docMk/>
            <pc:sldMk cId="142444534" sldId="275"/>
            <ac:spMk id="3" creationId="{551754D6-DEC0-4A76-AFC8-9114FBC439D8}"/>
          </ac:spMkLst>
        </pc:spChg>
      </pc:sldChg>
      <pc:sldChg chg="modSp mod">
        <pc:chgData name="Daniel Jolley" userId="ba7d7669-5981-497e-9568-c73a6cb4e66f" providerId="ADAL" clId="{8E96D0AC-1541-4943-8930-24585152EFE8}" dt="2021-04-29T17:51:42.503" v="13" actId="404"/>
        <pc:sldMkLst>
          <pc:docMk/>
          <pc:sldMk cId="2359723781" sldId="278"/>
        </pc:sldMkLst>
        <pc:spChg chg="mod">
          <ac:chgData name="Daniel Jolley" userId="ba7d7669-5981-497e-9568-c73a6cb4e66f" providerId="ADAL" clId="{8E96D0AC-1541-4943-8930-24585152EFE8}" dt="2021-04-29T17:51:42.503" v="13" actId="404"/>
          <ac:spMkLst>
            <pc:docMk/>
            <pc:sldMk cId="2359723781" sldId="278"/>
            <ac:spMk id="3" creationId="{E4CEB0FD-FB8A-47E0-9145-7B33FFA81CFD}"/>
          </ac:spMkLst>
        </pc:spChg>
      </pc:sldChg>
      <pc:sldChg chg="modSp mod">
        <pc:chgData name="Daniel Jolley" userId="ba7d7669-5981-497e-9568-c73a6cb4e66f" providerId="ADAL" clId="{8E96D0AC-1541-4943-8930-24585152EFE8}" dt="2021-04-29T19:08:04.006" v="48" actId="113"/>
        <pc:sldMkLst>
          <pc:docMk/>
          <pc:sldMk cId="4173539312" sldId="279"/>
        </pc:sldMkLst>
        <pc:spChg chg="mod">
          <ac:chgData name="Daniel Jolley" userId="ba7d7669-5981-497e-9568-c73a6cb4e66f" providerId="ADAL" clId="{8E96D0AC-1541-4943-8930-24585152EFE8}" dt="2021-04-29T19:08:04.006" v="48" actId="113"/>
          <ac:spMkLst>
            <pc:docMk/>
            <pc:sldMk cId="4173539312" sldId="279"/>
            <ac:spMk id="2" creationId="{C45388A2-34DD-47C2-8107-38B919B6F5E3}"/>
          </ac:spMkLst>
        </pc:spChg>
      </pc:sldChg>
      <pc:sldChg chg="modSp mod">
        <pc:chgData name="Daniel Jolley" userId="ba7d7669-5981-497e-9568-c73a6cb4e66f" providerId="ADAL" clId="{8E96D0AC-1541-4943-8930-24585152EFE8}" dt="2021-04-29T17:52:35.669" v="19" actId="113"/>
        <pc:sldMkLst>
          <pc:docMk/>
          <pc:sldMk cId="2133510069" sldId="285"/>
        </pc:sldMkLst>
        <pc:spChg chg="mod">
          <ac:chgData name="Daniel Jolley" userId="ba7d7669-5981-497e-9568-c73a6cb4e66f" providerId="ADAL" clId="{8E96D0AC-1541-4943-8930-24585152EFE8}" dt="2021-04-29T17:52:35.669" v="19" actId="113"/>
          <ac:spMkLst>
            <pc:docMk/>
            <pc:sldMk cId="2133510069" sldId="285"/>
            <ac:spMk id="5" creationId="{D4BA8492-01AF-4578-B217-ADCCCC83D993}"/>
          </ac:spMkLst>
        </pc:spChg>
      </pc:sldChg>
      <pc:sldChg chg="modSp mod">
        <pc:chgData name="Daniel Jolley" userId="ba7d7669-5981-497e-9568-c73a6cb4e66f" providerId="ADAL" clId="{8E96D0AC-1541-4943-8930-24585152EFE8}" dt="2021-04-29T17:54:06.045" v="35" actId="404"/>
        <pc:sldMkLst>
          <pc:docMk/>
          <pc:sldMk cId="3312610097" sldId="293"/>
        </pc:sldMkLst>
        <pc:spChg chg="mod">
          <ac:chgData name="Daniel Jolley" userId="ba7d7669-5981-497e-9568-c73a6cb4e66f" providerId="ADAL" clId="{8E96D0AC-1541-4943-8930-24585152EFE8}" dt="2021-04-29T17:54:06.045" v="35" actId="404"/>
          <ac:spMkLst>
            <pc:docMk/>
            <pc:sldMk cId="3312610097" sldId="293"/>
            <ac:spMk id="3" creationId="{DA03827F-1130-4ECC-A67C-03D51058A44C}"/>
          </ac:spMkLst>
        </pc:spChg>
      </pc:sldChg>
      <pc:sldChg chg="modAnim">
        <pc:chgData name="Daniel Jolley" userId="ba7d7669-5981-497e-9568-c73a6cb4e66f" providerId="ADAL" clId="{8E96D0AC-1541-4943-8930-24585152EFE8}" dt="2021-04-29T17:54:54.381" v="40"/>
        <pc:sldMkLst>
          <pc:docMk/>
          <pc:sldMk cId="3094416897" sldId="301"/>
        </pc:sldMkLst>
      </pc:sldChg>
      <pc:sldChg chg="modSp mod">
        <pc:chgData name="Daniel Jolley" userId="ba7d7669-5981-497e-9568-c73a6cb4e66f" providerId="ADAL" clId="{8E96D0AC-1541-4943-8930-24585152EFE8}" dt="2021-04-29T17:55:15.737" v="43" actId="1076"/>
        <pc:sldMkLst>
          <pc:docMk/>
          <pc:sldMk cId="3211233382" sldId="302"/>
        </pc:sldMkLst>
        <pc:spChg chg="mod">
          <ac:chgData name="Daniel Jolley" userId="ba7d7669-5981-497e-9568-c73a6cb4e66f" providerId="ADAL" clId="{8E96D0AC-1541-4943-8930-24585152EFE8}" dt="2021-04-29T17:55:13.237" v="42" actId="1076"/>
          <ac:spMkLst>
            <pc:docMk/>
            <pc:sldMk cId="3211233382" sldId="302"/>
            <ac:spMk id="8" creationId="{C13CE663-2C04-4892-967B-9BCB2E806FA8}"/>
          </ac:spMkLst>
        </pc:spChg>
        <pc:spChg chg="mod">
          <ac:chgData name="Daniel Jolley" userId="ba7d7669-5981-497e-9568-c73a6cb4e66f" providerId="ADAL" clId="{8E96D0AC-1541-4943-8930-24585152EFE8}" dt="2021-04-29T17:55:15.737" v="43" actId="1076"/>
          <ac:spMkLst>
            <pc:docMk/>
            <pc:sldMk cId="3211233382" sldId="302"/>
            <ac:spMk id="11" creationId="{B1EF058D-F535-435B-B533-8CBE12C5F2F7}"/>
          </ac:spMkLst>
        </pc:spChg>
      </pc:sldChg>
      <pc:sldChg chg="modSp mod modAnim">
        <pc:chgData name="Daniel Jolley" userId="ba7d7669-5981-497e-9568-c73a6cb4e66f" providerId="ADAL" clId="{8E96D0AC-1541-4943-8930-24585152EFE8}" dt="2021-04-29T19:07:24.877" v="47" actId="255"/>
        <pc:sldMkLst>
          <pc:docMk/>
          <pc:sldMk cId="10544802" sldId="303"/>
        </pc:sldMkLst>
        <pc:spChg chg="mod">
          <ac:chgData name="Daniel Jolley" userId="ba7d7669-5981-497e-9568-c73a6cb4e66f" providerId="ADAL" clId="{8E96D0AC-1541-4943-8930-24585152EFE8}" dt="2021-04-29T19:07:24.877" v="47" actId="255"/>
          <ac:spMkLst>
            <pc:docMk/>
            <pc:sldMk cId="10544802" sldId="303"/>
            <ac:spMk id="4" creationId="{F754F13A-F20A-4DF2-96AC-4B5D16093460}"/>
          </ac:spMkLst>
        </pc:spChg>
      </pc:sldChg>
      <pc:sldChg chg="modSp mod">
        <pc:chgData name="Daniel Jolley" userId="ba7d7669-5981-497e-9568-c73a6cb4e66f" providerId="ADAL" clId="{8E96D0AC-1541-4943-8930-24585152EFE8}" dt="2021-04-29T19:09:02.053" v="61" actId="113"/>
        <pc:sldMkLst>
          <pc:docMk/>
          <pc:sldMk cId="4287654467" sldId="304"/>
        </pc:sldMkLst>
        <pc:spChg chg="mod">
          <ac:chgData name="Daniel Jolley" userId="ba7d7669-5981-497e-9568-c73a6cb4e66f" providerId="ADAL" clId="{8E96D0AC-1541-4943-8930-24585152EFE8}" dt="2021-04-29T19:09:02.053" v="61" actId="113"/>
          <ac:spMkLst>
            <pc:docMk/>
            <pc:sldMk cId="4287654467" sldId="304"/>
            <ac:spMk id="5" creationId="{BBD27402-1FF0-470C-9D0F-C07659B8C437}"/>
          </ac:spMkLst>
        </pc:spChg>
      </pc:sldChg>
      <pc:sldChg chg="modSp mod">
        <pc:chgData name="Daniel Jolley" userId="ba7d7669-5981-497e-9568-c73a6cb4e66f" providerId="ADAL" clId="{8E96D0AC-1541-4943-8930-24585152EFE8}" dt="2021-04-29T19:08:58.486" v="60" actId="113"/>
        <pc:sldMkLst>
          <pc:docMk/>
          <pc:sldMk cId="30591742" sldId="306"/>
        </pc:sldMkLst>
        <pc:spChg chg="mod">
          <ac:chgData name="Daniel Jolley" userId="ba7d7669-5981-497e-9568-c73a6cb4e66f" providerId="ADAL" clId="{8E96D0AC-1541-4943-8930-24585152EFE8}" dt="2021-04-29T19:08:58.486" v="60" actId="113"/>
          <ac:spMkLst>
            <pc:docMk/>
            <pc:sldMk cId="30591742" sldId="306"/>
            <ac:spMk id="5" creationId="{BBD27402-1FF0-470C-9D0F-C07659B8C437}"/>
          </ac:spMkLst>
        </pc:spChg>
      </pc:sldChg>
      <pc:sldChg chg="modSp mod">
        <pc:chgData name="Daniel Jolley" userId="ba7d7669-5981-497e-9568-c73a6cb4e66f" providerId="ADAL" clId="{8E96D0AC-1541-4943-8930-24585152EFE8}" dt="2021-04-29T19:08:55.683" v="59" actId="113"/>
        <pc:sldMkLst>
          <pc:docMk/>
          <pc:sldMk cId="860857873" sldId="308"/>
        </pc:sldMkLst>
        <pc:spChg chg="mod">
          <ac:chgData name="Daniel Jolley" userId="ba7d7669-5981-497e-9568-c73a6cb4e66f" providerId="ADAL" clId="{8E96D0AC-1541-4943-8930-24585152EFE8}" dt="2021-04-29T19:08:55.683" v="59" actId="113"/>
          <ac:spMkLst>
            <pc:docMk/>
            <pc:sldMk cId="860857873" sldId="308"/>
            <ac:spMk id="5" creationId="{BBD27402-1FF0-470C-9D0F-C07659B8C437}"/>
          </ac:spMkLst>
        </pc:spChg>
      </pc:sldChg>
      <pc:sldChg chg="modSp mod">
        <pc:chgData name="Daniel Jolley" userId="ba7d7669-5981-497e-9568-c73a6cb4e66f" providerId="ADAL" clId="{8E96D0AC-1541-4943-8930-24585152EFE8}" dt="2021-04-29T19:08:52.185" v="58" actId="113"/>
        <pc:sldMkLst>
          <pc:docMk/>
          <pc:sldMk cId="2798103169" sldId="310"/>
        </pc:sldMkLst>
        <pc:spChg chg="mod">
          <ac:chgData name="Daniel Jolley" userId="ba7d7669-5981-497e-9568-c73a6cb4e66f" providerId="ADAL" clId="{8E96D0AC-1541-4943-8930-24585152EFE8}" dt="2021-04-29T19:08:52.185" v="58" actId="113"/>
          <ac:spMkLst>
            <pc:docMk/>
            <pc:sldMk cId="2798103169" sldId="310"/>
            <ac:spMk id="5" creationId="{BBD27402-1FF0-470C-9D0F-C07659B8C437}"/>
          </ac:spMkLst>
        </pc:spChg>
      </pc:sldChg>
      <pc:sldChg chg="modSp mod">
        <pc:chgData name="Daniel Jolley" userId="ba7d7669-5981-497e-9568-c73a6cb4e66f" providerId="ADAL" clId="{8E96D0AC-1541-4943-8930-24585152EFE8}" dt="2021-04-29T19:08:35.752" v="54" actId="14100"/>
        <pc:sldMkLst>
          <pc:docMk/>
          <pc:sldMk cId="731681002" sldId="312"/>
        </pc:sldMkLst>
        <pc:spChg chg="mod">
          <ac:chgData name="Daniel Jolley" userId="ba7d7669-5981-497e-9568-c73a6cb4e66f" providerId="ADAL" clId="{8E96D0AC-1541-4943-8930-24585152EFE8}" dt="2021-04-29T19:08:35.752" v="54" actId="14100"/>
          <ac:spMkLst>
            <pc:docMk/>
            <pc:sldMk cId="731681002" sldId="312"/>
            <ac:spMk id="5" creationId="{BBD27402-1FF0-470C-9D0F-C07659B8C437}"/>
          </ac:spMkLst>
        </pc:spChg>
      </pc:sldChg>
    </pc:docChg>
  </pc:docChgLst>
  <pc:docChgLst>
    <pc:chgData name="Gemma Haywood" userId="S::gemma.haywood@glasgow.ac.uk::43302f40-4c9a-4632-b96b-30b71afdd790" providerId="AD" clId="Web-{B52A2912-EAA9-E0C6-C1E3-09A95B7292C9}"/>
    <pc:docChg chg="addSld delSld modSld sldOrd">
      <pc:chgData name="Gemma Haywood" userId="S::gemma.haywood@glasgow.ac.uk::43302f40-4c9a-4632-b96b-30b71afdd790" providerId="AD" clId="Web-{B52A2912-EAA9-E0C6-C1E3-09A95B7292C9}" dt="2021-07-27T16:03:06.801" v="70" actId="14100"/>
      <pc:docMkLst>
        <pc:docMk/>
      </pc:docMkLst>
      <pc:sldChg chg="addSp delSp modSp">
        <pc:chgData name="Gemma Haywood" userId="S::gemma.haywood@glasgow.ac.uk::43302f40-4c9a-4632-b96b-30b71afdd790" providerId="AD" clId="Web-{B52A2912-EAA9-E0C6-C1E3-09A95B7292C9}" dt="2021-07-27T15:23:41.312" v="55" actId="1076"/>
        <pc:sldMkLst>
          <pc:docMk/>
          <pc:sldMk cId="1282509396" sldId="263"/>
        </pc:sldMkLst>
        <pc:spChg chg="del mod">
          <ac:chgData name="Gemma Haywood" userId="S::gemma.haywood@glasgow.ac.uk::43302f40-4c9a-4632-b96b-30b71afdd790" providerId="AD" clId="Web-{B52A2912-EAA9-E0C6-C1E3-09A95B7292C9}" dt="2021-07-27T15:22:48.606" v="40"/>
          <ac:spMkLst>
            <pc:docMk/>
            <pc:sldMk cId="1282509396" sldId="263"/>
            <ac:spMk id="2" creationId="{BC75F1AD-CF5F-4C7A-87DD-DCFF5149D137}"/>
          </ac:spMkLst>
        </pc:spChg>
        <pc:spChg chg="mod">
          <ac:chgData name="Gemma Haywood" userId="S::gemma.haywood@glasgow.ac.uk::43302f40-4c9a-4632-b96b-30b71afdd790" providerId="AD" clId="Web-{B52A2912-EAA9-E0C6-C1E3-09A95B7292C9}" dt="2021-07-27T15:23:38" v="54" actId="1076"/>
          <ac:spMkLst>
            <pc:docMk/>
            <pc:sldMk cId="1282509396" sldId="263"/>
            <ac:spMk id="3" creationId="{08E07900-4848-4557-B1C9-C2FAFF5A8784}"/>
          </ac:spMkLst>
        </pc:spChg>
        <pc:spChg chg="add mod">
          <ac:chgData name="Gemma Haywood" userId="S::gemma.haywood@glasgow.ac.uk::43302f40-4c9a-4632-b96b-30b71afdd790" providerId="AD" clId="Web-{B52A2912-EAA9-E0C6-C1E3-09A95B7292C9}" dt="2021-07-27T15:23:41.312" v="55" actId="1076"/>
          <ac:spMkLst>
            <pc:docMk/>
            <pc:sldMk cId="1282509396" sldId="263"/>
            <ac:spMk id="5" creationId="{EAF49BD4-E65E-45CF-9C4A-645142ED077F}"/>
          </ac:spMkLst>
        </pc:spChg>
      </pc:sldChg>
      <pc:sldChg chg="del">
        <pc:chgData name="Gemma Haywood" userId="S::gemma.haywood@glasgow.ac.uk::43302f40-4c9a-4632-b96b-30b71afdd790" providerId="AD" clId="Web-{B52A2912-EAA9-E0C6-C1E3-09A95B7292C9}" dt="2021-07-27T15:47:09.275" v="63"/>
        <pc:sldMkLst>
          <pc:docMk/>
          <pc:sldMk cId="318514928" sldId="264"/>
        </pc:sldMkLst>
      </pc:sldChg>
      <pc:sldChg chg="addSp modSp mod setBg">
        <pc:chgData name="Gemma Haywood" userId="S::gemma.haywood@glasgow.ac.uk::43302f40-4c9a-4632-b96b-30b71afdd790" providerId="AD" clId="Web-{B52A2912-EAA9-E0C6-C1E3-09A95B7292C9}" dt="2021-07-27T14:54:40.600" v="6"/>
        <pc:sldMkLst>
          <pc:docMk/>
          <pc:sldMk cId="3109950242" sldId="268"/>
        </pc:sldMkLst>
        <pc:spChg chg="mod">
          <ac:chgData name="Gemma Haywood" userId="S::gemma.haywood@glasgow.ac.uk::43302f40-4c9a-4632-b96b-30b71afdd790" providerId="AD" clId="Web-{B52A2912-EAA9-E0C6-C1E3-09A95B7292C9}" dt="2021-07-27T14:54:30.865" v="5"/>
          <ac:spMkLst>
            <pc:docMk/>
            <pc:sldMk cId="3109950242" sldId="268"/>
            <ac:spMk id="2" creationId="{923ADC55-5E11-499E-A435-6AC1990B22BD}"/>
          </ac:spMkLst>
        </pc:spChg>
        <pc:spChg chg="mod ord">
          <ac:chgData name="Gemma Haywood" userId="S::gemma.haywood@glasgow.ac.uk::43302f40-4c9a-4632-b96b-30b71afdd790" providerId="AD" clId="Web-{B52A2912-EAA9-E0C6-C1E3-09A95B7292C9}" dt="2021-07-27T14:54:30.865" v="5"/>
          <ac:spMkLst>
            <pc:docMk/>
            <pc:sldMk cId="3109950242" sldId="268"/>
            <ac:spMk id="3" creationId="{4152A62C-6AC0-45A8-90A7-4DA8689C6659}"/>
          </ac:spMkLst>
        </pc:spChg>
        <pc:spChg chg="add">
          <ac:chgData name="Gemma Haywood" userId="S::gemma.haywood@glasgow.ac.uk::43302f40-4c9a-4632-b96b-30b71afdd790" providerId="AD" clId="Web-{B52A2912-EAA9-E0C6-C1E3-09A95B7292C9}" dt="2021-07-27T14:54:30.865" v="5"/>
          <ac:spMkLst>
            <pc:docMk/>
            <pc:sldMk cId="3109950242" sldId="268"/>
            <ac:spMk id="9" creationId="{A2679492-7988-4050-9056-542444452411}"/>
          </ac:spMkLst>
        </pc:spChg>
        <pc:spChg chg="add">
          <ac:chgData name="Gemma Haywood" userId="S::gemma.haywood@glasgow.ac.uk::43302f40-4c9a-4632-b96b-30b71afdd790" providerId="AD" clId="Web-{B52A2912-EAA9-E0C6-C1E3-09A95B7292C9}" dt="2021-07-27T14:54:30.865" v="5"/>
          <ac:spMkLst>
            <pc:docMk/>
            <pc:sldMk cId="3109950242" sldId="268"/>
            <ac:spMk id="11" creationId="{B091B163-7D61-4891-ABCF-5C13D9C418D0}"/>
          </ac:spMkLst>
        </pc:spChg>
        <pc:picChg chg="add mod">
          <ac:chgData name="Gemma Haywood" userId="S::gemma.haywood@glasgow.ac.uk::43302f40-4c9a-4632-b96b-30b71afdd790" providerId="AD" clId="Web-{B52A2912-EAA9-E0C6-C1E3-09A95B7292C9}" dt="2021-07-27T14:54:40.600" v="6"/>
          <ac:picMkLst>
            <pc:docMk/>
            <pc:sldMk cId="3109950242" sldId="268"/>
            <ac:picMk id="4" creationId="{D6F6533B-9109-4421-A4A8-16B19E76603F}"/>
          </ac:picMkLst>
        </pc:picChg>
        <pc:cxnChg chg="add">
          <ac:chgData name="Gemma Haywood" userId="S::gemma.haywood@glasgow.ac.uk::43302f40-4c9a-4632-b96b-30b71afdd790" providerId="AD" clId="Web-{B52A2912-EAA9-E0C6-C1E3-09A95B7292C9}" dt="2021-07-27T14:54:30.865" v="5"/>
          <ac:cxnSpMkLst>
            <pc:docMk/>
            <pc:sldMk cId="3109950242" sldId="268"/>
            <ac:cxnSpMk id="13" creationId="{C49DA8F6-BCC1-4447-B54C-57856834B94B}"/>
          </ac:cxnSpMkLst>
        </pc:cxnChg>
      </pc:sldChg>
      <pc:sldChg chg="modSp">
        <pc:chgData name="Gemma Haywood" userId="S::gemma.haywood@glasgow.ac.uk::43302f40-4c9a-4632-b96b-30b71afdd790" providerId="AD" clId="Web-{B52A2912-EAA9-E0C6-C1E3-09A95B7292C9}" dt="2021-07-27T16:03:06.801" v="70" actId="14100"/>
        <pc:sldMkLst>
          <pc:docMk/>
          <pc:sldMk cId="2359723781" sldId="278"/>
        </pc:sldMkLst>
        <pc:spChg chg="mod">
          <ac:chgData name="Gemma Haywood" userId="S::gemma.haywood@glasgow.ac.uk::43302f40-4c9a-4632-b96b-30b71afdd790" providerId="AD" clId="Web-{B52A2912-EAA9-E0C6-C1E3-09A95B7292C9}" dt="2021-07-27T16:03:06.801" v="70" actId="14100"/>
          <ac:spMkLst>
            <pc:docMk/>
            <pc:sldMk cId="2359723781" sldId="278"/>
            <ac:spMk id="2" creationId="{C924ABBE-6CF3-4786-AA6A-7349B413E4F6}"/>
          </ac:spMkLst>
        </pc:spChg>
      </pc:sldChg>
      <pc:sldChg chg="addSp modSp mod setBg">
        <pc:chgData name="Gemma Haywood" userId="S::gemma.haywood@glasgow.ac.uk::43302f40-4c9a-4632-b96b-30b71afdd790" providerId="AD" clId="Web-{B52A2912-EAA9-E0C6-C1E3-09A95B7292C9}" dt="2021-07-27T14:56:25.107" v="15"/>
        <pc:sldMkLst>
          <pc:docMk/>
          <pc:sldMk cId="4173539312" sldId="279"/>
        </pc:sldMkLst>
        <pc:spChg chg="mod">
          <ac:chgData name="Gemma Haywood" userId="S::gemma.haywood@glasgow.ac.uk::43302f40-4c9a-4632-b96b-30b71afdd790" providerId="AD" clId="Web-{B52A2912-EAA9-E0C6-C1E3-09A95B7292C9}" dt="2021-07-27T14:55:49.073" v="10"/>
          <ac:spMkLst>
            <pc:docMk/>
            <pc:sldMk cId="4173539312" sldId="279"/>
            <ac:spMk id="2" creationId="{C45388A2-34DD-47C2-8107-38B919B6F5E3}"/>
          </ac:spMkLst>
        </pc:spChg>
        <pc:spChg chg="mod ord">
          <ac:chgData name="Gemma Haywood" userId="S::gemma.haywood@glasgow.ac.uk::43302f40-4c9a-4632-b96b-30b71afdd790" providerId="AD" clId="Web-{B52A2912-EAA9-E0C6-C1E3-09A95B7292C9}" dt="2021-07-27T14:56:07.652" v="14" actId="14100"/>
          <ac:spMkLst>
            <pc:docMk/>
            <pc:sldMk cId="4173539312" sldId="279"/>
            <ac:spMk id="3" creationId="{F8E074CE-7048-4A0D-9957-67ABBAF0EAC9}"/>
          </ac:spMkLst>
        </pc:spChg>
        <pc:spChg chg="add">
          <ac:chgData name="Gemma Haywood" userId="S::gemma.haywood@glasgow.ac.uk::43302f40-4c9a-4632-b96b-30b71afdd790" providerId="AD" clId="Web-{B52A2912-EAA9-E0C6-C1E3-09A95B7292C9}" dt="2021-07-27T14:55:49.073" v="10"/>
          <ac:spMkLst>
            <pc:docMk/>
            <pc:sldMk cId="4173539312" sldId="279"/>
            <ac:spMk id="9" creationId="{A2679492-7988-4050-9056-542444452411}"/>
          </ac:spMkLst>
        </pc:spChg>
        <pc:spChg chg="add">
          <ac:chgData name="Gemma Haywood" userId="S::gemma.haywood@glasgow.ac.uk::43302f40-4c9a-4632-b96b-30b71afdd790" providerId="AD" clId="Web-{B52A2912-EAA9-E0C6-C1E3-09A95B7292C9}" dt="2021-07-27T14:55:49.073" v="10"/>
          <ac:spMkLst>
            <pc:docMk/>
            <pc:sldMk cId="4173539312" sldId="279"/>
            <ac:spMk id="11" creationId="{B091B163-7D61-4891-ABCF-5C13D9C418D0}"/>
          </ac:spMkLst>
        </pc:spChg>
        <pc:picChg chg="add mod">
          <ac:chgData name="Gemma Haywood" userId="S::gemma.haywood@glasgow.ac.uk::43302f40-4c9a-4632-b96b-30b71afdd790" providerId="AD" clId="Web-{B52A2912-EAA9-E0C6-C1E3-09A95B7292C9}" dt="2021-07-27T14:56:25.107" v="15"/>
          <ac:picMkLst>
            <pc:docMk/>
            <pc:sldMk cId="4173539312" sldId="279"/>
            <ac:picMk id="4" creationId="{1F98A126-1EAF-4497-80EE-93EFA5652E60}"/>
          </ac:picMkLst>
        </pc:picChg>
        <pc:cxnChg chg="add">
          <ac:chgData name="Gemma Haywood" userId="S::gemma.haywood@glasgow.ac.uk::43302f40-4c9a-4632-b96b-30b71afdd790" providerId="AD" clId="Web-{B52A2912-EAA9-E0C6-C1E3-09A95B7292C9}" dt="2021-07-27T14:55:49.073" v="10"/>
          <ac:cxnSpMkLst>
            <pc:docMk/>
            <pc:sldMk cId="4173539312" sldId="279"/>
            <ac:cxnSpMk id="13" creationId="{C49DA8F6-BCC1-4447-B54C-57856834B94B}"/>
          </ac:cxnSpMkLst>
        </pc:cxnChg>
      </pc:sldChg>
      <pc:sldChg chg="addSp delSp modSp">
        <pc:chgData name="Gemma Haywood" userId="S::gemma.haywood@glasgow.ac.uk::43302f40-4c9a-4632-b96b-30b71afdd790" providerId="AD" clId="Web-{B52A2912-EAA9-E0C6-C1E3-09A95B7292C9}" dt="2021-07-27T14:55:23.322" v="8"/>
        <pc:sldMkLst>
          <pc:docMk/>
          <pc:sldMk cId="1406358172" sldId="298"/>
        </pc:sldMkLst>
        <pc:picChg chg="add del mod">
          <ac:chgData name="Gemma Haywood" userId="S::gemma.haywood@glasgow.ac.uk::43302f40-4c9a-4632-b96b-30b71afdd790" providerId="AD" clId="Web-{B52A2912-EAA9-E0C6-C1E3-09A95B7292C9}" dt="2021-07-27T14:55:23.322" v="8"/>
          <ac:picMkLst>
            <pc:docMk/>
            <pc:sldMk cId="1406358172" sldId="298"/>
            <ac:picMk id="6" creationId="{B433EF47-DF88-4A71-9BBB-EA463AA72E5E}"/>
          </ac:picMkLst>
        </pc:picChg>
      </pc:sldChg>
      <pc:sldChg chg="addSp delSp">
        <pc:chgData name="Gemma Haywood" userId="S::gemma.haywood@glasgow.ac.uk::43302f40-4c9a-4632-b96b-30b71afdd790" providerId="AD" clId="Web-{B52A2912-EAA9-E0C6-C1E3-09A95B7292C9}" dt="2021-07-27T15:06:43.893" v="21"/>
        <pc:sldMkLst>
          <pc:docMk/>
          <pc:sldMk cId="3094416897" sldId="301"/>
        </pc:sldMkLst>
        <pc:spChg chg="add del">
          <ac:chgData name="Gemma Haywood" userId="S::gemma.haywood@glasgow.ac.uk::43302f40-4c9a-4632-b96b-30b71afdd790" providerId="AD" clId="Web-{B52A2912-EAA9-E0C6-C1E3-09A95B7292C9}" dt="2021-07-27T15:06:43.893" v="21"/>
          <ac:spMkLst>
            <pc:docMk/>
            <pc:sldMk cId="3094416897" sldId="301"/>
            <ac:spMk id="4" creationId="{D35E648F-38A0-4A56-B6FB-BC2E77B5210A}"/>
          </ac:spMkLst>
        </pc:spChg>
        <pc:graphicFrameChg chg="add del">
          <ac:chgData name="Gemma Haywood" userId="S::gemma.haywood@glasgow.ac.uk::43302f40-4c9a-4632-b96b-30b71afdd790" providerId="AD" clId="Web-{B52A2912-EAA9-E0C6-C1E3-09A95B7292C9}" dt="2021-07-27T15:06:40.143" v="17"/>
          <ac:graphicFrameMkLst>
            <pc:docMk/>
            <pc:sldMk cId="3094416897" sldId="301"/>
            <ac:graphicFrameMk id="7" creationId="{8669A330-75FF-42B8-B030-3CCE468C7B07}"/>
          </ac:graphicFrameMkLst>
        </pc:graphicFrameChg>
        <pc:graphicFrameChg chg="add del">
          <ac:chgData name="Gemma Haywood" userId="S::gemma.haywood@glasgow.ac.uk::43302f40-4c9a-4632-b96b-30b71afdd790" providerId="AD" clId="Web-{B52A2912-EAA9-E0C6-C1E3-09A95B7292C9}" dt="2021-07-27T15:06:42.659" v="19"/>
          <ac:graphicFrameMkLst>
            <pc:docMk/>
            <pc:sldMk cId="3094416897" sldId="301"/>
            <ac:graphicFrameMk id="8" creationId="{44EEAC3C-C2B6-47D5-8997-2BA8C39BB44F}"/>
          </ac:graphicFrameMkLst>
        </pc:graphicFrameChg>
        <pc:graphicFrameChg chg="add del">
          <ac:chgData name="Gemma Haywood" userId="S::gemma.haywood@glasgow.ac.uk::43302f40-4c9a-4632-b96b-30b71afdd790" providerId="AD" clId="Web-{B52A2912-EAA9-E0C6-C1E3-09A95B7292C9}" dt="2021-07-27T15:06:43.893" v="21"/>
          <ac:graphicFrameMkLst>
            <pc:docMk/>
            <pc:sldMk cId="3094416897" sldId="301"/>
            <ac:graphicFrameMk id="9" creationId="{8669A330-75FF-42B8-B030-3CCE468C7B07}"/>
          </ac:graphicFrameMkLst>
        </pc:graphicFrameChg>
      </pc:sldChg>
      <pc:sldChg chg="addSp delSp">
        <pc:chgData name="Gemma Haywood" userId="S::gemma.haywood@glasgow.ac.uk::43302f40-4c9a-4632-b96b-30b71afdd790" providerId="AD" clId="Web-{B52A2912-EAA9-E0C6-C1E3-09A95B7292C9}" dt="2021-07-27T15:08:21.836" v="23"/>
        <pc:sldMkLst>
          <pc:docMk/>
          <pc:sldMk cId="4287654467" sldId="304"/>
        </pc:sldMkLst>
        <pc:picChg chg="add">
          <ac:chgData name="Gemma Haywood" userId="S::gemma.haywood@glasgow.ac.uk::43302f40-4c9a-4632-b96b-30b71afdd790" providerId="AD" clId="Web-{B52A2912-EAA9-E0C6-C1E3-09A95B7292C9}" dt="2021-07-27T15:08:21.836" v="23"/>
          <ac:picMkLst>
            <pc:docMk/>
            <pc:sldMk cId="4287654467" sldId="304"/>
            <ac:picMk id="3" creationId="{2B388707-95E6-453A-A7D7-EE6A65806D9E}"/>
          </ac:picMkLst>
        </pc:picChg>
        <pc:picChg chg="del">
          <ac:chgData name="Gemma Haywood" userId="S::gemma.haywood@glasgow.ac.uk::43302f40-4c9a-4632-b96b-30b71afdd790" providerId="AD" clId="Web-{B52A2912-EAA9-E0C6-C1E3-09A95B7292C9}" dt="2021-07-27T15:08:17.336" v="22"/>
          <ac:picMkLst>
            <pc:docMk/>
            <pc:sldMk cId="4287654467" sldId="304"/>
            <ac:picMk id="39" creationId="{2FF9772F-3D91-4134-B6D9-9D841722A39D}"/>
          </ac:picMkLst>
        </pc:picChg>
      </pc:sldChg>
      <pc:sldChg chg="addSp delSp">
        <pc:chgData name="Gemma Haywood" userId="S::gemma.haywood@glasgow.ac.uk::43302f40-4c9a-4632-b96b-30b71afdd790" providerId="AD" clId="Web-{B52A2912-EAA9-E0C6-C1E3-09A95B7292C9}" dt="2021-07-27T15:08:26.149" v="25"/>
        <pc:sldMkLst>
          <pc:docMk/>
          <pc:sldMk cId="30591742" sldId="306"/>
        </pc:sldMkLst>
        <pc:picChg chg="del">
          <ac:chgData name="Gemma Haywood" userId="S::gemma.haywood@glasgow.ac.uk::43302f40-4c9a-4632-b96b-30b71afdd790" providerId="AD" clId="Web-{B52A2912-EAA9-E0C6-C1E3-09A95B7292C9}" dt="2021-07-27T15:08:24.883" v="24"/>
          <ac:picMkLst>
            <pc:docMk/>
            <pc:sldMk cId="30591742" sldId="306"/>
            <ac:picMk id="3" creationId="{36332E38-35A9-49C6-AFF6-5EE3C307E224}"/>
          </ac:picMkLst>
        </pc:picChg>
        <pc:picChg chg="add">
          <ac:chgData name="Gemma Haywood" userId="S::gemma.haywood@glasgow.ac.uk::43302f40-4c9a-4632-b96b-30b71afdd790" providerId="AD" clId="Web-{B52A2912-EAA9-E0C6-C1E3-09A95B7292C9}" dt="2021-07-27T15:08:26.149" v="25"/>
          <ac:picMkLst>
            <pc:docMk/>
            <pc:sldMk cId="30591742" sldId="306"/>
            <ac:picMk id="4" creationId="{3B03A8FC-E4AD-4E52-91B9-9F88F1AAF188}"/>
          </ac:picMkLst>
        </pc:picChg>
      </pc:sldChg>
      <pc:sldChg chg="addSp delSp">
        <pc:chgData name="Gemma Haywood" userId="S::gemma.haywood@glasgow.ac.uk::43302f40-4c9a-4632-b96b-30b71afdd790" providerId="AD" clId="Web-{B52A2912-EAA9-E0C6-C1E3-09A95B7292C9}" dt="2021-07-27T15:08:33.071" v="27"/>
        <pc:sldMkLst>
          <pc:docMk/>
          <pc:sldMk cId="860857873" sldId="308"/>
        </pc:sldMkLst>
        <pc:picChg chg="del">
          <ac:chgData name="Gemma Haywood" userId="S::gemma.haywood@glasgow.ac.uk::43302f40-4c9a-4632-b96b-30b71afdd790" providerId="AD" clId="Web-{B52A2912-EAA9-E0C6-C1E3-09A95B7292C9}" dt="2021-07-27T15:08:32.290" v="26"/>
          <ac:picMkLst>
            <pc:docMk/>
            <pc:sldMk cId="860857873" sldId="308"/>
            <ac:picMk id="3" creationId="{0C90A973-3002-43CA-A7E1-5737ADDCDD7D}"/>
          </ac:picMkLst>
        </pc:picChg>
        <pc:picChg chg="add">
          <ac:chgData name="Gemma Haywood" userId="S::gemma.haywood@glasgow.ac.uk::43302f40-4c9a-4632-b96b-30b71afdd790" providerId="AD" clId="Web-{B52A2912-EAA9-E0C6-C1E3-09A95B7292C9}" dt="2021-07-27T15:08:33.071" v="27"/>
          <ac:picMkLst>
            <pc:docMk/>
            <pc:sldMk cId="860857873" sldId="308"/>
            <ac:picMk id="4" creationId="{AF0D8606-7AEE-4A41-9819-F2ECFA22CC2E}"/>
          </ac:picMkLst>
        </pc:picChg>
      </pc:sldChg>
      <pc:sldChg chg="addSp delSp">
        <pc:chgData name="Gemma Haywood" userId="S::gemma.haywood@glasgow.ac.uk::43302f40-4c9a-4632-b96b-30b71afdd790" providerId="AD" clId="Web-{B52A2912-EAA9-E0C6-C1E3-09A95B7292C9}" dt="2021-07-27T15:08:36.712" v="29"/>
        <pc:sldMkLst>
          <pc:docMk/>
          <pc:sldMk cId="2798103169" sldId="310"/>
        </pc:sldMkLst>
        <pc:picChg chg="del">
          <ac:chgData name="Gemma Haywood" userId="S::gemma.haywood@glasgow.ac.uk::43302f40-4c9a-4632-b96b-30b71afdd790" providerId="AD" clId="Web-{B52A2912-EAA9-E0C6-C1E3-09A95B7292C9}" dt="2021-07-27T15:08:35.525" v="28"/>
          <ac:picMkLst>
            <pc:docMk/>
            <pc:sldMk cId="2798103169" sldId="310"/>
            <ac:picMk id="3" creationId="{9058B125-267A-4237-A6EF-DE93354D98AE}"/>
          </ac:picMkLst>
        </pc:picChg>
        <pc:picChg chg="add">
          <ac:chgData name="Gemma Haywood" userId="S::gemma.haywood@glasgow.ac.uk::43302f40-4c9a-4632-b96b-30b71afdd790" providerId="AD" clId="Web-{B52A2912-EAA9-E0C6-C1E3-09A95B7292C9}" dt="2021-07-27T15:08:36.712" v="29"/>
          <ac:picMkLst>
            <pc:docMk/>
            <pc:sldMk cId="2798103169" sldId="310"/>
            <ac:picMk id="4" creationId="{FA20DCBE-586C-499F-9D04-58FFF486A860}"/>
          </ac:picMkLst>
        </pc:picChg>
      </pc:sldChg>
      <pc:sldChg chg="addSp delSp">
        <pc:chgData name="Gemma Haywood" userId="S::gemma.haywood@glasgow.ac.uk::43302f40-4c9a-4632-b96b-30b71afdd790" providerId="AD" clId="Web-{B52A2912-EAA9-E0C6-C1E3-09A95B7292C9}" dt="2021-07-27T15:08:49.635" v="31"/>
        <pc:sldMkLst>
          <pc:docMk/>
          <pc:sldMk cId="731681002" sldId="312"/>
        </pc:sldMkLst>
        <pc:picChg chg="del">
          <ac:chgData name="Gemma Haywood" userId="S::gemma.haywood@glasgow.ac.uk::43302f40-4c9a-4632-b96b-30b71afdd790" providerId="AD" clId="Web-{B52A2912-EAA9-E0C6-C1E3-09A95B7292C9}" dt="2021-07-27T15:08:48.275" v="30"/>
          <ac:picMkLst>
            <pc:docMk/>
            <pc:sldMk cId="731681002" sldId="312"/>
            <ac:picMk id="3" creationId="{B5019703-3266-4FCA-A3CA-998F0B3A0091}"/>
          </ac:picMkLst>
        </pc:picChg>
        <pc:picChg chg="add">
          <ac:chgData name="Gemma Haywood" userId="S::gemma.haywood@glasgow.ac.uk::43302f40-4c9a-4632-b96b-30b71afdd790" providerId="AD" clId="Web-{B52A2912-EAA9-E0C6-C1E3-09A95B7292C9}" dt="2021-07-27T15:08:49.635" v="31"/>
          <ac:picMkLst>
            <pc:docMk/>
            <pc:sldMk cId="731681002" sldId="312"/>
            <ac:picMk id="4" creationId="{C92C7AFB-0090-4B1E-B5B6-5397FE3CB169}"/>
          </ac:picMkLst>
        </pc:picChg>
      </pc:sldChg>
      <pc:sldChg chg="modSp add ord">
        <pc:chgData name="Gemma Haywood" userId="S::gemma.haywood@glasgow.ac.uk::43302f40-4c9a-4632-b96b-30b71afdd790" providerId="AD" clId="Web-{B52A2912-EAA9-E0C6-C1E3-09A95B7292C9}" dt="2021-07-27T15:47:02.087" v="62" actId="1076"/>
        <pc:sldMkLst>
          <pc:docMk/>
          <pc:sldMk cId="4167257768" sldId="313"/>
        </pc:sldMkLst>
        <pc:graphicFrameChg chg="mod modGraphic">
          <ac:chgData name="Gemma Haywood" userId="S::gemma.haywood@glasgow.ac.uk::43302f40-4c9a-4632-b96b-30b71afdd790" providerId="AD" clId="Web-{B52A2912-EAA9-E0C6-C1E3-09A95B7292C9}" dt="2021-07-27T15:47:02.087" v="62" actId="1076"/>
          <ac:graphicFrameMkLst>
            <pc:docMk/>
            <pc:sldMk cId="4167257768" sldId="313"/>
            <ac:graphicFrameMk id="4" creationId="{BD95B48B-E990-4D0D-9A84-25BE1184885B}"/>
          </ac:graphicFrameMkLst>
        </pc:graphicFrameChg>
      </pc:sldChg>
    </pc:docChg>
  </pc:docChgLst>
  <pc:docChgLst>
    <pc:chgData name="Daniel Jolley" userId="S::daniel.r.jolley_northumbria.ac.uk#ext#@gla.onmicrosoft.com::ff3d0ea7-c639-45dc-9d98-7d8f553de168" providerId="AD" clId="Web-{33D00BA5-634E-A27A-932E-C8EC203CBB55}"/>
    <pc:docChg chg="modSld">
      <pc:chgData name="Daniel Jolley" userId="S::daniel.r.jolley_northumbria.ac.uk#ext#@gla.onmicrosoft.com::ff3d0ea7-c639-45dc-9d98-7d8f553de168" providerId="AD" clId="Web-{33D00BA5-634E-A27A-932E-C8EC203CBB55}" dt="2021-04-29T08:25:09.356" v="0" actId="20577"/>
      <pc:docMkLst>
        <pc:docMk/>
      </pc:docMkLst>
      <pc:sldChg chg="modSp">
        <pc:chgData name="Daniel Jolley" userId="S::daniel.r.jolley_northumbria.ac.uk#ext#@gla.onmicrosoft.com::ff3d0ea7-c639-45dc-9d98-7d8f553de168" providerId="AD" clId="Web-{33D00BA5-634E-A27A-932E-C8EC203CBB55}" dt="2021-04-29T08:25:09.356" v="0" actId="20577"/>
        <pc:sldMkLst>
          <pc:docMk/>
          <pc:sldMk cId="1282509396" sldId="263"/>
        </pc:sldMkLst>
        <pc:spChg chg="mod">
          <ac:chgData name="Daniel Jolley" userId="S::daniel.r.jolley_northumbria.ac.uk#ext#@gla.onmicrosoft.com::ff3d0ea7-c639-45dc-9d98-7d8f553de168" providerId="AD" clId="Web-{33D00BA5-634E-A27A-932E-C8EC203CBB55}" dt="2021-04-29T08:25:09.356" v="0" actId="20577"/>
          <ac:spMkLst>
            <pc:docMk/>
            <pc:sldMk cId="1282509396" sldId="263"/>
            <ac:spMk id="3" creationId="{08E07900-4848-4557-B1C9-C2FAFF5A8784}"/>
          </ac:spMkLst>
        </pc:spChg>
      </pc:sldChg>
    </pc:docChg>
  </pc:docChgLst>
  <pc:docChgLst>
    <pc:chgData name="Daniel Jolley" userId="S::daniel.r.jolley_northumbria.ac.uk#ext#@gla.onmicrosoft.com::ff3d0ea7-c639-45dc-9d98-7d8f553de168" providerId="AD" clId="Web-{65ED60F7-AD68-E5C5-4393-AA326C56DA4E}"/>
    <pc:docChg chg="modSld">
      <pc:chgData name="Daniel Jolley" userId="S::daniel.r.jolley_northumbria.ac.uk#ext#@gla.onmicrosoft.com::ff3d0ea7-c639-45dc-9d98-7d8f553de168" providerId="AD" clId="Web-{65ED60F7-AD68-E5C5-4393-AA326C56DA4E}" dt="2021-04-28T17:13:59.727" v="46" actId="20577"/>
      <pc:docMkLst>
        <pc:docMk/>
      </pc:docMkLst>
      <pc:sldChg chg="modSp">
        <pc:chgData name="Daniel Jolley" userId="S::daniel.r.jolley_northumbria.ac.uk#ext#@gla.onmicrosoft.com::ff3d0ea7-c639-45dc-9d98-7d8f553de168" providerId="AD" clId="Web-{65ED60F7-AD68-E5C5-4393-AA326C56DA4E}" dt="2021-04-28T17:08:28.423" v="13" actId="20577"/>
        <pc:sldMkLst>
          <pc:docMk/>
          <pc:sldMk cId="93959447" sldId="260"/>
        </pc:sldMkLst>
        <pc:spChg chg="mod">
          <ac:chgData name="Daniel Jolley" userId="S::daniel.r.jolley_northumbria.ac.uk#ext#@gla.onmicrosoft.com::ff3d0ea7-c639-45dc-9d98-7d8f553de168" providerId="AD" clId="Web-{65ED60F7-AD68-E5C5-4393-AA326C56DA4E}" dt="2021-04-28T17:08:28.423" v="13" actId="20577"/>
          <ac:spMkLst>
            <pc:docMk/>
            <pc:sldMk cId="93959447" sldId="260"/>
            <ac:spMk id="3" creationId="{7CD78DE6-D569-41E4-945B-A74B36496332}"/>
          </ac:spMkLst>
        </pc:spChg>
        <pc:picChg chg="mod">
          <ac:chgData name="Daniel Jolley" userId="S::daniel.r.jolley_northumbria.ac.uk#ext#@gla.onmicrosoft.com::ff3d0ea7-c639-45dc-9d98-7d8f553de168" providerId="AD" clId="Web-{65ED60F7-AD68-E5C5-4393-AA326C56DA4E}" dt="2021-04-28T17:07:16.530" v="4" actId="1076"/>
          <ac:picMkLst>
            <pc:docMk/>
            <pc:sldMk cId="93959447" sldId="260"/>
            <ac:picMk id="4" creationId="{FECD06D5-4FE0-47CC-B529-3065B992AD1E}"/>
          </ac:picMkLst>
        </pc:picChg>
      </pc:sldChg>
      <pc:sldChg chg="addSp modSp mod setBg">
        <pc:chgData name="Daniel Jolley" userId="S::daniel.r.jolley_northumbria.ac.uk#ext#@gla.onmicrosoft.com::ff3d0ea7-c639-45dc-9d98-7d8f553de168" providerId="AD" clId="Web-{65ED60F7-AD68-E5C5-4393-AA326C56DA4E}" dt="2021-04-28T17:13:27.476" v="41" actId="20577"/>
        <pc:sldMkLst>
          <pc:docMk/>
          <pc:sldMk cId="1282509396" sldId="263"/>
        </pc:sldMkLst>
        <pc:spChg chg="mod">
          <ac:chgData name="Daniel Jolley" userId="S::daniel.r.jolley_northumbria.ac.uk#ext#@gla.onmicrosoft.com::ff3d0ea7-c639-45dc-9d98-7d8f553de168" providerId="AD" clId="Web-{65ED60F7-AD68-E5C5-4393-AA326C56DA4E}" dt="2021-04-28T17:13:21.819" v="38"/>
          <ac:spMkLst>
            <pc:docMk/>
            <pc:sldMk cId="1282509396" sldId="263"/>
            <ac:spMk id="2" creationId="{BC75F1AD-CF5F-4C7A-87DD-DCFF5149D137}"/>
          </ac:spMkLst>
        </pc:spChg>
        <pc:spChg chg="mod">
          <ac:chgData name="Daniel Jolley" userId="S::daniel.r.jolley_northumbria.ac.uk#ext#@gla.onmicrosoft.com::ff3d0ea7-c639-45dc-9d98-7d8f553de168" providerId="AD" clId="Web-{65ED60F7-AD68-E5C5-4393-AA326C56DA4E}" dt="2021-04-28T17:13:27.476" v="41" actId="20577"/>
          <ac:spMkLst>
            <pc:docMk/>
            <pc:sldMk cId="1282509396" sldId="263"/>
            <ac:spMk id="3" creationId="{08E07900-4848-4557-B1C9-C2FAFF5A8784}"/>
          </ac:spMkLst>
        </pc:spChg>
        <pc:spChg chg="add">
          <ac:chgData name="Daniel Jolley" userId="S::daniel.r.jolley_northumbria.ac.uk#ext#@gla.onmicrosoft.com::ff3d0ea7-c639-45dc-9d98-7d8f553de168" providerId="AD" clId="Web-{65ED60F7-AD68-E5C5-4393-AA326C56DA4E}" dt="2021-04-28T17:13:21.819" v="38"/>
          <ac:spMkLst>
            <pc:docMk/>
            <pc:sldMk cId="1282509396" sldId="263"/>
            <ac:spMk id="10" creationId="{F4155C20-3F0E-4576-8A0B-C345B62312DA}"/>
          </ac:spMkLst>
        </pc:spChg>
        <pc:spChg chg="add">
          <ac:chgData name="Daniel Jolley" userId="S::daniel.r.jolley_northumbria.ac.uk#ext#@gla.onmicrosoft.com::ff3d0ea7-c639-45dc-9d98-7d8f553de168" providerId="AD" clId="Web-{65ED60F7-AD68-E5C5-4393-AA326C56DA4E}" dt="2021-04-28T17:13:21.819" v="38"/>
          <ac:spMkLst>
            <pc:docMk/>
            <pc:sldMk cId="1282509396" sldId="263"/>
            <ac:spMk id="14" creationId="{0BAEB82B-9A6B-4982-B56B-7529C6EA9A95}"/>
          </ac:spMkLst>
        </pc:spChg>
        <pc:spChg chg="add">
          <ac:chgData name="Daniel Jolley" userId="S::daniel.r.jolley_northumbria.ac.uk#ext#@gla.onmicrosoft.com::ff3d0ea7-c639-45dc-9d98-7d8f553de168" providerId="AD" clId="Web-{65ED60F7-AD68-E5C5-4393-AA326C56DA4E}" dt="2021-04-28T17:13:21.819" v="38"/>
          <ac:spMkLst>
            <pc:docMk/>
            <pc:sldMk cId="1282509396" sldId="263"/>
            <ac:spMk id="16" creationId="{FC71CE45-EECF-4555-AD4B-1B3D0D5D1540}"/>
          </ac:spMkLst>
        </pc:spChg>
        <pc:spChg chg="add">
          <ac:chgData name="Daniel Jolley" userId="S::daniel.r.jolley_northumbria.ac.uk#ext#@gla.onmicrosoft.com::ff3d0ea7-c639-45dc-9d98-7d8f553de168" providerId="AD" clId="Web-{65ED60F7-AD68-E5C5-4393-AA326C56DA4E}" dt="2021-04-28T17:13:21.819" v="38"/>
          <ac:spMkLst>
            <pc:docMk/>
            <pc:sldMk cId="1282509396" sldId="263"/>
            <ac:spMk id="18" creationId="{53AA89D1-0C70-46BB-8E35-5722A4B18A78}"/>
          </ac:spMkLst>
        </pc:spChg>
        <pc:cxnChg chg="add">
          <ac:chgData name="Daniel Jolley" userId="S::daniel.r.jolley_northumbria.ac.uk#ext#@gla.onmicrosoft.com::ff3d0ea7-c639-45dc-9d98-7d8f553de168" providerId="AD" clId="Web-{65ED60F7-AD68-E5C5-4393-AA326C56DA4E}" dt="2021-04-28T17:13:21.819" v="38"/>
          <ac:cxnSpMkLst>
            <pc:docMk/>
            <pc:sldMk cId="1282509396" sldId="263"/>
            <ac:cxnSpMk id="8" creationId="{D1B787A8-0D67-4B7E-9B48-86BD906AB6B5}"/>
          </ac:cxnSpMkLst>
        </pc:cxnChg>
        <pc:cxnChg chg="add">
          <ac:chgData name="Daniel Jolley" userId="S::daniel.r.jolley_northumbria.ac.uk#ext#@gla.onmicrosoft.com::ff3d0ea7-c639-45dc-9d98-7d8f553de168" providerId="AD" clId="Web-{65ED60F7-AD68-E5C5-4393-AA326C56DA4E}" dt="2021-04-28T17:13:21.819" v="38"/>
          <ac:cxnSpMkLst>
            <pc:docMk/>
            <pc:sldMk cId="1282509396" sldId="263"/>
            <ac:cxnSpMk id="12" creationId="{56020367-4FD5-4596-8E10-C5F095CD8DBF}"/>
          </ac:cxnSpMkLst>
        </pc:cxnChg>
      </pc:sldChg>
      <pc:sldChg chg="modSp">
        <pc:chgData name="Daniel Jolley" userId="S::daniel.r.jolley_northumbria.ac.uk#ext#@gla.onmicrosoft.com::ff3d0ea7-c639-45dc-9d98-7d8f553de168" providerId="AD" clId="Web-{65ED60F7-AD68-E5C5-4393-AA326C56DA4E}" dt="2021-04-28T17:13:59.727" v="46" actId="20577"/>
        <pc:sldMkLst>
          <pc:docMk/>
          <pc:sldMk cId="318514928" sldId="264"/>
        </pc:sldMkLst>
        <pc:spChg chg="mod">
          <ac:chgData name="Daniel Jolley" userId="S::daniel.r.jolley_northumbria.ac.uk#ext#@gla.onmicrosoft.com::ff3d0ea7-c639-45dc-9d98-7d8f553de168" providerId="AD" clId="Web-{65ED60F7-AD68-E5C5-4393-AA326C56DA4E}" dt="2021-04-28T17:13:59.727" v="46" actId="20577"/>
          <ac:spMkLst>
            <pc:docMk/>
            <pc:sldMk cId="318514928" sldId="264"/>
            <ac:spMk id="3" creationId="{DCA267F6-6789-4727-B6F4-4891B1F1098E}"/>
          </ac:spMkLst>
        </pc:spChg>
      </pc:sldChg>
      <pc:sldChg chg="delSp modSp">
        <pc:chgData name="Daniel Jolley" userId="S::daniel.r.jolley_northumbria.ac.uk#ext#@gla.onmicrosoft.com::ff3d0ea7-c639-45dc-9d98-7d8f553de168" providerId="AD" clId="Web-{65ED60F7-AD68-E5C5-4393-AA326C56DA4E}" dt="2021-04-28T17:06:42.545" v="3" actId="1076"/>
        <pc:sldMkLst>
          <pc:docMk/>
          <pc:sldMk cId="132985243" sldId="267"/>
        </pc:sldMkLst>
        <pc:spChg chg="del">
          <ac:chgData name="Daniel Jolley" userId="S::daniel.r.jolley_northumbria.ac.uk#ext#@gla.onmicrosoft.com::ff3d0ea7-c639-45dc-9d98-7d8f553de168" providerId="AD" clId="Web-{65ED60F7-AD68-E5C5-4393-AA326C56DA4E}" dt="2021-04-28T17:06:40.733" v="2"/>
          <ac:spMkLst>
            <pc:docMk/>
            <pc:sldMk cId="132985243" sldId="267"/>
            <ac:spMk id="2" creationId="{F723A0D2-C875-48D1-8D3A-B44FC58C579D}"/>
          </ac:spMkLst>
        </pc:spChg>
        <pc:spChg chg="del">
          <ac:chgData name="Daniel Jolley" userId="S::daniel.r.jolley_northumbria.ac.uk#ext#@gla.onmicrosoft.com::ff3d0ea7-c639-45dc-9d98-7d8f553de168" providerId="AD" clId="Web-{65ED60F7-AD68-E5C5-4393-AA326C56DA4E}" dt="2021-04-28T17:06:39.123" v="1"/>
          <ac:spMkLst>
            <pc:docMk/>
            <pc:sldMk cId="132985243" sldId="267"/>
            <ac:spMk id="9" creationId="{D5462A87-B874-47FA-AAF7-CA09BF6F5B47}"/>
          </ac:spMkLst>
        </pc:spChg>
        <pc:picChg chg="mod">
          <ac:chgData name="Daniel Jolley" userId="S::daniel.r.jolley_northumbria.ac.uk#ext#@gla.onmicrosoft.com::ff3d0ea7-c639-45dc-9d98-7d8f553de168" providerId="AD" clId="Web-{65ED60F7-AD68-E5C5-4393-AA326C56DA4E}" dt="2021-04-28T17:06:42.545" v="3" actId="1076"/>
          <ac:picMkLst>
            <pc:docMk/>
            <pc:sldMk cId="132985243" sldId="267"/>
            <ac:picMk id="1026" creationId="{5EC30241-CE21-467A-96EF-FDD2FD1CEC76}"/>
          </ac:picMkLst>
        </pc:picChg>
      </pc:sldChg>
      <pc:sldChg chg="modSp">
        <pc:chgData name="Daniel Jolley" userId="S::daniel.r.jolley_northumbria.ac.uk#ext#@gla.onmicrosoft.com::ff3d0ea7-c639-45dc-9d98-7d8f553de168" providerId="AD" clId="Web-{65ED60F7-AD68-E5C5-4393-AA326C56DA4E}" dt="2021-04-28T17:09:58.737" v="33" actId="14100"/>
        <pc:sldMkLst>
          <pc:docMk/>
          <pc:sldMk cId="3109950242" sldId="268"/>
        </pc:sldMkLst>
        <pc:spChg chg="mod">
          <ac:chgData name="Daniel Jolley" userId="S::daniel.r.jolley_northumbria.ac.uk#ext#@gla.onmicrosoft.com::ff3d0ea7-c639-45dc-9d98-7d8f553de168" providerId="AD" clId="Web-{65ED60F7-AD68-E5C5-4393-AA326C56DA4E}" dt="2021-04-28T17:09:58.737" v="33" actId="14100"/>
          <ac:spMkLst>
            <pc:docMk/>
            <pc:sldMk cId="3109950242" sldId="268"/>
            <ac:spMk id="3" creationId="{4152A62C-6AC0-45A8-90A7-4DA8689C6659}"/>
          </ac:spMkLst>
        </pc:spChg>
      </pc:sldChg>
      <pc:sldChg chg="modSp">
        <pc:chgData name="Daniel Jolley" userId="S::daniel.r.jolley_northumbria.ac.uk#ext#@gla.onmicrosoft.com::ff3d0ea7-c639-45dc-9d98-7d8f553de168" providerId="AD" clId="Web-{65ED60F7-AD68-E5C5-4393-AA326C56DA4E}" dt="2021-04-28T17:12:28.787" v="35" actId="20577"/>
        <pc:sldMkLst>
          <pc:docMk/>
          <pc:sldMk cId="964795468" sldId="270"/>
        </pc:sldMkLst>
        <pc:spChg chg="mod">
          <ac:chgData name="Daniel Jolley" userId="S::daniel.r.jolley_northumbria.ac.uk#ext#@gla.onmicrosoft.com::ff3d0ea7-c639-45dc-9d98-7d8f553de168" providerId="AD" clId="Web-{65ED60F7-AD68-E5C5-4393-AA326C56DA4E}" dt="2021-04-28T17:12:28.787" v="35" actId="20577"/>
          <ac:spMkLst>
            <pc:docMk/>
            <pc:sldMk cId="964795468" sldId="270"/>
            <ac:spMk id="3" creationId="{A5F27ED9-FE74-46A7-A361-A95340F5854C}"/>
          </ac:spMkLst>
        </pc:spChg>
      </pc:sldChg>
      <pc:sldChg chg="modSp">
        <pc:chgData name="Daniel Jolley" userId="S::daniel.r.jolley_northumbria.ac.uk#ext#@gla.onmicrosoft.com::ff3d0ea7-c639-45dc-9d98-7d8f553de168" providerId="AD" clId="Web-{65ED60F7-AD68-E5C5-4393-AA326C56DA4E}" dt="2021-04-28T17:13:37.445" v="42" actId="1076"/>
        <pc:sldMkLst>
          <pc:docMk/>
          <pc:sldMk cId="597914196" sldId="271"/>
        </pc:sldMkLst>
        <pc:spChg chg="mod">
          <ac:chgData name="Daniel Jolley" userId="S::daniel.r.jolley_northumbria.ac.uk#ext#@gla.onmicrosoft.com::ff3d0ea7-c639-45dc-9d98-7d8f553de168" providerId="AD" clId="Web-{65ED60F7-AD68-E5C5-4393-AA326C56DA4E}" dt="2021-04-28T17:13:37.445" v="42" actId="1076"/>
          <ac:spMkLst>
            <pc:docMk/>
            <pc:sldMk cId="597914196" sldId="271"/>
            <ac:spMk id="2" creationId="{B88E5D5D-F0AF-474F-926B-C305654E205C}"/>
          </ac:spMkLst>
        </pc:spChg>
      </pc:sldChg>
      <pc:sldChg chg="modSp">
        <pc:chgData name="Daniel Jolley" userId="S::daniel.r.jolley_northumbria.ac.uk#ext#@gla.onmicrosoft.com::ff3d0ea7-c639-45dc-9d98-7d8f553de168" providerId="AD" clId="Web-{65ED60F7-AD68-E5C5-4393-AA326C56DA4E}" dt="2021-04-28T17:13:43.445" v="43" actId="1076"/>
        <pc:sldMkLst>
          <pc:docMk/>
          <pc:sldMk cId="816136584" sldId="274"/>
        </pc:sldMkLst>
        <pc:spChg chg="mod">
          <ac:chgData name="Daniel Jolley" userId="S::daniel.r.jolley_northumbria.ac.uk#ext#@gla.onmicrosoft.com::ff3d0ea7-c639-45dc-9d98-7d8f553de168" providerId="AD" clId="Web-{65ED60F7-AD68-E5C5-4393-AA326C56DA4E}" dt="2021-04-28T17:13:43.445" v="43" actId="1076"/>
          <ac:spMkLst>
            <pc:docMk/>
            <pc:sldMk cId="816136584" sldId="274"/>
            <ac:spMk id="2" creationId="{E427E0DB-5F9E-4662-A02F-1181B8A7369A}"/>
          </ac:spMkLst>
        </pc:spChg>
      </pc:sldChg>
      <pc:sldChg chg="addSp delSp modSp mod setBg">
        <pc:chgData name="Daniel Jolley" userId="S::daniel.r.jolley_northumbria.ac.uk#ext#@gla.onmicrosoft.com::ff3d0ea7-c639-45dc-9d98-7d8f553de168" providerId="AD" clId="Web-{65ED60F7-AD68-E5C5-4393-AA326C56DA4E}" dt="2021-04-28T17:08:59.892" v="22" actId="20577"/>
        <pc:sldMkLst>
          <pc:docMk/>
          <pc:sldMk cId="2359723781" sldId="278"/>
        </pc:sldMkLst>
        <pc:spChg chg="mod">
          <ac:chgData name="Daniel Jolley" userId="S::daniel.r.jolley_northumbria.ac.uk#ext#@gla.onmicrosoft.com::ff3d0ea7-c639-45dc-9d98-7d8f553de168" providerId="AD" clId="Web-{65ED60F7-AD68-E5C5-4393-AA326C56DA4E}" dt="2021-04-28T17:08:45.532" v="16"/>
          <ac:spMkLst>
            <pc:docMk/>
            <pc:sldMk cId="2359723781" sldId="278"/>
            <ac:spMk id="2" creationId="{C924ABBE-6CF3-4786-AA6A-7349B413E4F6}"/>
          </ac:spMkLst>
        </pc:spChg>
        <pc:spChg chg="mod">
          <ac:chgData name="Daniel Jolley" userId="S::daniel.r.jolley_northumbria.ac.uk#ext#@gla.onmicrosoft.com::ff3d0ea7-c639-45dc-9d98-7d8f553de168" providerId="AD" clId="Web-{65ED60F7-AD68-E5C5-4393-AA326C56DA4E}" dt="2021-04-28T17:08:59.892" v="22" actId="20577"/>
          <ac:spMkLst>
            <pc:docMk/>
            <pc:sldMk cId="2359723781" sldId="278"/>
            <ac:spMk id="3" creationId="{E4CEB0FD-FB8A-47E0-9145-7B33FFA81CFD}"/>
          </ac:spMkLst>
        </pc:spChg>
        <pc:spChg chg="add del">
          <ac:chgData name="Daniel Jolley" userId="S::daniel.r.jolley_northumbria.ac.uk#ext#@gla.onmicrosoft.com::ff3d0ea7-c639-45dc-9d98-7d8f553de168" providerId="AD" clId="Web-{65ED60F7-AD68-E5C5-4393-AA326C56DA4E}" dt="2021-04-28T17:08:45.532" v="16"/>
          <ac:spMkLst>
            <pc:docMk/>
            <pc:sldMk cId="2359723781" sldId="278"/>
            <ac:spMk id="10" creationId="{5E7AA7E8-8006-4E1F-A566-FCF37EE6F35D}"/>
          </ac:spMkLst>
        </pc:spChg>
        <pc:spChg chg="add">
          <ac:chgData name="Daniel Jolley" userId="S::daniel.r.jolley_northumbria.ac.uk#ext#@gla.onmicrosoft.com::ff3d0ea7-c639-45dc-9d98-7d8f553de168" providerId="AD" clId="Web-{65ED60F7-AD68-E5C5-4393-AA326C56DA4E}" dt="2021-04-28T17:08:45.532" v="16"/>
          <ac:spMkLst>
            <pc:docMk/>
            <pc:sldMk cId="2359723781" sldId="278"/>
            <ac:spMk id="17" creationId="{A2679492-7988-4050-9056-542444452411}"/>
          </ac:spMkLst>
        </pc:spChg>
        <pc:spChg chg="add">
          <ac:chgData name="Daniel Jolley" userId="S::daniel.r.jolley_northumbria.ac.uk#ext#@gla.onmicrosoft.com::ff3d0ea7-c639-45dc-9d98-7d8f553de168" providerId="AD" clId="Web-{65ED60F7-AD68-E5C5-4393-AA326C56DA4E}" dt="2021-04-28T17:08:45.532" v="16"/>
          <ac:spMkLst>
            <pc:docMk/>
            <pc:sldMk cId="2359723781" sldId="278"/>
            <ac:spMk id="19" creationId="{B091B163-7D61-4891-ABCF-5C13D9C418D0}"/>
          </ac:spMkLst>
        </pc:spChg>
        <pc:spChg chg="add">
          <ac:chgData name="Daniel Jolley" userId="S::daniel.r.jolley_northumbria.ac.uk#ext#@gla.onmicrosoft.com::ff3d0ea7-c639-45dc-9d98-7d8f553de168" providerId="AD" clId="Web-{65ED60F7-AD68-E5C5-4393-AA326C56DA4E}" dt="2021-04-28T17:08:45.532" v="16"/>
          <ac:spMkLst>
            <pc:docMk/>
            <pc:sldMk cId="2359723781" sldId="278"/>
            <ac:spMk id="21" creationId="{6CB927A4-E432-4310-9CD5-E89FF5063179}"/>
          </ac:spMkLst>
        </pc:spChg>
        <pc:spChg chg="add">
          <ac:chgData name="Daniel Jolley" userId="S::daniel.r.jolley_northumbria.ac.uk#ext#@gla.onmicrosoft.com::ff3d0ea7-c639-45dc-9d98-7d8f553de168" providerId="AD" clId="Web-{65ED60F7-AD68-E5C5-4393-AA326C56DA4E}" dt="2021-04-28T17:08:45.532" v="16"/>
          <ac:spMkLst>
            <pc:docMk/>
            <pc:sldMk cId="2359723781" sldId="278"/>
            <ac:spMk id="23" creationId="{E3020543-B24B-4EC4-8FFC-8DD88EEA91A8}"/>
          </ac:spMkLst>
        </pc:spChg>
        <pc:spChg chg="add">
          <ac:chgData name="Daniel Jolley" userId="S::daniel.r.jolley_northumbria.ac.uk#ext#@gla.onmicrosoft.com::ff3d0ea7-c639-45dc-9d98-7d8f553de168" providerId="AD" clId="Web-{65ED60F7-AD68-E5C5-4393-AA326C56DA4E}" dt="2021-04-28T17:08:45.532" v="16"/>
          <ac:spMkLst>
            <pc:docMk/>
            <pc:sldMk cId="2359723781" sldId="278"/>
            <ac:spMk id="25" creationId="{1453BF6C-B012-48B7-B4E8-6D7AC7C27D02}"/>
          </ac:spMkLst>
        </pc:spChg>
        <pc:cxnChg chg="add del">
          <ac:chgData name="Daniel Jolley" userId="S::daniel.r.jolley_northumbria.ac.uk#ext#@gla.onmicrosoft.com::ff3d0ea7-c639-45dc-9d98-7d8f553de168" providerId="AD" clId="Web-{65ED60F7-AD68-E5C5-4393-AA326C56DA4E}" dt="2021-04-28T17:08:45.532" v="16"/>
          <ac:cxnSpMkLst>
            <pc:docMk/>
            <pc:sldMk cId="2359723781" sldId="278"/>
            <ac:cxnSpMk id="8" creationId="{D1B787A8-0D67-4B7E-9B48-86BD906AB6B5}"/>
          </ac:cxnSpMkLst>
        </pc:cxnChg>
        <pc:cxnChg chg="add del">
          <ac:chgData name="Daniel Jolley" userId="S::daniel.r.jolley_northumbria.ac.uk#ext#@gla.onmicrosoft.com::ff3d0ea7-c639-45dc-9d98-7d8f553de168" providerId="AD" clId="Web-{65ED60F7-AD68-E5C5-4393-AA326C56DA4E}" dt="2021-04-28T17:08:45.532" v="16"/>
          <ac:cxnSpMkLst>
            <pc:docMk/>
            <pc:sldMk cId="2359723781" sldId="278"/>
            <ac:cxnSpMk id="12" creationId="{56020367-4FD5-4596-8E10-C5F095CD8DBF}"/>
          </ac:cxnSpMkLst>
        </pc:cxnChg>
        <pc:cxnChg chg="add">
          <ac:chgData name="Daniel Jolley" userId="S::daniel.r.jolley_northumbria.ac.uk#ext#@gla.onmicrosoft.com::ff3d0ea7-c639-45dc-9d98-7d8f553de168" providerId="AD" clId="Web-{65ED60F7-AD68-E5C5-4393-AA326C56DA4E}" dt="2021-04-28T17:08:45.532" v="16"/>
          <ac:cxnSpMkLst>
            <pc:docMk/>
            <pc:sldMk cId="2359723781" sldId="278"/>
            <ac:cxnSpMk id="27" creationId="{C49DA8F6-BCC1-4447-B54C-57856834B94B}"/>
          </ac:cxnSpMkLst>
        </pc:cxnChg>
      </pc:sldChg>
      <pc:sldChg chg="modSp">
        <pc:chgData name="Daniel Jolley" userId="S::daniel.r.jolley_northumbria.ac.uk#ext#@gla.onmicrosoft.com::ff3d0ea7-c639-45dc-9d98-7d8f553de168" providerId="AD" clId="Web-{65ED60F7-AD68-E5C5-4393-AA326C56DA4E}" dt="2021-04-28T17:12:08.584" v="34" actId="20577"/>
        <pc:sldMkLst>
          <pc:docMk/>
          <pc:sldMk cId="559321370" sldId="283"/>
        </pc:sldMkLst>
        <pc:spChg chg="mod">
          <ac:chgData name="Daniel Jolley" userId="S::daniel.r.jolley_northumbria.ac.uk#ext#@gla.onmicrosoft.com::ff3d0ea7-c639-45dc-9d98-7d8f553de168" providerId="AD" clId="Web-{65ED60F7-AD68-E5C5-4393-AA326C56DA4E}" dt="2021-04-28T17:12:08.584" v="34" actId="20577"/>
          <ac:spMkLst>
            <pc:docMk/>
            <pc:sldMk cId="559321370" sldId="283"/>
            <ac:spMk id="3" creationId="{A5F27ED9-FE74-46A7-A361-A95340F5854C}"/>
          </ac:spMkLst>
        </pc:spChg>
      </pc:sldChg>
      <pc:sldChg chg="modSp">
        <pc:chgData name="Daniel Jolley" userId="S::daniel.r.jolley_northumbria.ac.uk#ext#@gla.onmicrosoft.com::ff3d0ea7-c639-45dc-9d98-7d8f553de168" providerId="AD" clId="Web-{65ED60F7-AD68-E5C5-4393-AA326C56DA4E}" dt="2021-04-28T17:12:57.225" v="36" actId="20577"/>
        <pc:sldMkLst>
          <pc:docMk/>
          <pc:sldMk cId="559102202" sldId="289"/>
        </pc:sldMkLst>
        <pc:spChg chg="mod">
          <ac:chgData name="Daniel Jolley" userId="S::daniel.r.jolley_northumbria.ac.uk#ext#@gla.onmicrosoft.com::ff3d0ea7-c639-45dc-9d98-7d8f553de168" providerId="AD" clId="Web-{65ED60F7-AD68-E5C5-4393-AA326C56DA4E}" dt="2021-04-28T17:12:57.225" v="36" actId="20577"/>
          <ac:spMkLst>
            <pc:docMk/>
            <pc:sldMk cId="559102202" sldId="289"/>
            <ac:spMk id="2" creationId="{1D22B5DA-294F-4EC7-8D1B-305C28499E5F}"/>
          </ac:spMkLst>
        </pc:spChg>
      </pc:sldChg>
      <pc:sldChg chg="addSp delSp modSp mod setBg">
        <pc:chgData name="Daniel Jolley" userId="S::daniel.r.jolley_northumbria.ac.uk#ext#@gla.onmicrosoft.com::ff3d0ea7-c639-45dc-9d98-7d8f553de168" providerId="AD" clId="Web-{65ED60F7-AD68-E5C5-4393-AA326C56DA4E}" dt="2021-04-28T17:09:40.424" v="29"/>
        <pc:sldMkLst>
          <pc:docMk/>
          <pc:sldMk cId="3312610097" sldId="293"/>
        </pc:sldMkLst>
        <pc:spChg chg="mod">
          <ac:chgData name="Daniel Jolley" userId="S::daniel.r.jolley_northumbria.ac.uk#ext#@gla.onmicrosoft.com::ff3d0ea7-c639-45dc-9d98-7d8f553de168" providerId="AD" clId="Web-{65ED60F7-AD68-E5C5-4393-AA326C56DA4E}" dt="2021-04-28T17:09:40.424" v="29"/>
          <ac:spMkLst>
            <pc:docMk/>
            <pc:sldMk cId="3312610097" sldId="293"/>
            <ac:spMk id="2" creationId="{8473FCA9-1D9A-4C2F-BF1E-3A05EAFC50CB}"/>
          </ac:spMkLst>
        </pc:spChg>
        <pc:spChg chg="add del mod">
          <ac:chgData name="Daniel Jolley" userId="S::daniel.r.jolley_northumbria.ac.uk#ext#@gla.onmicrosoft.com::ff3d0ea7-c639-45dc-9d98-7d8f553de168" providerId="AD" clId="Web-{65ED60F7-AD68-E5C5-4393-AA326C56DA4E}" dt="2021-04-28T17:09:40.424" v="29"/>
          <ac:spMkLst>
            <pc:docMk/>
            <pc:sldMk cId="3312610097" sldId="293"/>
            <ac:spMk id="3" creationId="{DA03827F-1130-4ECC-A67C-03D51058A44C}"/>
          </ac:spMkLst>
        </pc:spChg>
        <pc:spChg chg="add del">
          <ac:chgData name="Daniel Jolley" userId="S::daniel.r.jolley_northumbria.ac.uk#ext#@gla.onmicrosoft.com::ff3d0ea7-c639-45dc-9d98-7d8f553de168" providerId="AD" clId="Web-{65ED60F7-AD68-E5C5-4393-AA326C56DA4E}" dt="2021-04-28T17:09:40.424" v="29"/>
          <ac:spMkLst>
            <pc:docMk/>
            <pc:sldMk cId="3312610097" sldId="293"/>
            <ac:spMk id="9" creationId="{16AC3602-3348-4F31-9E43-076B03514ECB}"/>
          </ac:spMkLst>
        </pc:spChg>
        <pc:spChg chg="add del">
          <ac:chgData name="Daniel Jolley" userId="S::daniel.r.jolley_northumbria.ac.uk#ext#@gla.onmicrosoft.com::ff3d0ea7-c639-45dc-9d98-7d8f553de168" providerId="AD" clId="Web-{65ED60F7-AD68-E5C5-4393-AA326C56DA4E}" dt="2021-04-28T17:09:40.424" v="29"/>
          <ac:spMkLst>
            <pc:docMk/>
            <pc:sldMk cId="3312610097" sldId="293"/>
            <ac:spMk id="11" creationId="{394094B0-A6C9-44BE-9042-66EF0612F625}"/>
          </ac:spMkLst>
        </pc:spChg>
        <pc:spChg chg="add del">
          <ac:chgData name="Daniel Jolley" userId="S::daniel.r.jolley_northumbria.ac.uk#ext#@gla.onmicrosoft.com::ff3d0ea7-c639-45dc-9d98-7d8f553de168" providerId="AD" clId="Web-{65ED60F7-AD68-E5C5-4393-AA326C56DA4E}" dt="2021-04-28T17:09:40.424" v="29"/>
          <ac:spMkLst>
            <pc:docMk/>
            <pc:sldMk cId="3312610097" sldId="293"/>
            <ac:spMk id="13" creationId="{64C2CA96-0B16-4AA7-B340-33044D238597}"/>
          </ac:spMkLst>
        </pc:spChg>
        <pc:spChg chg="add del">
          <ac:chgData name="Daniel Jolley" userId="S::daniel.r.jolley_northumbria.ac.uk#ext#@gla.onmicrosoft.com::ff3d0ea7-c639-45dc-9d98-7d8f553de168" providerId="AD" clId="Web-{65ED60F7-AD68-E5C5-4393-AA326C56DA4E}" dt="2021-04-28T17:09:40.424" v="29"/>
          <ac:spMkLst>
            <pc:docMk/>
            <pc:sldMk cId="3312610097" sldId="293"/>
            <ac:spMk id="17" creationId="{1D50D7A8-F1D5-4306-8A9B-DD7A73EB8BCE}"/>
          </ac:spMkLst>
        </pc:spChg>
        <pc:graphicFrameChg chg="add del">
          <ac:chgData name="Daniel Jolley" userId="S::daniel.r.jolley_northumbria.ac.uk#ext#@gla.onmicrosoft.com::ff3d0ea7-c639-45dc-9d98-7d8f553de168" providerId="AD" clId="Web-{65ED60F7-AD68-E5C5-4393-AA326C56DA4E}" dt="2021-04-28T17:09:40.424" v="29"/>
          <ac:graphicFrameMkLst>
            <pc:docMk/>
            <pc:sldMk cId="3312610097" sldId="293"/>
            <ac:graphicFrameMk id="5" creationId="{13E414E2-A32B-4C02-8105-F4B97D475A90}"/>
          </ac:graphicFrameMkLst>
        </pc:graphicFrameChg>
        <pc:cxnChg chg="add del">
          <ac:chgData name="Daniel Jolley" userId="S::daniel.r.jolley_northumbria.ac.uk#ext#@gla.onmicrosoft.com::ff3d0ea7-c639-45dc-9d98-7d8f553de168" providerId="AD" clId="Web-{65ED60F7-AD68-E5C5-4393-AA326C56DA4E}" dt="2021-04-28T17:09:40.424" v="29"/>
          <ac:cxnSpMkLst>
            <pc:docMk/>
            <pc:sldMk cId="3312610097" sldId="293"/>
            <ac:cxnSpMk id="15" creationId="{94169334-264D-4176-8BDE-037249A61B4E}"/>
          </ac:cxnSpMkLst>
        </pc:cxnChg>
      </pc:sldChg>
      <pc:sldChg chg="modSp">
        <pc:chgData name="Daniel Jolley" userId="S::daniel.r.jolley_northumbria.ac.uk#ext#@gla.onmicrosoft.com::ff3d0ea7-c639-45dc-9d98-7d8f553de168" providerId="AD" clId="Web-{65ED60F7-AD68-E5C5-4393-AA326C56DA4E}" dt="2021-04-28T17:13:11.194" v="37" actId="20577"/>
        <pc:sldMkLst>
          <pc:docMk/>
          <pc:sldMk cId="3452872066" sldId="294"/>
        </pc:sldMkLst>
        <pc:spChg chg="mod">
          <ac:chgData name="Daniel Jolley" userId="S::daniel.r.jolley_northumbria.ac.uk#ext#@gla.onmicrosoft.com::ff3d0ea7-c639-45dc-9d98-7d8f553de168" providerId="AD" clId="Web-{65ED60F7-AD68-E5C5-4393-AA326C56DA4E}" dt="2021-04-28T17:13:11.194" v="37" actId="20577"/>
          <ac:spMkLst>
            <pc:docMk/>
            <pc:sldMk cId="3452872066" sldId="294"/>
            <ac:spMk id="3" creationId="{851757BE-E7B3-4D93-BE3C-69354764E2E7}"/>
          </ac:spMkLst>
        </pc:spChg>
      </pc:sldChg>
      <pc:sldChg chg="modSp">
        <pc:chgData name="Daniel Jolley" userId="S::daniel.r.jolley_northumbria.ac.uk#ext#@gla.onmicrosoft.com::ff3d0ea7-c639-45dc-9d98-7d8f553de168" providerId="AD" clId="Web-{65ED60F7-AD68-E5C5-4393-AA326C56DA4E}" dt="2021-04-28T17:13:45.882" v="44" actId="1076"/>
        <pc:sldMkLst>
          <pc:docMk/>
          <pc:sldMk cId="3029870317" sldId="295"/>
        </pc:sldMkLst>
        <pc:spChg chg="mod">
          <ac:chgData name="Daniel Jolley" userId="S::daniel.r.jolley_northumbria.ac.uk#ext#@gla.onmicrosoft.com::ff3d0ea7-c639-45dc-9d98-7d8f553de168" providerId="AD" clId="Web-{65ED60F7-AD68-E5C5-4393-AA326C56DA4E}" dt="2021-04-28T17:13:45.882" v="44" actId="1076"/>
          <ac:spMkLst>
            <pc:docMk/>
            <pc:sldMk cId="3029870317" sldId="295"/>
            <ac:spMk id="2" creationId="{E427E0DB-5F9E-4662-A02F-1181B8A7369A}"/>
          </ac:spMkLst>
        </pc:spChg>
      </pc:sldChg>
      <pc:sldChg chg="modSp">
        <pc:chgData name="Daniel Jolley" userId="S::daniel.r.jolley_northumbria.ac.uk#ext#@gla.onmicrosoft.com::ff3d0ea7-c639-45dc-9d98-7d8f553de168" providerId="AD" clId="Web-{65ED60F7-AD68-E5C5-4393-AA326C56DA4E}" dt="2021-04-28T17:13:51.039" v="45" actId="1076"/>
        <pc:sldMkLst>
          <pc:docMk/>
          <pc:sldMk cId="2419562576" sldId="297"/>
        </pc:sldMkLst>
        <pc:spChg chg="mod">
          <ac:chgData name="Daniel Jolley" userId="S::daniel.r.jolley_northumbria.ac.uk#ext#@gla.onmicrosoft.com::ff3d0ea7-c639-45dc-9d98-7d8f553de168" providerId="AD" clId="Web-{65ED60F7-AD68-E5C5-4393-AA326C56DA4E}" dt="2021-04-28T17:13:51.039" v="45" actId="1076"/>
          <ac:spMkLst>
            <pc:docMk/>
            <pc:sldMk cId="2419562576" sldId="297"/>
            <ac:spMk id="2" creationId="{E427E0DB-5F9E-4662-A02F-1181B8A7369A}"/>
          </ac:spMkLst>
        </pc:spChg>
      </pc:sldChg>
    </pc:docChg>
  </pc:docChgLst>
  <pc:docChgLst>
    <pc:chgData name="Daniel Jolley" userId="ba7d7669-5981-497e-9568-c73a6cb4e66f" providerId="ADAL" clId="{8954457D-0188-47F8-AF99-8EC1964D0527}"/>
    <pc:docChg chg="custSel modSld">
      <pc:chgData name="Daniel Jolley" userId="ba7d7669-5981-497e-9568-c73a6cb4e66f" providerId="ADAL" clId="{8954457D-0188-47F8-AF99-8EC1964D0527}" dt="2021-08-20T10:56:13.185" v="27" actId="20577"/>
      <pc:docMkLst>
        <pc:docMk/>
      </pc:docMkLst>
      <pc:sldChg chg="modSp mod">
        <pc:chgData name="Daniel Jolley" userId="ba7d7669-5981-497e-9568-c73a6cb4e66f" providerId="ADAL" clId="{8954457D-0188-47F8-AF99-8EC1964D0527}" dt="2021-07-15T10:29:07.535" v="2" actId="1038"/>
        <pc:sldMkLst>
          <pc:docMk/>
          <pc:sldMk cId="486233363" sldId="261"/>
        </pc:sldMkLst>
        <pc:picChg chg="mod">
          <ac:chgData name="Daniel Jolley" userId="ba7d7669-5981-497e-9568-c73a6cb4e66f" providerId="ADAL" clId="{8954457D-0188-47F8-AF99-8EC1964D0527}" dt="2021-07-15T10:29:07.535" v="2" actId="1038"/>
          <ac:picMkLst>
            <pc:docMk/>
            <pc:sldMk cId="486233363" sldId="261"/>
            <ac:picMk id="4" creationId="{FEA63927-76AC-4933-9CF2-5B527B35AE56}"/>
          </ac:picMkLst>
        </pc:picChg>
      </pc:sldChg>
      <pc:sldChg chg="addSp delSp modSp">
        <pc:chgData name="Daniel Jolley" userId="ba7d7669-5981-497e-9568-c73a6cb4e66f" providerId="ADAL" clId="{8954457D-0188-47F8-AF99-8EC1964D0527}" dt="2021-08-02T10:01:50.268" v="4"/>
        <pc:sldMkLst>
          <pc:docMk/>
          <pc:sldMk cId="132985243" sldId="267"/>
        </pc:sldMkLst>
        <pc:picChg chg="add mod">
          <ac:chgData name="Daniel Jolley" userId="ba7d7669-5981-497e-9568-c73a6cb4e66f" providerId="ADAL" clId="{8954457D-0188-47F8-AF99-8EC1964D0527}" dt="2021-08-02T10:01:50.268" v="4"/>
          <ac:picMkLst>
            <pc:docMk/>
            <pc:sldMk cId="132985243" sldId="267"/>
            <ac:picMk id="3" creationId="{CB8EF2C6-1932-45F2-B1AA-C5FD25989C75}"/>
          </ac:picMkLst>
        </pc:picChg>
        <pc:picChg chg="del">
          <ac:chgData name="Daniel Jolley" userId="ba7d7669-5981-497e-9568-c73a6cb4e66f" providerId="ADAL" clId="{8954457D-0188-47F8-AF99-8EC1964D0527}" dt="2021-08-02T10:01:49.916" v="3" actId="478"/>
          <ac:picMkLst>
            <pc:docMk/>
            <pc:sldMk cId="132985243" sldId="267"/>
            <ac:picMk id="1026" creationId="{5EC30241-CE21-467A-96EF-FDD2FD1CEC76}"/>
          </ac:picMkLst>
        </pc:picChg>
      </pc:sldChg>
      <pc:sldChg chg="modSp mod">
        <pc:chgData name="Daniel Jolley" userId="ba7d7669-5981-497e-9568-c73a6cb4e66f" providerId="ADAL" clId="{8954457D-0188-47F8-AF99-8EC1964D0527}" dt="2021-07-15T10:27:50.835" v="1" actId="1036"/>
        <pc:sldMkLst>
          <pc:docMk/>
          <pc:sldMk cId="2469484321" sldId="277"/>
        </pc:sldMkLst>
        <pc:picChg chg="mod">
          <ac:chgData name="Daniel Jolley" userId="ba7d7669-5981-497e-9568-c73a6cb4e66f" providerId="ADAL" clId="{8954457D-0188-47F8-AF99-8EC1964D0527}" dt="2021-07-15T10:27:50.835" v="1" actId="1036"/>
          <ac:picMkLst>
            <pc:docMk/>
            <pc:sldMk cId="2469484321" sldId="277"/>
            <ac:picMk id="3" creationId="{248787EF-8F04-4DAE-BD0E-C9FA5E78524D}"/>
          </ac:picMkLst>
        </pc:picChg>
      </pc:sldChg>
      <pc:sldChg chg="modSp mod">
        <pc:chgData name="Daniel Jolley" userId="ba7d7669-5981-497e-9568-c73a6cb4e66f" providerId="ADAL" clId="{8954457D-0188-47F8-AF99-8EC1964D0527}" dt="2021-08-20T10:38:06.989" v="5" actId="114"/>
        <pc:sldMkLst>
          <pc:docMk/>
          <pc:sldMk cId="2359723781" sldId="278"/>
        </pc:sldMkLst>
        <pc:spChg chg="mod">
          <ac:chgData name="Daniel Jolley" userId="ba7d7669-5981-497e-9568-c73a6cb4e66f" providerId="ADAL" clId="{8954457D-0188-47F8-AF99-8EC1964D0527}" dt="2021-08-20T10:38:06.989" v="5" actId="114"/>
          <ac:spMkLst>
            <pc:docMk/>
            <pc:sldMk cId="2359723781" sldId="278"/>
            <ac:spMk id="3" creationId="{E4CEB0FD-FB8A-47E0-9145-7B33FFA81CFD}"/>
          </ac:spMkLst>
        </pc:spChg>
      </pc:sldChg>
      <pc:sldChg chg="modSp mod">
        <pc:chgData name="Daniel Jolley" userId="ba7d7669-5981-497e-9568-c73a6cb4e66f" providerId="ADAL" clId="{8954457D-0188-47F8-AF99-8EC1964D0527}" dt="2021-08-20T10:39:39.908" v="23" actId="14100"/>
        <pc:sldMkLst>
          <pc:docMk/>
          <pc:sldMk cId="2133510069" sldId="285"/>
        </pc:sldMkLst>
        <pc:picChg chg="mod">
          <ac:chgData name="Daniel Jolley" userId="ba7d7669-5981-497e-9568-c73a6cb4e66f" providerId="ADAL" clId="{8954457D-0188-47F8-AF99-8EC1964D0527}" dt="2021-08-20T10:39:39.908" v="23" actId="14100"/>
          <ac:picMkLst>
            <pc:docMk/>
            <pc:sldMk cId="2133510069" sldId="285"/>
            <ac:picMk id="4" creationId="{EB72E16E-C163-4FB7-AAA9-0AB8DD2D0E49}"/>
          </ac:picMkLst>
        </pc:picChg>
      </pc:sldChg>
      <pc:sldChg chg="addSp delSp modSp mod">
        <pc:chgData name="Daniel Jolley" userId="ba7d7669-5981-497e-9568-c73a6cb4e66f" providerId="ADAL" clId="{8954457D-0188-47F8-AF99-8EC1964D0527}" dt="2021-08-20T10:56:13.185" v="27" actId="20577"/>
        <pc:sldMkLst>
          <pc:docMk/>
          <pc:sldMk cId="3733332605" sldId="287"/>
        </pc:sldMkLst>
        <pc:spChg chg="del">
          <ac:chgData name="Daniel Jolley" userId="ba7d7669-5981-497e-9568-c73a6cb4e66f" providerId="ADAL" clId="{8954457D-0188-47F8-AF99-8EC1964D0527}" dt="2021-08-20T10:53:58.140" v="24" actId="478"/>
          <ac:spMkLst>
            <pc:docMk/>
            <pc:sldMk cId="3733332605" sldId="287"/>
            <ac:spMk id="3" creationId="{3E28A721-6559-45D7-9751-7609D4701F66}"/>
          </ac:spMkLst>
        </pc:spChg>
        <pc:spChg chg="add mod">
          <ac:chgData name="Daniel Jolley" userId="ba7d7669-5981-497e-9568-c73a6cb4e66f" providerId="ADAL" clId="{8954457D-0188-47F8-AF99-8EC1964D0527}" dt="2021-08-20T10:56:13.185" v="27" actId="20577"/>
          <ac:spMkLst>
            <pc:docMk/>
            <pc:sldMk cId="3733332605" sldId="287"/>
            <ac:spMk id="9" creationId="{FA471D00-9879-4CC9-899D-42B659F58FB7}"/>
          </ac:spMkLst>
        </pc:spChg>
      </pc:sldChg>
      <pc:sldChg chg="addSp delSp modSp mod">
        <pc:chgData name="Daniel Jolley" userId="ba7d7669-5981-497e-9568-c73a6cb4e66f" providerId="ADAL" clId="{8954457D-0188-47F8-AF99-8EC1964D0527}" dt="2021-08-20T10:39:14.350" v="22" actId="1076"/>
        <pc:sldMkLst>
          <pc:docMk/>
          <pc:sldMk cId="1841866046" sldId="291"/>
        </pc:sldMkLst>
        <pc:spChg chg="mod">
          <ac:chgData name="Daniel Jolley" userId="ba7d7669-5981-497e-9568-c73a6cb4e66f" providerId="ADAL" clId="{8954457D-0188-47F8-AF99-8EC1964D0527}" dt="2021-08-20T10:38:41.556" v="16" actId="20577"/>
          <ac:spMkLst>
            <pc:docMk/>
            <pc:sldMk cId="1841866046" sldId="291"/>
            <ac:spMk id="4" creationId="{4F7E5A33-7E70-4912-8510-7208A1AAC639}"/>
          </ac:spMkLst>
        </pc:spChg>
        <pc:picChg chg="del mod">
          <ac:chgData name="Daniel Jolley" userId="ba7d7669-5981-497e-9568-c73a6cb4e66f" providerId="ADAL" clId="{8954457D-0188-47F8-AF99-8EC1964D0527}" dt="2021-08-20T10:39:09.347" v="18" actId="478"/>
          <ac:picMkLst>
            <pc:docMk/>
            <pc:sldMk cId="1841866046" sldId="291"/>
            <ac:picMk id="3" creationId="{8CED81CA-48E9-4E36-A732-0BEC267DC2F3}"/>
          </ac:picMkLst>
        </pc:picChg>
        <pc:picChg chg="add mod">
          <ac:chgData name="Daniel Jolley" userId="ba7d7669-5981-497e-9568-c73a6cb4e66f" providerId="ADAL" clId="{8954457D-0188-47F8-AF99-8EC1964D0527}" dt="2021-08-20T10:39:14.350" v="22" actId="1076"/>
          <ac:picMkLst>
            <pc:docMk/>
            <pc:sldMk cId="1841866046" sldId="291"/>
            <ac:picMk id="6" creationId="{C8F920A2-394F-4935-BD1D-F60D1EB19ACC}"/>
          </ac:picMkLst>
        </pc:picChg>
      </pc:sldChg>
      <pc:sldChg chg="modSp mod">
        <pc:chgData name="Daniel Jolley" userId="ba7d7669-5981-497e-9568-c73a6cb4e66f" providerId="ADAL" clId="{8954457D-0188-47F8-AF99-8EC1964D0527}" dt="2021-08-20T10:38:25.884" v="14" actId="6549"/>
        <pc:sldMkLst>
          <pc:docMk/>
          <pc:sldMk cId="3211233382" sldId="302"/>
        </pc:sldMkLst>
        <pc:spChg chg="mod">
          <ac:chgData name="Daniel Jolley" userId="ba7d7669-5981-497e-9568-c73a6cb4e66f" providerId="ADAL" clId="{8954457D-0188-47F8-AF99-8EC1964D0527}" dt="2021-08-20T10:38:25.884" v="14" actId="6549"/>
          <ac:spMkLst>
            <pc:docMk/>
            <pc:sldMk cId="3211233382" sldId="302"/>
            <ac:spMk id="11" creationId="{B1EF058D-F535-435B-B533-8CBE12C5F2F7}"/>
          </ac:spMkLst>
        </pc:spChg>
      </pc:sldChg>
    </pc:docChg>
  </pc:docChgLst>
  <pc:docChgLst>
    <pc:chgData name="Yvonne Skipper" userId="47304323-4679-4b53-8ec3-c43ba8efb2f0" providerId="ADAL" clId="{D7E63E0B-A340-4FB9-BC63-C676C184B52E}"/>
    <pc:docChg chg="undo redo custSel addSld delSld modSld sldOrd">
      <pc:chgData name="Yvonne Skipper" userId="47304323-4679-4b53-8ec3-c43ba8efb2f0" providerId="ADAL" clId="{D7E63E0B-A340-4FB9-BC63-C676C184B52E}" dt="2021-04-30T10:35:57.534" v="11777" actId="14100"/>
      <pc:docMkLst>
        <pc:docMk/>
      </pc:docMkLst>
      <pc:sldChg chg="modSp del mod">
        <pc:chgData name="Yvonne Skipper" userId="47304323-4679-4b53-8ec3-c43ba8efb2f0" providerId="ADAL" clId="{D7E63E0B-A340-4FB9-BC63-C676C184B52E}" dt="2021-04-21T15:55:43.592" v="1534" actId="47"/>
        <pc:sldMkLst>
          <pc:docMk/>
          <pc:sldMk cId="3686917011" sldId="256"/>
        </pc:sldMkLst>
        <pc:spChg chg="mod">
          <ac:chgData name="Yvonne Skipper" userId="47304323-4679-4b53-8ec3-c43ba8efb2f0" providerId="ADAL" clId="{D7E63E0B-A340-4FB9-BC63-C676C184B52E}" dt="2021-04-15T09:52:56.658" v="395" actId="27636"/>
          <ac:spMkLst>
            <pc:docMk/>
            <pc:sldMk cId="3686917011" sldId="256"/>
            <ac:spMk id="2" creationId="{285266B5-6AA2-4FEB-A26A-A1386F7A91C1}"/>
          </ac:spMkLst>
        </pc:spChg>
      </pc:sldChg>
      <pc:sldChg chg="del">
        <pc:chgData name="Yvonne Skipper" userId="47304323-4679-4b53-8ec3-c43ba8efb2f0" providerId="ADAL" clId="{D7E63E0B-A340-4FB9-BC63-C676C184B52E}" dt="2021-04-21T15:55:48.208" v="1535" actId="2696"/>
        <pc:sldMkLst>
          <pc:docMk/>
          <pc:sldMk cId="2160040943" sldId="257"/>
        </pc:sldMkLst>
      </pc:sldChg>
      <pc:sldChg chg="modSp mod ord modNotesTx">
        <pc:chgData name="Yvonne Skipper" userId="47304323-4679-4b53-8ec3-c43ba8efb2f0" providerId="ADAL" clId="{D7E63E0B-A340-4FB9-BC63-C676C184B52E}" dt="2021-04-26T13:02:11.799" v="7091" actId="20577"/>
        <pc:sldMkLst>
          <pc:docMk/>
          <pc:sldMk cId="700273863" sldId="258"/>
        </pc:sldMkLst>
        <pc:spChg chg="mod">
          <ac:chgData name="Yvonne Skipper" userId="47304323-4679-4b53-8ec3-c43ba8efb2f0" providerId="ADAL" clId="{D7E63E0B-A340-4FB9-BC63-C676C184B52E}" dt="2021-04-26T13:01:48.808" v="6948" actId="20577"/>
          <ac:spMkLst>
            <pc:docMk/>
            <pc:sldMk cId="700273863" sldId="258"/>
            <ac:spMk id="3" creationId="{6AD8F333-0767-4E40-99CB-8D951066BF56}"/>
          </ac:spMkLst>
        </pc:spChg>
      </pc:sldChg>
      <pc:sldChg chg="modSp del mod">
        <pc:chgData name="Yvonne Skipper" userId="47304323-4679-4b53-8ec3-c43ba8efb2f0" providerId="ADAL" clId="{D7E63E0B-A340-4FB9-BC63-C676C184B52E}" dt="2021-04-21T16:05:28.110" v="1755" actId="2696"/>
        <pc:sldMkLst>
          <pc:docMk/>
          <pc:sldMk cId="1167637655" sldId="259"/>
        </pc:sldMkLst>
        <pc:spChg chg="mod">
          <ac:chgData name="Yvonne Skipper" userId="47304323-4679-4b53-8ec3-c43ba8efb2f0" providerId="ADAL" clId="{D7E63E0B-A340-4FB9-BC63-C676C184B52E}" dt="2021-04-21T15:56:10.325" v="1538" actId="20577"/>
          <ac:spMkLst>
            <pc:docMk/>
            <pc:sldMk cId="1167637655" sldId="259"/>
            <ac:spMk id="2" creationId="{C4D6D3ED-A180-4B16-9D50-820D76DF0EE4}"/>
          </ac:spMkLst>
        </pc:spChg>
        <pc:spChg chg="mod">
          <ac:chgData name="Yvonne Skipper" userId="47304323-4679-4b53-8ec3-c43ba8efb2f0" providerId="ADAL" clId="{D7E63E0B-A340-4FB9-BC63-C676C184B52E}" dt="2021-04-21T16:05:23.748" v="1754" actId="21"/>
          <ac:spMkLst>
            <pc:docMk/>
            <pc:sldMk cId="1167637655" sldId="259"/>
            <ac:spMk id="3" creationId="{27DB578B-3E82-4F49-95A0-BF7E4A1658CD}"/>
          </ac:spMkLst>
        </pc:spChg>
      </pc:sldChg>
      <pc:sldChg chg="addSp delSp modSp mod ord modNotesTx">
        <pc:chgData name="Yvonne Skipper" userId="47304323-4679-4b53-8ec3-c43ba8efb2f0" providerId="ADAL" clId="{D7E63E0B-A340-4FB9-BC63-C676C184B52E}" dt="2021-04-29T09:34:06.069" v="8208" actId="20577"/>
        <pc:sldMkLst>
          <pc:docMk/>
          <pc:sldMk cId="93959447" sldId="260"/>
        </pc:sldMkLst>
        <pc:spChg chg="mod">
          <ac:chgData name="Yvonne Skipper" userId="47304323-4679-4b53-8ec3-c43ba8efb2f0" providerId="ADAL" clId="{D7E63E0B-A340-4FB9-BC63-C676C184B52E}" dt="2021-04-29T09:31:27.505" v="7959" actId="20577"/>
          <ac:spMkLst>
            <pc:docMk/>
            <pc:sldMk cId="93959447" sldId="260"/>
            <ac:spMk id="2" creationId="{D71FD231-7677-419B-90BC-74A9D1A01201}"/>
          </ac:spMkLst>
        </pc:spChg>
        <pc:spChg chg="mod">
          <ac:chgData name="Yvonne Skipper" userId="47304323-4679-4b53-8ec3-c43ba8efb2f0" providerId="ADAL" clId="{D7E63E0B-A340-4FB9-BC63-C676C184B52E}" dt="2021-04-26T13:24:15.246" v="7620" actId="20577"/>
          <ac:spMkLst>
            <pc:docMk/>
            <pc:sldMk cId="93959447" sldId="260"/>
            <ac:spMk id="3" creationId="{7CD78DE6-D569-41E4-945B-A74B36496332}"/>
          </ac:spMkLst>
        </pc:spChg>
        <pc:spChg chg="add mod">
          <ac:chgData name="Yvonne Skipper" userId="47304323-4679-4b53-8ec3-c43ba8efb2f0" providerId="ADAL" clId="{D7E63E0B-A340-4FB9-BC63-C676C184B52E}" dt="2021-04-26T13:24:03.414" v="7614" actId="571"/>
          <ac:spMkLst>
            <pc:docMk/>
            <pc:sldMk cId="93959447" sldId="260"/>
            <ac:spMk id="5" creationId="{B753639F-98A6-4F47-B7C7-1E1A55917A0A}"/>
          </ac:spMkLst>
        </pc:spChg>
        <pc:spChg chg="add mod">
          <ac:chgData name="Yvonne Skipper" userId="47304323-4679-4b53-8ec3-c43ba8efb2f0" providerId="ADAL" clId="{D7E63E0B-A340-4FB9-BC63-C676C184B52E}" dt="2021-04-26T13:24:11.413" v="7619" actId="571"/>
          <ac:spMkLst>
            <pc:docMk/>
            <pc:sldMk cId="93959447" sldId="260"/>
            <ac:spMk id="7" creationId="{B3AB2CFA-EA93-4EDA-89D1-CB543CDF99D0}"/>
          </ac:spMkLst>
        </pc:spChg>
        <pc:picChg chg="add del mod">
          <ac:chgData name="Yvonne Skipper" userId="47304323-4679-4b53-8ec3-c43ba8efb2f0" providerId="ADAL" clId="{D7E63E0B-A340-4FB9-BC63-C676C184B52E}" dt="2021-04-26T13:24:06.036" v="7617" actId="1076"/>
          <ac:picMkLst>
            <pc:docMk/>
            <pc:sldMk cId="93959447" sldId="260"/>
            <ac:picMk id="4" creationId="{FECD06D5-4FE0-47CC-B529-3065B992AD1E}"/>
          </ac:picMkLst>
        </pc:picChg>
        <pc:picChg chg="add mod">
          <ac:chgData name="Yvonne Skipper" userId="47304323-4679-4b53-8ec3-c43ba8efb2f0" providerId="ADAL" clId="{D7E63E0B-A340-4FB9-BC63-C676C184B52E}" dt="2021-04-26T13:24:03.414" v="7614" actId="571"/>
          <ac:picMkLst>
            <pc:docMk/>
            <pc:sldMk cId="93959447" sldId="260"/>
            <ac:picMk id="6" creationId="{F20427DA-875F-411B-8A4B-2BCBC8F06967}"/>
          </ac:picMkLst>
        </pc:picChg>
        <pc:picChg chg="add mod">
          <ac:chgData name="Yvonne Skipper" userId="47304323-4679-4b53-8ec3-c43ba8efb2f0" providerId="ADAL" clId="{D7E63E0B-A340-4FB9-BC63-C676C184B52E}" dt="2021-04-26T13:24:11.413" v="7619" actId="571"/>
          <ac:picMkLst>
            <pc:docMk/>
            <pc:sldMk cId="93959447" sldId="260"/>
            <ac:picMk id="8" creationId="{BF89A330-4A37-4589-B70E-10023016D294}"/>
          </ac:picMkLst>
        </pc:picChg>
      </pc:sldChg>
      <pc:sldChg chg="addSp delSp modSp mod ord modAnim modNotesTx">
        <pc:chgData name="Yvonne Skipper" userId="47304323-4679-4b53-8ec3-c43ba8efb2f0" providerId="ADAL" clId="{D7E63E0B-A340-4FB9-BC63-C676C184B52E}" dt="2021-04-30T10:35:25.379" v="11776"/>
        <pc:sldMkLst>
          <pc:docMk/>
          <pc:sldMk cId="486233363" sldId="261"/>
        </pc:sldMkLst>
        <pc:spChg chg="mod">
          <ac:chgData name="Yvonne Skipper" userId="47304323-4679-4b53-8ec3-c43ba8efb2f0" providerId="ADAL" clId="{D7E63E0B-A340-4FB9-BC63-C676C184B52E}" dt="2021-04-26T12:13:22.623" v="2246" actId="20577"/>
          <ac:spMkLst>
            <pc:docMk/>
            <pc:sldMk cId="486233363" sldId="261"/>
            <ac:spMk id="2" creationId="{0C2AC4C4-2B90-45C4-846A-5183409D69C7}"/>
          </ac:spMkLst>
        </pc:spChg>
        <pc:spChg chg="del mod">
          <ac:chgData name="Yvonne Skipper" userId="47304323-4679-4b53-8ec3-c43ba8efb2f0" providerId="ADAL" clId="{D7E63E0B-A340-4FB9-BC63-C676C184B52E}" dt="2021-04-30T10:35:19.193" v="11768"/>
          <ac:spMkLst>
            <pc:docMk/>
            <pc:sldMk cId="486233363" sldId="261"/>
            <ac:spMk id="3" creationId="{7DF600FE-8158-4EDD-BC26-E523B092F105}"/>
          </ac:spMkLst>
        </pc:spChg>
        <pc:picChg chg="add mod">
          <ac:chgData name="Yvonne Skipper" userId="47304323-4679-4b53-8ec3-c43ba8efb2f0" providerId="ADAL" clId="{D7E63E0B-A340-4FB9-BC63-C676C184B52E}" dt="2021-04-30T10:35:19.193" v="11768"/>
          <ac:picMkLst>
            <pc:docMk/>
            <pc:sldMk cId="486233363" sldId="261"/>
            <ac:picMk id="4" creationId="{FEA63927-76AC-4933-9CF2-5B527B35AE56}"/>
          </ac:picMkLst>
        </pc:picChg>
      </pc:sldChg>
      <pc:sldChg chg="del mod modShow">
        <pc:chgData name="Yvonne Skipper" userId="47304323-4679-4b53-8ec3-c43ba8efb2f0" providerId="ADAL" clId="{D7E63E0B-A340-4FB9-BC63-C676C184B52E}" dt="2021-04-21T15:57:04.065" v="1540" actId="47"/>
        <pc:sldMkLst>
          <pc:docMk/>
          <pc:sldMk cId="3367702187" sldId="262"/>
        </pc:sldMkLst>
      </pc:sldChg>
      <pc:sldChg chg="modSp mod modNotesTx">
        <pc:chgData name="Yvonne Skipper" userId="47304323-4679-4b53-8ec3-c43ba8efb2f0" providerId="ADAL" clId="{D7E63E0B-A340-4FB9-BC63-C676C184B52E}" dt="2021-04-29T11:21:40.497" v="11644" actId="20577"/>
        <pc:sldMkLst>
          <pc:docMk/>
          <pc:sldMk cId="1282509396" sldId="263"/>
        </pc:sldMkLst>
        <pc:spChg chg="mod">
          <ac:chgData name="Yvonne Skipper" userId="47304323-4679-4b53-8ec3-c43ba8efb2f0" providerId="ADAL" clId="{D7E63E0B-A340-4FB9-BC63-C676C184B52E}" dt="2021-04-26T12:58:36.110" v="6631" actId="20577"/>
          <ac:spMkLst>
            <pc:docMk/>
            <pc:sldMk cId="1282509396" sldId="263"/>
            <ac:spMk id="3" creationId="{08E07900-4848-4557-B1C9-C2FAFF5A8784}"/>
          </ac:spMkLst>
        </pc:spChg>
      </pc:sldChg>
      <pc:sldChg chg="modSp mod">
        <pc:chgData name="Yvonne Skipper" userId="47304323-4679-4b53-8ec3-c43ba8efb2f0" providerId="ADAL" clId="{D7E63E0B-A340-4FB9-BC63-C676C184B52E}" dt="2021-04-26T13:01:27.968" v="6947" actId="6549"/>
        <pc:sldMkLst>
          <pc:docMk/>
          <pc:sldMk cId="318514928" sldId="264"/>
        </pc:sldMkLst>
        <pc:spChg chg="mod">
          <ac:chgData name="Yvonne Skipper" userId="47304323-4679-4b53-8ec3-c43ba8efb2f0" providerId="ADAL" clId="{D7E63E0B-A340-4FB9-BC63-C676C184B52E}" dt="2021-04-26T13:01:27.968" v="6947" actId="6549"/>
          <ac:spMkLst>
            <pc:docMk/>
            <pc:sldMk cId="318514928" sldId="264"/>
            <ac:spMk id="3" creationId="{DCA267F6-6789-4727-B6F4-4891B1F1098E}"/>
          </ac:spMkLst>
        </pc:spChg>
      </pc:sldChg>
      <pc:sldChg chg="addSp modSp mod setBg">
        <pc:chgData name="Yvonne Skipper" userId="47304323-4679-4b53-8ec3-c43ba8efb2f0" providerId="ADAL" clId="{D7E63E0B-A340-4FB9-BC63-C676C184B52E}" dt="2021-04-26T12:44:59.735" v="5381" actId="26606"/>
        <pc:sldMkLst>
          <pc:docMk/>
          <pc:sldMk cId="2272912071" sldId="265"/>
        </pc:sldMkLst>
        <pc:spChg chg="mod">
          <ac:chgData name="Yvonne Skipper" userId="47304323-4679-4b53-8ec3-c43ba8efb2f0" providerId="ADAL" clId="{D7E63E0B-A340-4FB9-BC63-C676C184B52E}" dt="2021-04-26T12:44:59.735" v="5381" actId="26606"/>
          <ac:spMkLst>
            <pc:docMk/>
            <pc:sldMk cId="2272912071" sldId="265"/>
            <ac:spMk id="2" creationId="{A7B312AF-2EC5-496B-8874-5E6A1B497181}"/>
          </ac:spMkLst>
        </pc:spChg>
        <pc:spChg chg="mod ord">
          <ac:chgData name="Yvonne Skipper" userId="47304323-4679-4b53-8ec3-c43ba8efb2f0" providerId="ADAL" clId="{D7E63E0B-A340-4FB9-BC63-C676C184B52E}" dt="2021-04-26T12:44:59.735" v="5381" actId="26606"/>
          <ac:spMkLst>
            <pc:docMk/>
            <pc:sldMk cId="2272912071" sldId="265"/>
            <ac:spMk id="3" creationId="{D131C77E-F8D8-4665-ABB9-E4023D76C9EA}"/>
          </ac:spMkLst>
        </pc:spChg>
        <pc:spChg chg="add">
          <ac:chgData name="Yvonne Skipper" userId="47304323-4679-4b53-8ec3-c43ba8efb2f0" providerId="ADAL" clId="{D7E63E0B-A340-4FB9-BC63-C676C184B52E}" dt="2021-04-26T12:44:59.735" v="5381" actId="26606"/>
          <ac:spMkLst>
            <pc:docMk/>
            <pc:sldMk cId="2272912071" sldId="265"/>
            <ac:spMk id="9" creationId="{327D73B4-9F5C-4A64-A179-51B9500CB8B5}"/>
          </ac:spMkLst>
        </pc:spChg>
        <pc:spChg chg="add">
          <ac:chgData name="Yvonne Skipper" userId="47304323-4679-4b53-8ec3-c43ba8efb2f0" providerId="ADAL" clId="{D7E63E0B-A340-4FB9-BC63-C676C184B52E}" dt="2021-04-26T12:44:59.735" v="5381" actId="26606"/>
          <ac:spMkLst>
            <pc:docMk/>
            <pc:sldMk cId="2272912071" sldId="265"/>
            <ac:spMk id="11" creationId="{C1F06963-6374-4B48-844F-071A9BAAAE02}"/>
          </ac:spMkLst>
        </pc:spChg>
        <pc:spChg chg="add">
          <ac:chgData name="Yvonne Skipper" userId="47304323-4679-4b53-8ec3-c43ba8efb2f0" providerId="ADAL" clId="{D7E63E0B-A340-4FB9-BC63-C676C184B52E}" dt="2021-04-26T12:44:59.735" v="5381" actId="26606"/>
          <ac:spMkLst>
            <pc:docMk/>
            <pc:sldMk cId="2272912071" sldId="265"/>
            <ac:spMk id="13" creationId="{6CB927A4-E432-4310-9CD5-E89FF5063179}"/>
          </ac:spMkLst>
        </pc:spChg>
        <pc:spChg chg="add">
          <ac:chgData name="Yvonne Skipper" userId="47304323-4679-4b53-8ec3-c43ba8efb2f0" providerId="ADAL" clId="{D7E63E0B-A340-4FB9-BC63-C676C184B52E}" dt="2021-04-26T12:44:59.735" v="5381" actId="26606"/>
          <ac:spMkLst>
            <pc:docMk/>
            <pc:sldMk cId="2272912071" sldId="265"/>
            <ac:spMk id="15" creationId="{1453BF6C-B012-48B7-B4E8-6D7AC7C27D02}"/>
          </ac:spMkLst>
        </pc:spChg>
        <pc:spChg chg="add">
          <ac:chgData name="Yvonne Skipper" userId="47304323-4679-4b53-8ec3-c43ba8efb2f0" providerId="ADAL" clId="{D7E63E0B-A340-4FB9-BC63-C676C184B52E}" dt="2021-04-26T12:44:59.735" v="5381" actId="26606"/>
          <ac:spMkLst>
            <pc:docMk/>
            <pc:sldMk cId="2272912071" sldId="265"/>
            <ac:spMk id="17" creationId="{E3020543-B24B-4EC4-8FFC-8DD88EEA91A8}"/>
          </ac:spMkLst>
        </pc:spChg>
        <pc:picChg chg="add mod">
          <ac:chgData name="Yvonne Skipper" userId="47304323-4679-4b53-8ec3-c43ba8efb2f0" providerId="ADAL" clId="{D7E63E0B-A340-4FB9-BC63-C676C184B52E}" dt="2021-04-26T12:44:59.735" v="5381" actId="26606"/>
          <ac:picMkLst>
            <pc:docMk/>
            <pc:sldMk cId="2272912071" sldId="265"/>
            <ac:picMk id="4" creationId="{EA1575C1-F2E9-4206-BA8F-F896DD6344A6}"/>
          </ac:picMkLst>
        </pc:picChg>
        <pc:cxnChg chg="add">
          <ac:chgData name="Yvonne Skipper" userId="47304323-4679-4b53-8ec3-c43ba8efb2f0" providerId="ADAL" clId="{D7E63E0B-A340-4FB9-BC63-C676C184B52E}" dt="2021-04-26T12:44:59.735" v="5381" actId="26606"/>
          <ac:cxnSpMkLst>
            <pc:docMk/>
            <pc:sldMk cId="2272912071" sldId="265"/>
            <ac:cxnSpMk id="19" creationId="{C49DA8F6-BCC1-4447-B54C-57856834B94B}"/>
          </ac:cxnSpMkLst>
        </pc:cxnChg>
      </pc:sldChg>
      <pc:sldChg chg="del">
        <pc:chgData name="Yvonne Skipper" userId="47304323-4679-4b53-8ec3-c43ba8efb2f0" providerId="ADAL" clId="{D7E63E0B-A340-4FB9-BC63-C676C184B52E}" dt="2021-04-12T14:21:56.963" v="34" actId="47"/>
        <pc:sldMkLst>
          <pc:docMk/>
          <pc:sldMk cId="263482697" sldId="266"/>
        </pc:sldMkLst>
      </pc:sldChg>
      <pc:sldChg chg="modNotesTx">
        <pc:chgData name="Yvonne Skipper" userId="47304323-4679-4b53-8ec3-c43ba8efb2f0" providerId="ADAL" clId="{D7E63E0B-A340-4FB9-BC63-C676C184B52E}" dt="2021-04-26T11:04:39.152" v="2220" actId="20577"/>
        <pc:sldMkLst>
          <pc:docMk/>
          <pc:sldMk cId="132985243" sldId="267"/>
        </pc:sldMkLst>
      </pc:sldChg>
      <pc:sldChg chg="modSp new del mod">
        <pc:chgData name="Yvonne Skipper" userId="47304323-4679-4b53-8ec3-c43ba8efb2f0" providerId="ADAL" clId="{D7E63E0B-A340-4FB9-BC63-C676C184B52E}" dt="2021-04-12T14:22:48.519" v="92" actId="2696"/>
        <pc:sldMkLst>
          <pc:docMk/>
          <pc:sldMk cId="2890305622" sldId="268"/>
        </pc:sldMkLst>
        <pc:spChg chg="mod">
          <ac:chgData name="Yvonne Skipper" userId="47304323-4679-4b53-8ec3-c43ba8efb2f0" providerId="ADAL" clId="{D7E63E0B-A340-4FB9-BC63-C676C184B52E}" dt="2021-04-12T14:22:41.900" v="91" actId="20577"/>
          <ac:spMkLst>
            <pc:docMk/>
            <pc:sldMk cId="2890305622" sldId="268"/>
            <ac:spMk id="2" creationId="{11D69A5B-6362-4C14-96A5-EEEC17D670AC}"/>
          </ac:spMkLst>
        </pc:spChg>
      </pc:sldChg>
      <pc:sldChg chg="modSp mod modNotesTx">
        <pc:chgData name="Yvonne Skipper" userId="47304323-4679-4b53-8ec3-c43ba8efb2f0" providerId="ADAL" clId="{D7E63E0B-A340-4FB9-BC63-C676C184B52E}" dt="2021-04-29T09:39:32.881" v="8778" actId="20577"/>
        <pc:sldMkLst>
          <pc:docMk/>
          <pc:sldMk cId="3109950242" sldId="268"/>
        </pc:sldMkLst>
        <pc:spChg chg="mod">
          <ac:chgData name="Yvonne Skipper" userId="47304323-4679-4b53-8ec3-c43ba8efb2f0" providerId="ADAL" clId="{D7E63E0B-A340-4FB9-BC63-C676C184B52E}" dt="2021-04-15T11:09:12.591" v="1273" actId="20577"/>
          <ac:spMkLst>
            <pc:docMk/>
            <pc:sldMk cId="3109950242" sldId="268"/>
            <ac:spMk id="2" creationId="{923ADC55-5E11-499E-A435-6AC1990B22BD}"/>
          </ac:spMkLst>
        </pc:spChg>
        <pc:spChg chg="mod">
          <ac:chgData name="Yvonne Skipper" userId="47304323-4679-4b53-8ec3-c43ba8efb2f0" providerId="ADAL" clId="{D7E63E0B-A340-4FB9-BC63-C676C184B52E}" dt="2021-04-29T09:38:49.886" v="8532" actId="20577"/>
          <ac:spMkLst>
            <pc:docMk/>
            <pc:sldMk cId="3109950242" sldId="268"/>
            <ac:spMk id="3" creationId="{4152A62C-6AC0-45A8-90A7-4DA8689C6659}"/>
          </ac:spMkLst>
        </pc:spChg>
      </pc:sldChg>
      <pc:sldChg chg="addSp delSp modSp mod modClrScheme chgLayout modNotesTx">
        <pc:chgData name="Yvonne Skipper" userId="47304323-4679-4b53-8ec3-c43ba8efb2f0" providerId="ADAL" clId="{D7E63E0B-A340-4FB9-BC63-C676C184B52E}" dt="2021-04-29T09:41:31.967" v="8892" actId="6549"/>
        <pc:sldMkLst>
          <pc:docMk/>
          <pc:sldMk cId="1300816789" sldId="269"/>
        </pc:sldMkLst>
        <pc:spChg chg="del">
          <ac:chgData name="Yvonne Skipper" userId="47304323-4679-4b53-8ec3-c43ba8efb2f0" providerId="ADAL" clId="{D7E63E0B-A340-4FB9-BC63-C676C184B52E}" dt="2021-04-15T11:10:56.154" v="1278" actId="21"/>
          <ac:spMkLst>
            <pc:docMk/>
            <pc:sldMk cId="1300816789" sldId="269"/>
            <ac:spMk id="2" creationId="{3F145357-7BE1-412E-AB5F-C2FAF06E342C}"/>
          </ac:spMkLst>
        </pc:spChg>
        <pc:spChg chg="mod ord">
          <ac:chgData name="Yvonne Skipper" userId="47304323-4679-4b53-8ec3-c43ba8efb2f0" providerId="ADAL" clId="{D7E63E0B-A340-4FB9-BC63-C676C184B52E}" dt="2021-04-29T08:56:23.777" v="7939" actId="27636"/>
          <ac:spMkLst>
            <pc:docMk/>
            <pc:sldMk cId="1300816789" sldId="269"/>
            <ac:spMk id="3" creationId="{28510103-7360-4A42-AF40-3D676FC689F0}"/>
          </ac:spMkLst>
        </pc:spChg>
        <pc:spChg chg="add del mod ord">
          <ac:chgData name="Yvonne Skipper" userId="47304323-4679-4b53-8ec3-c43ba8efb2f0" providerId="ADAL" clId="{D7E63E0B-A340-4FB9-BC63-C676C184B52E}" dt="2021-04-29T08:56:14.758" v="7933" actId="700"/>
          <ac:spMkLst>
            <pc:docMk/>
            <pc:sldMk cId="1300816789" sldId="269"/>
            <ac:spMk id="4" creationId="{D836E647-67D0-4856-847B-9EAFBAFB8FD3}"/>
          </ac:spMkLst>
        </pc:spChg>
        <pc:spChg chg="add del mod ord">
          <ac:chgData name="Yvonne Skipper" userId="47304323-4679-4b53-8ec3-c43ba8efb2f0" providerId="ADAL" clId="{D7E63E0B-A340-4FB9-BC63-C676C184B52E}" dt="2021-04-29T08:56:14.758" v="7933" actId="700"/>
          <ac:spMkLst>
            <pc:docMk/>
            <pc:sldMk cId="1300816789" sldId="269"/>
            <ac:spMk id="5" creationId="{14C0932C-5002-4528-B357-F3E723E1DB01}"/>
          </ac:spMkLst>
        </pc:spChg>
        <pc:spChg chg="add mod">
          <ac:chgData name="Yvonne Skipper" userId="47304323-4679-4b53-8ec3-c43ba8efb2f0" providerId="ADAL" clId="{D7E63E0B-A340-4FB9-BC63-C676C184B52E}" dt="2021-04-15T11:10:56.154" v="1278" actId="21"/>
          <ac:spMkLst>
            <pc:docMk/>
            <pc:sldMk cId="1300816789" sldId="269"/>
            <ac:spMk id="5" creationId="{7F60263A-ABE0-40DB-92A0-6BB376ADF988}"/>
          </ac:spMkLst>
        </pc:spChg>
        <pc:spChg chg="add del mod ord">
          <ac:chgData name="Yvonne Skipper" userId="47304323-4679-4b53-8ec3-c43ba8efb2f0" providerId="ADAL" clId="{D7E63E0B-A340-4FB9-BC63-C676C184B52E}" dt="2021-04-29T08:56:19.104" v="7934" actId="700"/>
          <ac:spMkLst>
            <pc:docMk/>
            <pc:sldMk cId="1300816789" sldId="269"/>
            <ac:spMk id="6" creationId="{753EA692-E4A1-4791-9585-147241501EC6}"/>
          </ac:spMkLst>
        </pc:spChg>
        <pc:spChg chg="del">
          <ac:chgData name="Yvonne Skipper" userId="47304323-4679-4b53-8ec3-c43ba8efb2f0" providerId="ADAL" clId="{D7E63E0B-A340-4FB9-BC63-C676C184B52E}" dt="2021-04-26T12:23:51.564" v="2823" actId="21"/>
          <ac:spMkLst>
            <pc:docMk/>
            <pc:sldMk cId="1300816789" sldId="269"/>
            <ac:spMk id="6" creationId="{A28E483B-FDC8-452B-9784-F33AA9DB29A4}"/>
          </ac:spMkLst>
        </pc:spChg>
        <pc:spChg chg="add del mod ord">
          <ac:chgData name="Yvonne Skipper" userId="47304323-4679-4b53-8ec3-c43ba8efb2f0" providerId="ADAL" clId="{D7E63E0B-A340-4FB9-BC63-C676C184B52E}" dt="2021-04-29T08:56:19.104" v="7934" actId="700"/>
          <ac:spMkLst>
            <pc:docMk/>
            <pc:sldMk cId="1300816789" sldId="269"/>
            <ac:spMk id="7" creationId="{02EF9FD2-99F5-4EAA-9A38-8C4BC56E6110}"/>
          </ac:spMkLst>
        </pc:spChg>
        <pc:spChg chg="add mod ord">
          <ac:chgData name="Yvonne Skipper" userId="47304323-4679-4b53-8ec3-c43ba8efb2f0" providerId="ADAL" clId="{D7E63E0B-A340-4FB9-BC63-C676C184B52E}" dt="2021-04-29T08:56:19.104" v="7934" actId="700"/>
          <ac:spMkLst>
            <pc:docMk/>
            <pc:sldMk cId="1300816789" sldId="269"/>
            <ac:spMk id="8" creationId="{C13CE663-2C04-4892-967B-9BCB2E806FA8}"/>
          </ac:spMkLst>
        </pc:spChg>
        <pc:spChg chg="add mod ord">
          <ac:chgData name="Yvonne Skipper" userId="47304323-4679-4b53-8ec3-c43ba8efb2f0" providerId="ADAL" clId="{D7E63E0B-A340-4FB9-BC63-C676C184B52E}" dt="2021-04-29T08:56:19.104" v="7934" actId="700"/>
          <ac:spMkLst>
            <pc:docMk/>
            <pc:sldMk cId="1300816789" sldId="269"/>
            <ac:spMk id="9" creationId="{CB7069FE-63ED-4F94-A696-DFCAA1AB2436}"/>
          </ac:spMkLst>
        </pc:spChg>
        <pc:spChg chg="add mod ord">
          <ac:chgData name="Yvonne Skipper" userId="47304323-4679-4b53-8ec3-c43ba8efb2f0" providerId="ADAL" clId="{D7E63E0B-A340-4FB9-BC63-C676C184B52E}" dt="2021-04-29T08:56:19.104" v="7934" actId="700"/>
          <ac:spMkLst>
            <pc:docMk/>
            <pc:sldMk cId="1300816789" sldId="269"/>
            <ac:spMk id="10" creationId="{303D9EA1-19A3-4E4D-9DA8-5BC51B8C2AB5}"/>
          </ac:spMkLst>
        </pc:spChg>
        <pc:spChg chg="add mod ord">
          <ac:chgData name="Yvonne Skipper" userId="47304323-4679-4b53-8ec3-c43ba8efb2f0" providerId="ADAL" clId="{D7E63E0B-A340-4FB9-BC63-C676C184B52E}" dt="2021-04-29T08:56:23.779" v="7940" actId="27636"/>
          <ac:spMkLst>
            <pc:docMk/>
            <pc:sldMk cId="1300816789" sldId="269"/>
            <ac:spMk id="11" creationId="{B1EF058D-F535-435B-B533-8CBE12C5F2F7}"/>
          </ac:spMkLst>
        </pc:spChg>
        <pc:picChg chg="mod">
          <ac:chgData name="Yvonne Skipper" userId="47304323-4679-4b53-8ec3-c43ba8efb2f0" providerId="ADAL" clId="{D7E63E0B-A340-4FB9-BC63-C676C184B52E}" dt="2021-04-29T08:56:26.377" v="7941" actId="14100"/>
          <ac:picMkLst>
            <pc:docMk/>
            <pc:sldMk cId="1300816789" sldId="269"/>
            <ac:picMk id="2" creationId="{0DB4C7BF-617E-41B8-BE0F-F121332B8761}"/>
          </ac:picMkLst>
        </pc:picChg>
      </pc:sldChg>
      <pc:sldChg chg="modSp del mod ord">
        <pc:chgData name="Yvonne Skipper" userId="47304323-4679-4b53-8ec3-c43ba8efb2f0" providerId="ADAL" clId="{D7E63E0B-A340-4FB9-BC63-C676C184B52E}" dt="2021-04-29T09:41:50.971" v="8895" actId="47"/>
        <pc:sldMkLst>
          <pc:docMk/>
          <pc:sldMk cId="964795468" sldId="270"/>
        </pc:sldMkLst>
        <pc:spChg chg="mod">
          <ac:chgData name="Yvonne Skipper" userId="47304323-4679-4b53-8ec3-c43ba8efb2f0" providerId="ADAL" clId="{D7E63E0B-A340-4FB9-BC63-C676C184B52E}" dt="2021-04-29T09:41:48.723" v="8894" actId="6549"/>
          <ac:spMkLst>
            <pc:docMk/>
            <pc:sldMk cId="964795468" sldId="270"/>
            <ac:spMk id="3" creationId="{A5F27ED9-FE74-46A7-A361-A95340F5854C}"/>
          </ac:spMkLst>
        </pc:spChg>
      </pc:sldChg>
      <pc:sldChg chg="modSp del mod modNotesTx">
        <pc:chgData name="Yvonne Skipper" userId="47304323-4679-4b53-8ec3-c43ba8efb2f0" providerId="ADAL" clId="{D7E63E0B-A340-4FB9-BC63-C676C184B52E}" dt="2021-04-29T10:45:01.256" v="10444" actId="47"/>
        <pc:sldMkLst>
          <pc:docMk/>
          <pc:sldMk cId="597914196" sldId="271"/>
        </pc:sldMkLst>
        <pc:spChg chg="mod">
          <ac:chgData name="Yvonne Skipper" userId="47304323-4679-4b53-8ec3-c43ba8efb2f0" providerId="ADAL" clId="{D7E63E0B-A340-4FB9-BC63-C676C184B52E}" dt="2021-04-29T10:43:09.831" v="10311" actId="27636"/>
          <ac:spMkLst>
            <pc:docMk/>
            <pc:sldMk cId="597914196" sldId="271"/>
            <ac:spMk id="2" creationId="{B88E5D5D-F0AF-474F-926B-C305654E205C}"/>
          </ac:spMkLst>
        </pc:spChg>
      </pc:sldChg>
      <pc:sldChg chg="addSp delSp modSp mod setBg modNotesTx">
        <pc:chgData name="Yvonne Skipper" userId="47304323-4679-4b53-8ec3-c43ba8efb2f0" providerId="ADAL" clId="{D7E63E0B-A340-4FB9-BC63-C676C184B52E}" dt="2021-04-29T11:21:49.355" v="11645" actId="6549"/>
        <pc:sldMkLst>
          <pc:docMk/>
          <pc:sldMk cId="1718372188" sldId="272"/>
        </pc:sldMkLst>
        <pc:spChg chg="mod">
          <ac:chgData name="Yvonne Skipper" userId="47304323-4679-4b53-8ec3-c43ba8efb2f0" providerId="ADAL" clId="{D7E63E0B-A340-4FB9-BC63-C676C184B52E}" dt="2021-04-29T10:41:34.894" v="10116" actId="26606"/>
          <ac:spMkLst>
            <pc:docMk/>
            <pc:sldMk cId="1718372188" sldId="272"/>
            <ac:spMk id="2" creationId="{0AE6EA8D-1976-4A7F-9C43-DE2F35C4CE74}"/>
          </ac:spMkLst>
        </pc:spChg>
        <pc:spChg chg="add del mod">
          <ac:chgData name="Yvonne Skipper" userId="47304323-4679-4b53-8ec3-c43ba8efb2f0" providerId="ADAL" clId="{D7E63E0B-A340-4FB9-BC63-C676C184B52E}" dt="2021-04-29T10:40:21.874" v="10104"/>
          <ac:spMkLst>
            <pc:docMk/>
            <pc:sldMk cId="1718372188" sldId="272"/>
            <ac:spMk id="3" creationId="{68E258DD-3C88-4B4D-BEF8-646C7400C504}"/>
          </ac:spMkLst>
        </pc:spChg>
        <pc:spChg chg="add del mod">
          <ac:chgData name="Yvonne Skipper" userId="47304323-4679-4b53-8ec3-c43ba8efb2f0" providerId="ADAL" clId="{D7E63E0B-A340-4FB9-BC63-C676C184B52E}" dt="2021-04-29T10:40:21.875" v="10106"/>
          <ac:spMkLst>
            <pc:docMk/>
            <pc:sldMk cId="1718372188" sldId="272"/>
            <ac:spMk id="4" creationId="{AEC541AF-5683-41DB-AD73-EAE63BD41B2A}"/>
          </ac:spMkLst>
        </pc:spChg>
        <pc:spChg chg="add del mod">
          <ac:chgData name="Yvonne Skipper" userId="47304323-4679-4b53-8ec3-c43ba8efb2f0" providerId="ADAL" clId="{D7E63E0B-A340-4FB9-BC63-C676C184B52E}" dt="2021-04-29T10:41:02.271" v="10113" actId="478"/>
          <ac:spMkLst>
            <pc:docMk/>
            <pc:sldMk cId="1718372188" sldId="272"/>
            <ac:spMk id="5" creationId="{98796D0B-2A0D-4AFF-B5A0-25B0FFAE4DD0}"/>
          </ac:spMkLst>
        </pc:spChg>
        <pc:spChg chg="add del mod">
          <ac:chgData name="Yvonne Skipper" userId="47304323-4679-4b53-8ec3-c43ba8efb2f0" providerId="ADAL" clId="{D7E63E0B-A340-4FB9-BC63-C676C184B52E}" dt="2021-04-29T10:41:04.697" v="10114" actId="478"/>
          <ac:spMkLst>
            <pc:docMk/>
            <pc:sldMk cId="1718372188" sldId="272"/>
            <ac:spMk id="6" creationId="{3211F96B-1647-48C3-93DA-96229E1566D4}"/>
          </ac:spMkLst>
        </pc:spChg>
        <pc:spChg chg="add del">
          <ac:chgData name="Yvonne Skipper" userId="47304323-4679-4b53-8ec3-c43ba8efb2f0" providerId="ADAL" clId="{D7E63E0B-A340-4FB9-BC63-C676C184B52E}" dt="2021-04-29T10:41:34.894" v="10116" actId="26606"/>
          <ac:spMkLst>
            <pc:docMk/>
            <pc:sldMk cId="1718372188" sldId="272"/>
            <ac:spMk id="13" creationId="{158B3569-73B2-4D05-8E95-886A6EE17F1F}"/>
          </ac:spMkLst>
        </pc:spChg>
        <pc:spChg chg="add del">
          <ac:chgData name="Yvonne Skipper" userId="47304323-4679-4b53-8ec3-c43ba8efb2f0" providerId="ADAL" clId="{D7E63E0B-A340-4FB9-BC63-C676C184B52E}" dt="2021-04-29T10:41:34.894" v="10116" actId="26606"/>
          <ac:spMkLst>
            <pc:docMk/>
            <pc:sldMk cId="1718372188" sldId="272"/>
            <ac:spMk id="15" creationId="{2D92A843-3FA1-4DFF-99F6-47FA457D7C2E}"/>
          </ac:spMkLst>
        </pc:spChg>
        <pc:spChg chg="add del">
          <ac:chgData name="Yvonne Skipper" userId="47304323-4679-4b53-8ec3-c43ba8efb2f0" providerId="ADAL" clId="{D7E63E0B-A340-4FB9-BC63-C676C184B52E}" dt="2021-04-29T10:41:34.894" v="10116" actId="26606"/>
          <ac:spMkLst>
            <pc:docMk/>
            <pc:sldMk cId="1718372188" sldId="272"/>
            <ac:spMk id="17" creationId="{B71758F4-3F46-45DA-8AC5-4E508DA080BA}"/>
          </ac:spMkLst>
        </pc:spChg>
        <pc:spChg chg="add del">
          <ac:chgData name="Yvonne Skipper" userId="47304323-4679-4b53-8ec3-c43ba8efb2f0" providerId="ADAL" clId="{D7E63E0B-A340-4FB9-BC63-C676C184B52E}" dt="2021-04-29T10:41:34.894" v="10116" actId="26606"/>
          <ac:spMkLst>
            <pc:docMk/>
            <pc:sldMk cId="1718372188" sldId="272"/>
            <ac:spMk id="19" creationId="{8550FED7-7C32-42BB-98DB-30272A6331A9}"/>
          </ac:spMkLst>
        </pc:spChg>
        <pc:spChg chg="add">
          <ac:chgData name="Yvonne Skipper" userId="47304323-4679-4b53-8ec3-c43ba8efb2f0" providerId="ADAL" clId="{D7E63E0B-A340-4FB9-BC63-C676C184B52E}" dt="2021-04-29T10:41:34.894" v="10116" actId="26606"/>
          <ac:spMkLst>
            <pc:docMk/>
            <pc:sldMk cId="1718372188" sldId="272"/>
            <ac:spMk id="28" creationId="{158B3569-73B2-4D05-8E95-886A6EE17F1F}"/>
          </ac:spMkLst>
        </pc:spChg>
        <pc:spChg chg="add">
          <ac:chgData name="Yvonne Skipper" userId="47304323-4679-4b53-8ec3-c43ba8efb2f0" providerId="ADAL" clId="{D7E63E0B-A340-4FB9-BC63-C676C184B52E}" dt="2021-04-29T10:41:34.894" v="10116" actId="26606"/>
          <ac:spMkLst>
            <pc:docMk/>
            <pc:sldMk cId="1718372188" sldId="272"/>
            <ac:spMk id="30" creationId="{B71758F4-3F46-45DA-8AC5-4E508DA080BA}"/>
          </ac:spMkLst>
        </pc:spChg>
        <pc:spChg chg="add">
          <ac:chgData name="Yvonne Skipper" userId="47304323-4679-4b53-8ec3-c43ba8efb2f0" providerId="ADAL" clId="{D7E63E0B-A340-4FB9-BC63-C676C184B52E}" dt="2021-04-29T10:41:34.894" v="10116" actId="26606"/>
          <ac:spMkLst>
            <pc:docMk/>
            <pc:sldMk cId="1718372188" sldId="272"/>
            <ac:spMk id="34" creationId="{8D61482F-F3C5-4D66-8C5D-C6BBE3E1275C}"/>
          </ac:spMkLst>
        </pc:spChg>
        <pc:picChg chg="add mod">
          <ac:chgData name="Yvonne Skipper" userId="47304323-4679-4b53-8ec3-c43ba8efb2f0" providerId="ADAL" clId="{D7E63E0B-A340-4FB9-BC63-C676C184B52E}" dt="2021-04-29T10:41:34.894" v="10116" actId="26606"/>
          <ac:picMkLst>
            <pc:docMk/>
            <pc:sldMk cId="1718372188" sldId="272"/>
            <ac:picMk id="7" creationId="{01732309-8BC0-403C-B384-1CFFEA4A1D3B}"/>
          </ac:picMkLst>
        </pc:picChg>
        <pc:cxnChg chg="add del">
          <ac:chgData name="Yvonne Skipper" userId="47304323-4679-4b53-8ec3-c43ba8efb2f0" providerId="ADAL" clId="{D7E63E0B-A340-4FB9-BC63-C676C184B52E}" dt="2021-04-29T10:41:34.894" v="10116" actId="26606"/>
          <ac:cxnSpMkLst>
            <pc:docMk/>
            <pc:sldMk cId="1718372188" sldId="272"/>
            <ac:cxnSpMk id="11" creationId="{D1B787A8-0D67-4B7E-9B48-86BD906AB6B5}"/>
          </ac:cxnSpMkLst>
        </pc:cxnChg>
        <pc:cxnChg chg="add del">
          <ac:chgData name="Yvonne Skipper" userId="47304323-4679-4b53-8ec3-c43ba8efb2f0" providerId="ADAL" clId="{D7E63E0B-A340-4FB9-BC63-C676C184B52E}" dt="2021-04-29T10:41:34.894" v="10116" actId="26606"/>
          <ac:cxnSpMkLst>
            <pc:docMk/>
            <pc:sldMk cId="1718372188" sldId="272"/>
            <ac:cxnSpMk id="21" creationId="{56020367-4FD5-4596-8E10-C5F095CD8DBF}"/>
          </ac:cxnSpMkLst>
        </pc:cxnChg>
        <pc:cxnChg chg="add">
          <ac:chgData name="Yvonne Skipper" userId="47304323-4679-4b53-8ec3-c43ba8efb2f0" providerId="ADAL" clId="{D7E63E0B-A340-4FB9-BC63-C676C184B52E}" dt="2021-04-29T10:41:34.894" v="10116" actId="26606"/>
          <ac:cxnSpMkLst>
            <pc:docMk/>
            <pc:sldMk cId="1718372188" sldId="272"/>
            <ac:cxnSpMk id="26" creationId="{D1B787A8-0D67-4B7E-9B48-86BD906AB6B5}"/>
          </ac:cxnSpMkLst>
        </pc:cxnChg>
        <pc:cxnChg chg="add">
          <ac:chgData name="Yvonne Skipper" userId="47304323-4679-4b53-8ec3-c43ba8efb2f0" providerId="ADAL" clId="{D7E63E0B-A340-4FB9-BC63-C676C184B52E}" dt="2021-04-29T10:41:34.894" v="10116" actId="26606"/>
          <ac:cxnSpMkLst>
            <pc:docMk/>
            <pc:sldMk cId="1718372188" sldId="272"/>
            <ac:cxnSpMk id="32" creationId="{56020367-4FD5-4596-8E10-C5F095CD8DBF}"/>
          </ac:cxnSpMkLst>
        </pc:cxnChg>
      </pc:sldChg>
      <pc:sldChg chg="del">
        <pc:chgData name="Yvonne Skipper" userId="47304323-4679-4b53-8ec3-c43ba8efb2f0" providerId="ADAL" clId="{D7E63E0B-A340-4FB9-BC63-C676C184B52E}" dt="2021-04-15T11:15:04.694" v="1310" actId="47"/>
        <pc:sldMkLst>
          <pc:docMk/>
          <pc:sldMk cId="3208776013" sldId="273"/>
        </pc:sldMkLst>
      </pc:sldChg>
      <pc:sldChg chg="modSp del mod modNotesTx">
        <pc:chgData name="Yvonne Skipper" userId="47304323-4679-4b53-8ec3-c43ba8efb2f0" providerId="ADAL" clId="{D7E63E0B-A340-4FB9-BC63-C676C184B52E}" dt="2021-04-29T10:46:29.818" v="10709" actId="47"/>
        <pc:sldMkLst>
          <pc:docMk/>
          <pc:sldMk cId="816136584" sldId="274"/>
        </pc:sldMkLst>
        <pc:spChg chg="mod">
          <ac:chgData name="Yvonne Skipper" userId="47304323-4679-4b53-8ec3-c43ba8efb2f0" providerId="ADAL" clId="{D7E63E0B-A340-4FB9-BC63-C676C184B52E}" dt="2021-04-26T12:42:49.480" v="4841" actId="20577"/>
          <ac:spMkLst>
            <pc:docMk/>
            <pc:sldMk cId="816136584" sldId="274"/>
            <ac:spMk id="2" creationId="{E427E0DB-5F9E-4662-A02F-1181B8A7369A}"/>
          </ac:spMkLst>
        </pc:spChg>
      </pc:sldChg>
      <pc:sldChg chg="modSp mod modNotesTx">
        <pc:chgData name="Yvonne Skipper" userId="47304323-4679-4b53-8ec3-c43ba8efb2f0" providerId="ADAL" clId="{D7E63E0B-A340-4FB9-BC63-C676C184B52E}" dt="2021-04-26T13:00:48.080" v="6915" actId="20577"/>
        <pc:sldMkLst>
          <pc:docMk/>
          <pc:sldMk cId="142444534" sldId="275"/>
        </pc:sldMkLst>
        <pc:spChg chg="mod">
          <ac:chgData name="Yvonne Skipper" userId="47304323-4679-4b53-8ec3-c43ba8efb2f0" providerId="ADAL" clId="{D7E63E0B-A340-4FB9-BC63-C676C184B52E}" dt="2021-04-26T13:00:30.816" v="6882" actId="20577"/>
          <ac:spMkLst>
            <pc:docMk/>
            <pc:sldMk cId="142444534" sldId="275"/>
            <ac:spMk id="3" creationId="{551754D6-DEC0-4A76-AFC8-9114FBC439D8}"/>
          </ac:spMkLst>
        </pc:spChg>
      </pc:sldChg>
      <pc:sldChg chg="modSp new del mod">
        <pc:chgData name="Yvonne Skipper" userId="47304323-4679-4b53-8ec3-c43ba8efb2f0" providerId="ADAL" clId="{D7E63E0B-A340-4FB9-BC63-C676C184B52E}" dt="2021-04-15T13:05:48.789" v="1516" actId="2696"/>
        <pc:sldMkLst>
          <pc:docMk/>
          <pc:sldMk cId="669078443" sldId="276"/>
        </pc:sldMkLst>
        <pc:spChg chg="mod">
          <ac:chgData name="Yvonne Skipper" userId="47304323-4679-4b53-8ec3-c43ba8efb2f0" providerId="ADAL" clId="{D7E63E0B-A340-4FB9-BC63-C676C184B52E}" dt="2021-04-15T09:56:49.456" v="552" actId="20577"/>
          <ac:spMkLst>
            <pc:docMk/>
            <pc:sldMk cId="669078443" sldId="276"/>
            <ac:spMk id="3" creationId="{D303F6B3-2007-40DD-A671-2055F167EB17}"/>
          </ac:spMkLst>
        </pc:spChg>
      </pc:sldChg>
      <pc:sldChg chg="addSp delSp modSp new mod modAnim modNotesTx">
        <pc:chgData name="Yvonne Skipper" userId="47304323-4679-4b53-8ec3-c43ba8efb2f0" providerId="ADAL" clId="{D7E63E0B-A340-4FB9-BC63-C676C184B52E}" dt="2021-04-30T10:25:22.181" v="11767"/>
        <pc:sldMkLst>
          <pc:docMk/>
          <pc:sldMk cId="2469484321" sldId="277"/>
        </pc:sldMkLst>
        <pc:spChg chg="mod">
          <ac:chgData name="Yvonne Skipper" userId="47304323-4679-4b53-8ec3-c43ba8efb2f0" providerId="ADAL" clId="{D7E63E0B-A340-4FB9-BC63-C676C184B52E}" dt="2021-04-21T16:07:07.584" v="1949" actId="20577"/>
          <ac:spMkLst>
            <pc:docMk/>
            <pc:sldMk cId="2469484321" sldId="277"/>
            <ac:spMk id="2" creationId="{4613B45A-4700-4AD6-AB77-DF13874E2DCB}"/>
          </ac:spMkLst>
        </pc:spChg>
        <pc:spChg chg="del mod">
          <ac:chgData name="Yvonne Skipper" userId="47304323-4679-4b53-8ec3-c43ba8efb2f0" providerId="ADAL" clId="{D7E63E0B-A340-4FB9-BC63-C676C184B52E}" dt="2021-04-21T16:07:13.072" v="1950" actId="21"/>
          <ac:spMkLst>
            <pc:docMk/>
            <pc:sldMk cId="2469484321" sldId="277"/>
            <ac:spMk id="3" creationId="{228F60C5-0C57-477E-819C-64CCD752CE1D}"/>
          </ac:spMkLst>
        </pc:spChg>
        <pc:spChg chg="add del mod">
          <ac:chgData name="Yvonne Skipper" userId="47304323-4679-4b53-8ec3-c43ba8efb2f0" providerId="ADAL" clId="{D7E63E0B-A340-4FB9-BC63-C676C184B52E}" dt="2021-04-30T10:25:14.786" v="11766"/>
          <ac:spMkLst>
            <pc:docMk/>
            <pc:sldMk cId="2469484321" sldId="277"/>
            <ac:spMk id="5" creationId="{29E1B4C6-0963-47CC-88E2-FC70891B7B84}"/>
          </ac:spMkLst>
        </pc:spChg>
        <pc:picChg chg="add mod">
          <ac:chgData name="Yvonne Skipper" userId="47304323-4679-4b53-8ec3-c43ba8efb2f0" providerId="ADAL" clId="{D7E63E0B-A340-4FB9-BC63-C676C184B52E}" dt="2021-04-30T10:25:14.786" v="11766"/>
          <ac:picMkLst>
            <pc:docMk/>
            <pc:sldMk cId="2469484321" sldId="277"/>
            <ac:picMk id="3" creationId="{248787EF-8F04-4DAE-BD0E-C9FA5E78524D}"/>
          </ac:picMkLst>
        </pc:picChg>
      </pc:sldChg>
      <pc:sldChg chg="modSp new mod modNotesTx">
        <pc:chgData name="Yvonne Skipper" userId="47304323-4679-4b53-8ec3-c43ba8efb2f0" providerId="ADAL" clId="{D7E63E0B-A340-4FB9-BC63-C676C184B52E}" dt="2021-04-29T10:53:06.574" v="11485" actId="20577"/>
        <pc:sldMkLst>
          <pc:docMk/>
          <pc:sldMk cId="2359723781" sldId="278"/>
        </pc:sldMkLst>
        <pc:spChg chg="mod">
          <ac:chgData name="Yvonne Skipper" userId="47304323-4679-4b53-8ec3-c43ba8efb2f0" providerId="ADAL" clId="{D7E63E0B-A340-4FB9-BC63-C676C184B52E}" dt="2021-04-29T10:53:06.574" v="11485" actId="20577"/>
          <ac:spMkLst>
            <pc:docMk/>
            <pc:sldMk cId="2359723781" sldId="278"/>
            <ac:spMk id="2" creationId="{C924ABBE-6CF3-4786-AA6A-7349B413E4F6}"/>
          </ac:spMkLst>
        </pc:spChg>
        <pc:spChg chg="mod">
          <ac:chgData name="Yvonne Skipper" userId="47304323-4679-4b53-8ec3-c43ba8efb2f0" providerId="ADAL" clId="{D7E63E0B-A340-4FB9-BC63-C676C184B52E}" dt="2021-04-29T08:51:30.334" v="7762" actId="20577"/>
          <ac:spMkLst>
            <pc:docMk/>
            <pc:sldMk cId="2359723781" sldId="278"/>
            <ac:spMk id="3" creationId="{E4CEB0FD-FB8A-47E0-9145-7B33FFA81CFD}"/>
          </ac:spMkLst>
        </pc:spChg>
      </pc:sldChg>
      <pc:sldChg chg="modSp new mod ord modNotesTx">
        <pc:chgData name="Yvonne Skipper" userId="47304323-4679-4b53-8ec3-c43ba8efb2f0" providerId="ADAL" clId="{D7E63E0B-A340-4FB9-BC63-C676C184B52E}" dt="2021-04-29T10:38:50.998" v="10088" actId="20577"/>
        <pc:sldMkLst>
          <pc:docMk/>
          <pc:sldMk cId="4173539312" sldId="279"/>
        </pc:sldMkLst>
        <pc:spChg chg="mod">
          <ac:chgData name="Yvonne Skipper" userId="47304323-4679-4b53-8ec3-c43ba8efb2f0" providerId="ADAL" clId="{D7E63E0B-A340-4FB9-BC63-C676C184B52E}" dt="2021-04-26T12:29:16.335" v="3604" actId="20577"/>
          <ac:spMkLst>
            <pc:docMk/>
            <pc:sldMk cId="4173539312" sldId="279"/>
            <ac:spMk id="2" creationId="{C45388A2-34DD-47C2-8107-38B919B6F5E3}"/>
          </ac:spMkLst>
        </pc:spChg>
        <pc:spChg chg="mod">
          <ac:chgData name="Yvonne Skipper" userId="47304323-4679-4b53-8ec3-c43ba8efb2f0" providerId="ADAL" clId="{D7E63E0B-A340-4FB9-BC63-C676C184B52E}" dt="2021-04-29T10:38:50.998" v="10088" actId="20577"/>
          <ac:spMkLst>
            <pc:docMk/>
            <pc:sldMk cId="4173539312" sldId="279"/>
            <ac:spMk id="3" creationId="{F8E074CE-7048-4A0D-9957-67ABBAF0EAC9}"/>
          </ac:spMkLst>
        </pc:spChg>
      </pc:sldChg>
      <pc:sldChg chg="modSp new mod">
        <pc:chgData name="Yvonne Skipper" userId="47304323-4679-4b53-8ec3-c43ba8efb2f0" providerId="ADAL" clId="{D7E63E0B-A340-4FB9-BC63-C676C184B52E}" dt="2021-04-15T11:21:36.983" v="1441" actId="20577"/>
        <pc:sldMkLst>
          <pc:docMk/>
          <pc:sldMk cId="3830658444" sldId="280"/>
        </pc:sldMkLst>
        <pc:spChg chg="mod">
          <ac:chgData name="Yvonne Skipper" userId="47304323-4679-4b53-8ec3-c43ba8efb2f0" providerId="ADAL" clId="{D7E63E0B-A340-4FB9-BC63-C676C184B52E}" dt="2021-04-15T11:21:36.983" v="1441" actId="20577"/>
          <ac:spMkLst>
            <pc:docMk/>
            <pc:sldMk cId="3830658444" sldId="280"/>
            <ac:spMk id="3" creationId="{A512FE3F-661F-4B72-A020-C2F144E21FAF}"/>
          </ac:spMkLst>
        </pc:spChg>
      </pc:sldChg>
      <pc:sldChg chg="addSp modSp del mod modClrScheme modShow chgLayout modNotesTx">
        <pc:chgData name="Yvonne Skipper" userId="47304323-4679-4b53-8ec3-c43ba8efb2f0" providerId="ADAL" clId="{D7E63E0B-A340-4FB9-BC63-C676C184B52E}" dt="2021-04-29T09:38:33.556" v="8522" actId="47"/>
        <pc:sldMkLst>
          <pc:docMk/>
          <pc:sldMk cId="357958781" sldId="281"/>
        </pc:sldMkLst>
        <pc:spChg chg="add mod ord">
          <ac:chgData name="Yvonne Skipper" userId="47304323-4679-4b53-8ec3-c43ba8efb2f0" providerId="ADAL" clId="{D7E63E0B-A340-4FB9-BC63-C676C184B52E}" dt="2021-04-29T08:52:23.862" v="7766" actId="700"/>
          <ac:spMkLst>
            <pc:docMk/>
            <pc:sldMk cId="357958781" sldId="281"/>
            <ac:spMk id="3" creationId="{9518E975-9500-4889-B410-7476E1C27B8A}"/>
          </ac:spMkLst>
        </pc:spChg>
        <pc:spChg chg="add mod ord">
          <ac:chgData name="Yvonne Skipper" userId="47304323-4679-4b53-8ec3-c43ba8efb2f0" providerId="ADAL" clId="{D7E63E0B-A340-4FB9-BC63-C676C184B52E}" dt="2021-04-29T08:52:36.373" v="7803" actId="20577"/>
          <ac:spMkLst>
            <pc:docMk/>
            <pc:sldMk cId="357958781" sldId="281"/>
            <ac:spMk id="4" creationId="{46BA4E09-7617-4724-B0A7-2F2C0883CC34}"/>
          </ac:spMkLst>
        </pc:spChg>
        <pc:spChg chg="add mod ord">
          <ac:chgData name="Yvonne Skipper" userId="47304323-4679-4b53-8ec3-c43ba8efb2f0" providerId="ADAL" clId="{D7E63E0B-A340-4FB9-BC63-C676C184B52E}" dt="2021-04-29T08:52:23.862" v="7766" actId="700"/>
          <ac:spMkLst>
            <pc:docMk/>
            <pc:sldMk cId="357958781" sldId="281"/>
            <ac:spMk id="5" creationId="{6A4CA366-821E-48E9-B22A-FEC980F9C31D}"/>
          </ac:spMkLst>
        </pc:spChg>
        <pc:picChg chg="mod">
          <ac:chgData name="Yvonne Skipper" userId="47304323-4679-4b53-8ec3-c43ba8efb2f0" providerId="ADAL" clId="{D7E63E0B-A340-4FB9-BC63-C676C184B52E}" dt="2021-04-29T08:52:14.101" v="7765" actId="1076"/>
          <ac:picMkLst>
            <pc:docMk/>
            <pc:sldMk cId="357958781" sldId="281"/>
            <ac:picMk id="2" creationId="{2CED4400-8858-452E-BF47-6435DCD0CBBB}"/>
          </ac:picMkLst>
        </pc:picChg>
      </pc:sldChg>
      <pc:sldChg chg="addSp modSp mod modClrScheme chgLayout modNotesTx">
        <pc:chgData name="Yvonne Skipper" userId="47304323-4679-4b53-8ec3-c43ba8efb2f0" providerId="ADAL" clId="{D7E63E0B-A340-4FB9-BC63-C676C184B52E}" dt="2021-04-29T09:42:08.573" v="8902" actId="14100"/>
        <pc:sldMkLst>
          <pc:docMk/>
          <pc:sldMk cId="1131004776" sldId="282"/>
        </pc:sldMkLst>
        <pc:spChg chg="add mod ord">
          <ac:chgData name="Yvonne Skipper" userId="47304323-4679-4b53-8ec3-c43ba8efb2f0" providerId="ADAL" clId="{D7E63E0B-A340-4FB9-BC63-C676C184B52E}" dt="2021-04-29T09:41:59.118" v="8897" actId="700"/>
          <ac:spMkLst>
            <pc:docMk/>
            <pc:sldMk cId="1131004776" sldId="282"/>
            <ac:spMk id="3" creationId="{CCEBBECF-1B67-4F96-A61F-0F5A69AB9FF0}"/>
          </ac:spMkLst>
        </pc:spChg>
        <pc:spChg chg="add mod ord">
          <ac:chgData name="Yvonne Skipper" userId="47304323-4679-4b53-8ec3-c43ba8efb2f0" providerId="ADAL" clId="{D7E63E0B-A340-4FB9-BC63-C676C184B52E}" dt="2021-04-29T09:42:08.573" v="8902" actId="14100"/>
          <ac:spMkLst>
            <pc:docMk/>
            <pc:sldMk cId="1131004776" sldId="282"/>
            <ac:spMk id="4" creationId="{F754F13A-F20A-4DF2-96AC-4B5D16093460}"/>
          </ac:spMkLst>
        </pc:spChg>
        <pc:spChg chg="add mod ord">
          <ac:chgData name="Yvonne Skipper" userId="47304323-4679-4b53-8ec3-c43ba8efb2f0" providerId="ADAL" clId="{D7E63E0B-A340-4FB9-BC63-C676C184B52E}" dt="2021-04-29T09:41:59.118" v="8897" actId="700"/>
          <ac:spMkLst>
            <pc:docMk/>
            <pc:sldMk cId="1131004776" sldId="282"/>
            <ac:spMk id="5" creationId="{BB4BAAAB-AE26-4308-9DE6-EC20941C95E6}"/>
          </ac:spMkLst>
        </pc:spChg>
        <pc:picChg chg="mod">
          <ac:chgData name="Yvonne Skipper" userId="47304323-4679-4b53-8ec3-c43ba8efb2f0" providerId="ADAL" clId="{D7E63E0B-A340-4FB9-BC63-C676C184B52E}" dt="2021-04-29T09:41:53.477" v="8896" actId="1076"/>
          <ac:picMkLst>
            <pc:docMk/>
            <pc:sldMk cId="1131004776" sldId="282"/>
            <ac:picMk id="2" creationId="{135D2C45-2344-46EA-8D5A-CD21DF862CA9}"/>
          </ac:picMkLst>
        </pc:picChg>
      </pc:sldChg>
      <pc:sldChg chg="modSp del mod ord">
        <pc:chgData name="Yvonne Skipper" userId="47304323-4679-4b53-8ec3-c43ba8efb2f0" providerId="ADAL" clId="{D7E63E0B-A340-4FB9-BC63-C676C184B52E}" dt="2021-04-29T09:39:48.685" v="8780" actId="47"/>
        <pc:sldMkLst>
          <pc:docMk/>
          <pc:sldMk cId="559321370" sldId="283"/>
        </pc:sldMkLst>
        <pc:spChg chg="mod">
          <ac:chgData name="Yvonne Skipper" userId="47304323-4679-4b53-8ec3-c43ba8efb2f0" providerId="ADAL" clId="{D7E63E0B-A340-4FB9-BC63-C676C184B52E}" dt="2021-04-29T08:55:57.435" v="7930" actId="21"/>
          <ac:spMkLst>
            <pc:docMk/>
            <pc:sldMk cId="559321370" sldId="283"/>
            <ac:spMk id="3" creationId="{A5F27ED9-FE74-46A7-A361-A95340F5854C}"/>
          </ac:spMkLst>
        </pc:spChg>
      </pc:sldChg>
      <pc:sldChg chg="modSp mod">
        <pc:chgData name="Yvonne Skipper" userId="47304323-4679-4b53-8ec3-c43ba8efb2f0" providerId="ADAL" clId="{D7E63E0B-A340-4FB9-BC63-C676C184B52E}" dt="2021-04-29T10:54:18.983" v="11496" actId="20577"/>
        <pc:sldMkLst>
          <pc:docMk/>
          <pc:sldMk cId="2530804330" sldId="284"/>
        </pc:sldMkLst>
        <pc:spChg chg="mod">
          <ac:chgData name="Yvonne Skipper" userId="47304323-4679-4b53-8ec3-c43ba8efb2f0" providerId="ADAL" clId="{D7E63E0B-A340-4FB9-BC63-C676C184B52E}" dt="2021-04-29T10:54:18.983" v="11496" actId="20577"/>
          <ac:spMkLst>
            <pc:docMk/>
            <pc:sldMk cId="2530804330" sldId="284"/>
            <ac:spMk id="2" creationId="{1D22B5DA-294F-4EC7-8D1B-305C28499E5F}"/>
          </ac:spMkLst>
        </pc:spChg>
        <pc:picChg chg="mod">
          <ac:chgData name="Yvonne Skipper" userId="47304323-4679-4b53-8ec3-c43ba8efb2f0" providerId="ADAL" clId="{D7E63E0B-A340-4FB9-BC63-C676C184B52E}" dt="2021-04-29T10:21:17.250" v="9608" actId="1076"/>
          <ac:picMkLst>
            <pc:docMk/>
            <pc:sldMk cId="2530804330" sldId="284"/>
            <ac:picMk id="4" creationId="{C503F236-36EF-4D52-B684-98BA0CDDA807}"/>
          </ac:picMkLst>
        </pc:picChg>
      </pc:sldChg>
      <pc:sldChg chg="addSp delSp modSp mod ord modNotesTx">
        <pc:chgData name="Yvonne Skipper" userId="47304323-4679-4b53-8ec3-c43ba8efb2f0" providerId="ADAL" clId="{D7E63E0B-A340-4FB9-BC63-C676C184B52E}" dt="2021-04-29T12:34:30.518" v="11765" actId="20577"/>
        <pc:sldMkLst>
          <pc:docMk/>
          <pc:sldMk cId="2133510069" sldId="285"/>
        </pc:sldMkLst>
        <pc:spChg chg="add mod">
          <ac:chgData name="Yvonne Skipper" userId="47304323-4679-4b53-8ec3-c43ba8efb2f0" providerId="ADAL" clId="{D7E63E0B-A340-4FB9-BC63-C676C184B52E}" dt="2021-04-29T10:23:21.923" v="9877" actId="14100"/>
          <ac:spMkLst>
            <pc:docMk/>
            <pc:sldMk cId="2133510069" sldId="285"/>
            <ac:spMk id="3" creationId="{7E46C290-8C15-4A3F-A6F0-6525D25521FA}"/>
          </ac:spMkLst>
        </pc:spChg>
        <pc:spChg chg="add mod">
          <ac:chgData name="Yvonne Skipper" userId="47304323-4679-4b53-8ec3-c43ba8efb2f0" providerId="ADAL" clId="{D7E63E0B-A340-4FB9-BC63-C676C184B52E}" dt="2021-04-29T10:24:50.062" v="10025" actId="20577"/>
          <ac:spMkLst>
            <pc:docMk/>
            <pc:sldMk cId="2133510069" sldId="285"/>
            <ac:spMk id="5" creationId="{D4BA8492-01AF-4578-B217-ADCCCC83D993}"/>
          </ac:spMkLst>
        </pc:spChg>
        <pc:picChg chg="del mod">
          <ac:chgData name="Yvonne Skipper" userId="47304323-4679-4b53-8ec3-c43ba8efb2f0" providerId="ADAL" clId="{D7E63E0B-A340-4FB9-BC63-C676C184B52E}" dt="2021-04-26T12:38:43.982" v="4022" actId="478"/>
          <ac:picMkLst>
            <pc:docMk/>
            <pc:sldMk cId="2133510069" sldId="285"/>
            <ac:picMk id="2" creationId="{EC6721EB-6B89-4D64-A81F-9337CCED0A2F}"/>
          </ac:picMkLst>
        </pc:picChg>
        <pc:picChg chg="add mod">
          <ac:chgData name="Yvonne Skipper" userId="47304323-4679-4b53-8ec3-c43ba8efb2f0" providerId="ADAL" clId="{D7E63E0B-A340-4FB9-BC63-C676C184B52E}" dt="2021-04-29T10:23:13.106" v="9875" actId="14100"/>
          <ac:picMkLst>
            <pc:docMk/>
            <pc:sldMk cId="2133510069" sldId="285"/>
            <ac:picMk id="4" creationId="{EB72E16E-C163-4FB7-AAA9-0AB8DD2D0E49}"/>
          </ac:picMkLst>
        </pc:picChg>
      </pc:sldChg>
      <pc:sldChg chg="del">
        <pc:chgData name="Yvonne Skipper" userId="47304323-4679-4b53-8ec3-c43ba8efb2f0" providerId="ADAL" clId="{D7E63E0B-A340-4FB9-BC63-C676C184B52E}" dt="2021-04-26T12:56:33.523" v="6387" actId="47"/>
        <pc:sldMkLst>
          <pc:docMk/>
          <pc:sldMk cId="3005842358" sldId="286"/>
        </pc:sldMkLst>
      </pc:sldChg>
      <pc:sldChg chg="modSp mod">
        <pc:chgData name="Yvonne Skipper" userId="47304323-4679-4b53-8ec3-c43ba8efb2f0" providerId="ADAL" clId="{D7E63E0B-A340-4FB9-BC63-C676C184B52E}" dt="2021-04-21T15:55:41.561" v="1533" actId="20577"/>
        <pc:sldMkLst>
          <pc:docMk/>
          <pc:sldMk cId="3733332605" sldId="287"/>
        </pc:sldMkLst>
        <pc:spChg chg="mod">
          <ac:chgData name="Yvonne Skipper" userId="47304323-4679-4b53-8ec3-c43ba8efb2f0" providerId="ADAL" clId="{D7E63E0B-A340-4FB9-BC63-C676C184B52E}" dt="2021-04-21T15:55:41.561" v="1533" actId="20577"/>
          <ac:spMkLst>
            <pc:docMk/>
            <pc:sldMk cId="3733332605" sldId="287"/>
            <ac:spMk id="2" creationId="{92C6F4C7-8D9A-418E-A101-B54DB55B94BD}"/>
          </ac:spMkLst>
        </pc:spChg>
      </pc:sldChg>
      <pc:sldChg chg="modSp">
        <pc:chgData name="Yvonne Skipper" userId="47304323-4679-4b53-8ec3-c43ba8efb2f0" providerId="ADAL" clId="{D7E63E0B-A340-4FB9-BC63-C676C184B52E}" dt="2021-04-26T11:04:25.751" v="2163" actId="20577"/>
        <pc:sldMkLst>
          <pc:docMk/>
          <pc:sldMk cId="1653594236" sldId="288"/>
        </pc:sldMkLst>
        <pc:graphicFrameChg chg="mod">
          <ac:chgData name="Yvonne Skipper" userId="47304323-4679-4b53-8ec3-c43ba8efb2f0" providerId="ADAL" clId="{D7E63E0B-A340-4FB9-BC63-C676C184B52E}" dt="2021-04-26T11:04:25.751" v="2163" actId="20577"/>
          <ac:graphicFrameMkLst>
            <pc:docMk/>
            <pc:sldMk cId="1653594236" sldId="288"/>
            <ac:graphicFrameMk id="5" creationId="{9AF00E63-2D1F-44D0-9D85-8F35A6185453}"/>
          </ac:graphicFrameMkLst>
        </pc:graphicFrameChg>
      </pc:sldChg>
      <pc:sldChg chg="addSp modSp add mod modAnim modNotesTx">
        <pc:chgData name="Yvonne Skipper" userId="47304323-4679-4b53-8ec3-c43ba8efb2f0" providerId="ADAL" clId="{D7E63E0B-A340-4FB9-BC63-C676C184B52E}" dt="2021-04-29T10:59:08.291" v="11503" actId="20577"/>
        <pc:sldMkLst>
          <pc:docMk/>
          <pc:sldMk cId="559102202" sldId="289"/>
        </pc:sldMkLst>
        <pc:spChg chg="mod">
          <ac:chgData name="Yvonne Skipper" userId="47304323-4679-4b53-8ec3-c43ba8efb2f0" providerId="ADAL" clId="{D7E63E0B-A340-4FB9-BC63-C676C184B52E}" dt="2021-04-29T10:59:08.291" v="11503" actId="20577"/>
          <ac:spMkLst>
            <pc:docMk/>
            <pc:sldMk cId="559102202" sldId="289"/>
            <ac:spMk id="2" creationId="{1D22B5DA-294F-4EC7-8D1B-305C28499E5F}"/>
          </ac:spMkLst>
        </pc:spChg>
        <pc:spChg chg="add mod">
          <ac:chgData name="Yvonne Skipper" userId="47304323-4679-4b53-8ec3-c43ba8efb2f0" providerId="ADAL" clId="{D7E63E0B-A340-4FB9-BC63-C676C184B52E}" dt="2021-04-29T10:25:36.760" v="10036" actId="692"/>
          <ac:spMkLst>
            <pc:docMk/>
            <pc:sldMk cId="559102202" sldId="289"/>
            <ac:spMk id="3" creationId="{B22D8BC8-DC27-4CC3-A234-3C99DB44BECB}"/>
          </ac:spMkLst>
        </pc:spChg>
      </pc:sldChg>
      <pc:sldChg chg="addSp delSp modSp new del mod modNotesTx">
        <pc:chgData name="Yvonne Skipper" userId="47304323-4679-4b53-8ec3-c43ba8efb2f0" providerId="ADAL" clId="{D7E63E0B-A340-4FB9-BC63-C676C184B52E}" dt="2021-04-29T12:34:09.677" v="11764" actId="47"/>
        <pc:sldMkLst>
          <pc:docMk/>
          <pc:sldMk cId="1467146886" sldId="290"/>
        </pc:sldMkLst>
        <pc:spChg chg="add mod">
          <ac:chgData name="Yvonne Skipper" userId="47304323-4679-4b53-8ec3-c43ba8efb2f0" providerId="ADAL" clId="{D7E63E0B-A340-4FB9-BC63-C676C184B52E}" dt="2021-04-29T10:18:49.584" v="9414"/>
          <ac:spMkLst>
            <pc:docMk/>
            <pc:sldMk cId="1467146886" sldId="290"/>
            <ac:spMk id="4" creationId="{97B2ED15-7690-47AC-B85E-C52FDF3BAF6C}"/>
          </ac:spMkLst>
        </pc:spChg>
        <pc:spChg chg="add mod">
          <ac:chgData name="Yvonne Skipper" userId="47304323-4679-4b53-8ec3-c43ba8efb2f0" providerId="ADAL" clId="{D7E63E0B-A340-4FB9-BC63-C676C184B52E}" dt="2021-04-29T10:19:51.444" v="9607" actId="20577"/>
          <ac:spMkLst>
            <pc:docMk/>
            <pc:sldMk cId="1467146886" sldId="290"/>
            <ac:spMk id="5" creationId="{DCF73F65-4B86-41CC-9EFB-9B89C9D74981}"/>
          </ac:spMkLst>
        </pc:spChg>
        <pc:picChg chg="add del">
          <ac:chgData name="Yvonne Skipper" userId="47304323-4679-4b53-8ec3-c43ba8efb2f0" providerId="ADAL" clId="{D7E63E0B-A340-4FB9-BC63-C676C184B52E}" dt="2021-04-29T10:18:45.452" v="9413"/>
          <ac:picMkLst>
            <pc:docMk/>
            <pc:sldMk cId="1467146886" sldId="290"/>
            <ac:picMk id="2" creationId="{8F28F85D-A1F5-4158-9088-81069D15BEBB}"/>
          </ac:picMkLst>
        </pc:picChg>
        <pc:picChg chg="add mod">
          <ac:chgData name="Yvonne Skipper" userId="47304323-4679-4b53-8ec3-c43ba8efb2f0" providerId="ADAL" clId="{D7E63E0B-A340-4FB9-BC63-C676C184B52E}" dt="2021-04-26T12:35:40.493" v="3793" actId="14100"/>
          <ac:picMkLst>
            <pc:docMk/>
            <pc:sldMk cId="1467146886" sldId="290"/>
            <ac:picMk id="3" creationId="{96A940A5-A9DF-47F4-9F95-CA047D09429F}"/>
          </ac:picMkLst>
        </pc:picChg>
      </pc:sldChg>
      <pc:sldChg chg="addSp modSp new mod modNotesTx">
        <pc:chgData name="Yvonne Skipper" userId="47304323-4679-4b53-8ec3-c43ba8efb2f0" providerId="ADAL" clId="{D7E63E0B-A340-4FB9-BC63-C676C184B52E}" dt="2021-04-29T10:18:26.995" v="9411" actId="20577"/>
        <pc:sldMkLst>
          <pc:docMk/>
          <pc:sldMk cId="1841866046" sldId="291"/>
        </pc:sldMkLst>
        <pc:spChg chg="add mod">
          <ac:chgData name="Yvonne Skipper" userId="47304323-4679-4b53-8ec3-c43ba8efb2f0" providerId="ADAL" clId="{D7E63E0B-A340-4FB9-BC63-C676C184B52E}" dt="2021-04-29T09:44:32.469" v="9097" actId="2085"/>
          <ac:spMkLst>
            <pc:docMk/>
            <pc:sldMk cId="1841866046" sldId="291"/>
            <ac:spMk id="2" creationId="{7CF15EF7-5E1D-4600-AEFC-25689DEDC667}"/>
          </ac:spMkLst>
        </pc:spChg>
        <pc:spChg chg="add mod">
          <ac:chgData name="Yvonne Skipper" userId="47304323-4679-4b53-8ec3-c43ba8efb2f0" providerId="ADAL" clId="{D7E63E0B-A340-4FB9-BC63-C676C184B52E}" dt="2021-04-29T10:18:26.995" v="9411" actId="20577"/>
          <ac:spMkLst>
            <pc:docMk/>
            <pc:sldMk cId="1841866046" sldId="291"/>
            <ac:spMk id="4" creationId="{4F7E5A33-7E70-4912-8510-7208A1AAC639}"/>
          </ac:spMkLst>
        </pc:spChg>
        <pc:picChg chg="add mod">
          <ac:chgData name="Yvonne Skipper" userId="47304323-4679-4b53-8ec3-c43ba8efb2f0" providerId="ADAL" clId="{D7E63E0B-A340-4FB9-BC63-C676C184B52E}" dt="2021-04-26T12:36:12.965" v="3797" actId="14100"/>
          <ac:picMkLst>
            <pc:docMk/>
            <pc:sldMk cId="1841866046" sldId="291"/>
            <ac:picMk id="3" creationId="{8CED81CA-48E9-4E36-A732-0BEC267DC2F3}"/>
          </ac:picMkLst>
        </pc:picChg>
      </pc:sldChg>
      <pc:sldChg chg="addSp delSp modSp new del mod ord modNotesTx">
        <pc:chgData name="Yvonne Skipper" userId="47304323-4679-4b53-8ec3-c43ba8efb2f0" providerId="ADAL" clId="{D7E63E0B-A340-4FB9-BC63-C676C184B52E}" dt="2021-04-26T13:23:34.430" v="7607" actId="2696"/>
        <pc:sldMkLst>
          <pc:docMk/>
          <pc:sldMk cId="4179600268" sldId="292"/>
        </pc:sldMkLst>
        <pc:spChg chg="mod">
          <ac:chgData name="Yvonne Skipper" userId="47304323-4679-4b53-8ec3-c43ba8efb2f0" providerId="ADAL" clId="{D7E63E0B-A340-4FB9-BC63-C676C184B52E}" dt="2021-04-26T12:51:28.872" v="5646" actId="20577"/>
          <ac:spMkLst>
            <pc:docMk/>
            <pc:sldMk cId="4179600268" sldId="292"/>
            <ac:spMk id="2" creationId="{15E63EB2-6942-4B67-9D0B-0AABC3D83EA5}"/>
          </ac:spMkLst>
        </pc:spChg>
        <pc:spChg chg="del">
          <ac:chgData name="Yvonne Skipper" userId="47304323-4679-4b53-8ec3-c43ba8efb2f0" providerId="ADAL" clId="{D7E63E0B-A340-4FB9-BC63-C676C184B52E}" dt="2021-04-26T12:47:16.506" v="5383"/>
          <ac:spMkLst>
            <pc:docMk/>
            <pc:sldMk cId="4179600268" sldId="292"/>
            <ac:spMk id="3" creationId="{7EC0CD92-AFFC-4A54-AC24-74E0834C2359}"/>
          </ac:spMkLst>
        </pc:spChg>
        <pc:spChg chg="add del">
          <ac:chgData name="Yvonne Skipper" userId="47304323-4679-4b53-8ec3-c43ba8efb2f0" providerId="ADAL" clId="{D7E63E0B-A340-4FB9-BC63-C676C184B52E}" dt="2021-04-26T12:47:38.766" v="5387" actId="22"/>
          <ac:spMkLst>
            <pc:docMk/>
            <pc:sldMk cId="4179600268" sldId="292"/>
            <ac:spMk id="6" creationId="{E8007E1D-300C-48D8-BF0B-4431D64E9BDA}"/>
          </ac:spMkLst>
        </pc:spChg>
        <pc:spChg chg="add mod">
          <ac:chgData name="Yvonne Skipper" userId="47304323-4679-4b53-8ec3-c43ba8efb2f0" providerId="ADAL" clId="{D7E63E0B-A340-4FB9-BC63-C676C184B52E}" dt="2021-04-26T13:23:32.386" v="7606" actId="21"/>
          <ac:spMkLst>
            <pc:docMk/>
            <pc:sldMk cId="4179600268" sldId="292"/>
            <ac:spMk id="8" creationId="{1C19DC61-3DC5-4F8B-BF0B-1243A435A011}"/>
          </ac:spMkLst>
        </pc:spChg>
        <pc:picChg chg="add del mod">
          <ac:chgData name="Yvonne Skipper" userId="47304323-4679-4b53-8ec3-c43ba8efb2f0" providerId="ADAL" clId="{D7E63E0B-A340-4FB9-BC63-C676C184B52E}" dt="2021-04-26T13:23:32.386" v="7606" actId="21"/>
          <ac:picMkLst>
            <pc:docMk/>
            <pc:sldMk cId="4179600268" sldId="292"/>
            <ac:picMk id="4" creationId="{70C4892E-9C90-4FF5-B907-040321D43F46}"/>
          </ac:picMkLst>
        </pc:picChg>
      </pc:sldChg>
      <pc:sldChg chg="modSp new mod modAnim">
        <pc:chgData name="Yvonne Skipper" userId="47304323-4679-4b53-8ec3-c43ba8efb2f0" providerId="ADAL" clId="{D7E63E0B-A340-4FB9-BC63-C676C184B52E}" dt="2021-04-29T09:38:07.071" v="8521" actId="14100"/>
        <pc:sldMkLst>
          <pc:docMk/>
          <pc:sldMk cId="3312610097" sldId="293"/>
        </pc:sldMkLst>
        <pc:spChg chg="mod">
          <ac:chgData name="Yvonne Skipper" userId="47304323-4679-4b53-8ec3-c43ba8efb2f0" providerId="ADAL" clId="{D7E63E0B-A340-4FB9-BC63-C676C184B52E}" dt="2021-04-26T12:53:55.164" v="6038" actId="6549"/>
          <ac:spMkLst>
            <pc:docMk/>
            <pc:sldMk cId="3312610097" sldId="293"/>
            <ac:spMk id="2" creationId="{8473FCA9-1D9A-4C2F-BF1E-3A05EAFC50CB}"/>
          </ac:spMkLst>
        </pc:spChg>
        <pc:spChg chg="mod">
          <ac:chgData name="Yvonne Skipper" userId="47304323-4679-4b53-8ec3-c43ba8efb2f0" providerId="ADAL" clId="{D7E63E0B-A340-4FB9-BC63-C676C184B52E}" dt="2021-04-29T09:38:07.071" v="8521" actId="14100"/>
          <ac:spMkLst>
            <pc:docMk/>
            <pc:sldMk cId="3312610097" sldId="293"/>
            <ac:spMk id="3" creationId="{DA03827F-1130-4ECC-A67C-03D51058A44C}"/>
          </ac:spMkLst>
        </pc:spChg>
      </pc:sldChg>
      <pc:sldChg chg="modSp new del mod">
        <pc:chgData name="Yvonne Skipper" userId="47304323-4679-4b53-8ec3-c43ba8efb2f0" providerId="ADAL" clId="{D7E63E0B-A340-4FB9-BC63-C676C184B52E}" dt="2021-04-29T08:58:05.548" v="7945" actId="47"/>
        <pc:sldMkLst>
          <pc:docMk/>
          <pc:sldMk cId="3452872066" sldId="294"/>
        </pc:sldMkLst>
        <pc:spChg chg="mod">
          <ac:chgData name="Yvonne Skipper" userId="47304323-4679-4b53-8ec3-c43ba8efb2f0" providerId="ADAL" clId="{D7E63E0B-A340-4FB9-BC63-C676C184B52E}" dt="2021-04-26T12:57:13.480" v="6462" actId="27636"/>
          <ac:spMkLst>
            <pc:docMk/>
            <pc:sldMk cId="3452872066" sldId="294"/>
            <ac:spMk id="2" creationId="{A0C73C0F-CFAB-432E-A94A-B6554A69C088}"/>
          </ac:spMkLst>
        </pc:spChg>
        <pc:spChg chg="mod">
          <ac:chgData name="Yvonne Skipper" userId="47304323-4679-4b53-8ec3-c43ba8efb2f0" providerId="ADAL" clId="{D7E63E0B-A340-4FB9-BC63-C676C184B52E}" dt="2021-04-26T12:57:48.980" v="6617" actId="20577"/>
          <ac:spMkLst>
            <pc:docMk/>
            <pc:sldMk cId="3452872066" sldId="294"/>
            <ac:spMk id="3" creationId="{851757BE-E7B3-4D93-BE3C-69354764E2E7}"/>
          </ac:spMkLst>
        </pc:spChg>
      </pc:sldChg>
      <pc:sldChg chg="modSp add del mod">
        <pc:chgData name="Yvonne Skipper" userId="47304323-4679-4b53-8ec3-c43ba8efb2f0" providerId="ADAL" clId="{D7E63E0B-A340-4FB9-BC63-C676C184B52E}" dt="2021-04-29T10:49:41.547" v="10878" actId="47"/>
        <pc:sldMkLst>
          <pc:docMk/>
          <pc:sldMk cId="3029870317" sldId="295"/>
        </pc:sldMkLst>
        <pc:spChg chg="mod">
          <ac:chgData name="Yvonne Skipper" userId="47304323-4679-4b53-8ec3-c43ba8efb2f0" providerId="ADAL" clId="{D7E63E0B-A340-4FB9-BC63-C676C184B52E}" dt="2021-04-26T12:59:16.032" v="6691" actId="20577"/>
          <ac:spMkLst>
            <pc:docMk/>
            <pc:sldMk cId="3029870317" sldId="295"/>
            <ac:spMk id="2" creationId="{E427E0DB-5F9E-4662-A02F-1181B8A7369A}"/>
          </ac:spMkLst>
        </pc:spChg>
      </pc:sldChg>
      <pc:sldChg chg="new add del">
        <pc:chgData name="Yvonne Skipper" userId="47304323-4679-4b53-8ec3-c43ba8efb2f0" providerId="ADAL" clId="{D7E63E0B-A340-4FB9-BC63-C676C184B52E}" dt="2021-04-26T12:59:02.230" v="6636" actId="47"/>
        <pc:sldMkLst>
          <pc:docMk/>
          <pc:sldMk cId="3706985675" sldId="295"/>
        </pc:sldMkLst>
      </pc:sldChg>
      <pc:sldChg chg="add del">
        <pc:chgData name="Yvonne Skipper" userId="47304323-4679-4b53-8ec3-c43ba8efb2f0" providerId="ADAL" clId="{D7E63E0B-A340-4FB9-BC63-C676C184B52E}" dt="2021-04-26T12:58:28.169" v="6622" actId="2890"/>
        <pc:sldMkLst>
          <pc:docMk/>
          <pc:sldMk cId="545390759" sldId="296"/>
        </pc:sldMkLst>
      </pc:sldChg>
      <pc:sldChg chg="new del">
        <pc:chgData name="Yvonne Skipper" userId="47304323-4679-4b53-8ec3-c43ba8efb2f0" providerId="ADAL" clId="{D7E63E0B-A340-4FB9-BC63-C676C184B52E}" dt="2021-04-26T12:59:25.961" v="6694" actId="47"/>
        <pc:sldMkLst>
          <pc:docMk/>
          <pc:sldMk cId="3101343382" sldId="296"/>
        </pc:sldMkLst>
      </pc:sldChg>
      <pc:sldChg chg="modSp add del mod">
        <pc:chgData name="Yvonne Skipper" userId="47304323-4679-4b53-8ec3-c43ba8efb2f0" providerId="ADAL" clId="{D7E63E0B-A340-4FB9-BC63-C676C184B52E}" dt="2021-04-29T10:52:25.181" v="11443" actId="47"/>
        <pc:sldMkLst>
          <pc:docMk/>
          <pc:sldMk cId="2419562576" sldId="297"/>
        </pc:sldMkLst>
        <pc:spChg chg="mod">
          <ac:chgData name="Yvonne Skipper" userId="47304323-4679-4b53-8ec3-c43ba8efb2f0" providerId="ADAL" clId="{D7E63E0B-A340-4FB9-BC63-C676C184B52E}" dt="2021-04-29T10:50:59.999" v="11091" actId="1076"/>
          <ac:spMkLst>
            <pc:docMk/>
            <pc:sldMk cId="2419562576" sldId="297"/>
            <ac:spMk id="2" creationId="{E427E0DB-5F9E-4662-A02F-1181B8A7369A}"/>
          </ac:spMkLst>
        </pc:spChg>
      </pc:sldChg>
      <pc:sldChg chg="addSp modSp new mod modClrScheme chgLayout modNotesTx">
        <pc:chgData name="Yvonne Skipper" userId="47304323-4679-4b53-8ec3-c43ba8efb2f0" providerId="ADAL" clId="{D7E63E0B-A340-4FB9-BC63-C676C184B52E}" dt="2021-04-29T09:38:42.204" v="8524" actId="6549"/>
        <pc:sldMkLst>
          <pc:docMk/>
          <pc:sldMk cId="1406358172" sldId="298"/>
        </pc:sldMkLst>
        <pc:spChg chg="add mod ord">
          <ac:chgData name="Yvonne Skipper" userId="47304323-4679-4b53-8ec3-c43ba8efb2f0" providerId="ADAL" clId="{D7E63E0B-A340-4FB9-BC63-C676C184B52E}" dt="2021-04-29T08:54:06.143" v="7829" actId="700"/>
          <ac:spMkLst>
            <pc:docMk/>
            <pc:sldMk cId="1406358172" sldId="298"/>
            <ac:spMk id="3" creationId="{6FF9AF0F-3A3C-4FCF-9F17-3A7A16CBA75B}"/>
          </ac:spMkLst>
        </pc:spChg>
        <pc:spChg chg="add mod ord">
          <ac:chgData name="Yvonne Skipper" userId="47304323-4679-4b53-8ec3-c43ba8efb2f0" providerId="ADAL" clId="{D7E63E0B-A340-4FB9-BC63-C676C184B52E}" dt="2021-04-29T08:54:30.253" v="7881" actId="20577"/>
          <ac:spMkLst>
            <pc:docMk/>
            <pc:sldMk cId="1406358172" sldId="298"/>
            <ac:spMk id="4" creationId="{D35E648F-38A0-4A56-B6FB-BC2E77B5210A}"/>
          </ac:spMkLst>
        </pc:spChg>
        <pc:spChg chg="add mod ord">
          <ac:chgData name="Yvonne Skipper" userId="47304323-4679-4b53-8ec3-c43ba8efb2f0" providerId="ADAL" clId="{D7E63E0B-A340-4FB9-BC63-C676C184B52E}" dt="2021-04-29T08:54:06.143" v="7829" actId="700"/>
          <ac:spMkLst>
            <pc:docMk/>
            <pc:sldMk cId="1406358172" sldId="298"/>
            <ac:spMk id="5" creationId="{7E6D04D0-F3B5-4547-A3A1-5DB8BD473488}"/>
          </ac:spMkLst>
        </pc:spChg>
        <pc:picChg chg="add mod">
          <ac:chgData name="Yvonne Skipper" userId="47304323-4679-4b53-8ec3-c43ba8efb2f0" providerId="ADAL" clId="{D7E63E0B-A340-4FB9-BC63-C676C184B52E}" dt="2021-04-29T08:54:11.458" v="7830" actId="1076"/>
          <ac:picMkLst>
            <pc:docMk/>
            <pc:sldMk cId="1406358172" sldId="298"/>
            <ac:picMk id="2" creationId="{316C0979-EE09-41CD-9283-E0179FC74410}"/>
          </ac:picMkLst>
        </pc:picChg>
      </pc:sldChg>
      <pc:sldChg chg="modSp add mod">
        <pc:chgData name="Yvonne Skipper" userId="47304323-4679-4b53-8ec3-c43ba8efb2f0" providerId="ADAL" clId="{D7E63E0B-A340-4FB9-BC63-C676C184B52E}" dt="2021-04-29T10:24:33.061" v="9992" actId="20577"/>
        <pc:sldMkLst>
          <pc:docMk/>
          <pc:sldMk cId="3829237848" sldId="299"/>
        </pc:sldMkLst>
        <pc:spChg chg="mod">
          <ac:chgData name="Yvonne Skipper" userId="47304323-4679-4b53-8ec3-c43ba8efb2f0" providerId="ADAL" clId="{D7E63E0B-A340-4FB9-BC63-C676C184B52E}" dt="2021-04-29T10:24:33.061" v="9992" actId="20577"/>
          <ac:spMkLst>
            <pc:docMk/>
            <pc:sldMk cId="3829237848" sldId="299"/>
            <ac:spMk id="2" creationId="{1D22B5DA-294F-4EC7-8D1B-305C28499E5F}"/>
          </ac:spMkLst>
        </pc:spChg>
      </pc:sldChg>
      <pc:sldChg chg="modSp add del mod modShow">
        <pc:chgData name="Yvonne Skipper" userId="47304323-4679-4b53-8ec3-c43ba8efb2f0" providerId="ADAL" clId="{D7E63E0B-A340-4FB9-BC63-C676C184B52E}" dt="2021-04-29T09:38:34.665" v="8523" actId="47"/>
        <pc:sldMkLst>
          <pc:docMk/>
          <pc:sldMk cId="2546102131" sldId="300"/>
        </pc:sldMkLst>
        <pc:spChg chg="mod">
          <ac:chgData name="Yvonne Skipper" userId="47304323-4679-4b53-8ec3-c43ba8efb2f0" providerId="ADAL" clId="{D7E63E0B-A340-4FB9-BC63-C676C184B52E}" dt="2021-04-29T08:53:37.900" v="7828" actId="6549"/>
          <ac:spMkLst>
            <pc:docMk/>
            <pc:sldMk cId="2546102131" sldId="300"/>
            <ac:spMk id="4" creationId="{46BA4E09-7617-4724-B0A7-2F2C0883CC34}"/>
          </ac:spMkLst>
        </pc:spChg>
      </pc:sldChg>
      <pc:sldChg chg="modSp add mod modAnim">
        <pc:chgData name="Yvonne Skipper" userId="47304323-4679-4b53-8ec3-c43ba8efb2f0" providerId="ADAL" clId="{D7E63E0B-A340-4FB9-BC63-C676C184B52E}" dt="2021-04-29T11:24:37.886" v="11763" actId="20577"/>
        <pc:sldMkLst>
          <pc:docMk/>
          <pc:sldMk cId="3094416897" sldId="301"/>
        </pc:sldMkLst>
        <pc:spChg chg="mod">
          <ac:chgData name="Yvonne Skipper" userId="47304323-4679-4b53-8ec3-c43ba8efb2f0" providerId="ADAL" clId="{D7E63E0B-A340-4FB9-BC63-C676C184B52E}" dt="2021-04-29T11:24:37.886" v="11763" actId="20577"/>
          <ac:spMkLst>
            <pc:docMk/>
            <pc:sldMk cId="3094416897" sldId="301"/>
            <ac:spMk id="4" creationId="{D35E648F-38A0-4A56-B6FB-BC2E77B5210A}"/>
          </ac:spMkLst>
        </pc:spChg>
      </pc:sldChg>
      <pc:sldChg chg="modSp add mod modNotesTx">
        <pc:chgData name="Yvonne Skipper" userId="47304323-4679-4b53-8ec3-c43ba8efb2f0" providerId="ADAL" clId="{D7E63E0B-A340-4FB9-BC63-C676C184B52E}" dt="2021-04-29T09:41:28.676" v="8891" actId="6549"/>
        <pc:sldMkLst>
          <pc:docMk/>
          <pc:sldMk cId="3211233382" sldId="302"/>
        </pc:sldMkLst>
        <pc:spChg chg="mod">
          <ac:chgData name="Yvonne Skipper" userId="47304323-4679-4b53-8ec3-c43ba8efb2f0" providerId="ADAL" clId="{D7E63E0B-A340-4FB9-BC63-C676C184B52E}" dt="2021-04-29T09:41:25.632" v="8889" actId="27636"/>
          <ac:spMkLst>
            <pc:docMk/>
            <pc:sldMk cId="3211233382" sldId="302"/>
            <ac:spMk id="3" creationId="{28510103-7360-4A42-AF40-3D676FC689F0}"/>
          </ac:spMkLst>
        </pc:spChg>
        <pc:spChg chg="mod">
          <ac:chgData name="Yvonne Skipper" userId="47304323-4679-4b53-8ec3-c43ba8efb2f0" providerId="ADAL" clId="{D7E63E0B-A340-4FB9-BC63-C676C184B52E}" dt="2021-04-29T09:41:25.634" v="8890" actId="27636"/>
          <ac:spMkLst>
            <pc:docMk/>
            <pc:sldMk cId="3211233382" sldId="302"/>
            <ac:spMk id="11" creationId="{B1EF058D-F535-435B-B533-8CBE12C5F2F7}"/>
          </ac:spMkLst>
        </pc:spChg>
      </pc:sldChg>
      <pc:sldChg chg="modSp add mod">
        <pc:chgData name="Yvonne Skipper" userId="47304323-4679-4b53-8ec3-c43ba8efb2f0" providerId="ADAL" clId="{D7E63E0B-A340-4FB9-BC63-C676C184B52E}" dt="2021-04-30T10:35:57.534" v="11777" actId="14100"/>
        <pc:sldMkLst>
          <pc:docMk/>
          <pc:sldMk cId="10544802" sldId="303"/>
        </pc:sldMkLst>
        <pc:spChg chg="mod">
          <ac:chgData name="Yvonne Skipper" userId="47304323-4679-4b53-8ec3-c43ba8efb2f0" providerId="ADAL" clId="{D7E63E0B-A340-4FB9-BC63-C676C184B52E}" dt="2021-04-30T10:35:57.534" v="11777" actId="14100"/>
          <ac:spMkLst>
            <pc:docMk/>
            <pc:sldMk cId="10544802" sldId="303"/>
            <ac:spMk id="4" creationId="{F754F13A-F20A-4DF2-96AC-4B5D16093460}"/>
          </ac:spMkLst>
        </pc:spChg>
      </pc:sldChg>
      <pc:sldChg chg="addSp delSp modSp add mod modClrScheme delDesignElem chgLayout modNotesTx">
        <pc:chgData name="Yvonne Skipper" userId="47304323-4679-4b53-8ec3-c43ba8efb2f0" providerId="ADAL" clId="{D7E63E0B-A340-4FB9-BC63-C676C184B52E}" dt="2021-04-29T11:22:47.369" v="11670" actId="6549"/>
        <pc:sldMkLst>
          <pc:docMk/>
          <pc:sldMk cId="4287654467" sldId="304"/>
        </pc:sldMkLst>
        <pc:spChg chg="mod ord">
          <ac:chgData name="Yvonne Skipper" userId="47304323-4679-4b53-8ec3-c43ba8efb2f0" providerId="ADAL" clId="{D7E63E0B-A340-4FB9-BC63-C676C184B52E}" dt="2021-04-29T10:41:58.369" v="10121" actId="700"/>
          <ac:spMkLst>
            <pc:docMk/>
            <pc:sldMk cId="4287654467" sldId="304"/>
            <ac:spMk id="2" creationId="{0AE6EA8D-1976-4A7F-9C43-DE2F35C4CE74}"/>
          </ac:spMkLst>
        </pc:spChg>
        <pc:spChg chg="add del mod ord">
          <ac:chgData name="Yvonne Skipper" userId="47304323-4679-4b53-8ec3-c43ba8efb2f0" providerId="ADAL" clId="{D7E63E0B-A340-4FB9-BC63-C676C184B52E}" dt="2021-04-29T10:41:58.369" v="10121" actId="700"/>
          <ac:spMkLst>
            <pc:docMk/>
            <pc:sldMk cId="4287654467" sldId="304"/>
            <ac:spMk id="3" creationId="{4032C700-7EAD-4F36-B62B-BD58C7F429A7}"/>
          </ac:spMkLst>
        </pc:spChg>
        <pc:spChg chg="add del mod ord">
          <ac:chgData name="Yvonne Skipper" userId="47304323-4679-4b53-8ec3-c43ba8efb2f0" providerId="ADAL" clId="{D7E63E0B-A340-4FB9-BC63-C676C184B52E}" dt="2021-04-29T10:41:58.369" v="10121" actId="700"/>
          <ac:spMkLst>
            <pc:docMk/>
            <pc:sldMk cId="4287654467" sldId="304"/>
            <ac:spMk id="4" creationId="{EC34E4F2-8B1F-488D-8F38-8072F966F1CB}"/>
          </ac:spMkLst>
        </pc:spChg>
        <pc:spChg chg="add mod">
          <ac:chgData name="Yvonne Skipper" userId="47304323-4679-4b53-8ec3-c43ba8efb2f0" providerId="ADAL" clId="{D7E63E0B-A340-4FB9-BC63-C676C184B52E}" dt="2021-04-29T11:22:22.230" v="11667" actId="20577"/>
          <ac:spMkLst>
            <pc:docMk/>
            <pc:sldMk cId="4287654467" sldId="304"/>
            <ac:spMk id="5" creationId="{BBD27402-1FF0-470C-9D0F-C07659B8C437}"/>
          </ac:spMkLst>
        </pc:spChg>
        <pc:spChg chg="add del">
          <ac:chgData name="Yvonne Skipper" userId="47304323-4679-4b53-8ec3-c43ba8efb2f0" providerId="ADAL" clId="{D7E63E0B-A340-4FB9-BC63-C676C184B52E}" dt="2021-04-29T10:41:58.369" v="10121" actId="700"/>
          <ac:spMkLst>
            <pc:docMk/>
            <pc:sldMk cId="4287654467" sldId="304"/>
            <ac:spMk id="28" creationId="{158B3569-73B2-4D05-8E95-886A6EE17F1F}"/>
          </ac:spMkLst>
        </pc:spChg>
        <pc:spChg chg="add del">
          <ac:chgData name="Yvonne Skipper" userId="47304323-4679-4b53-8ec3-c43ba8efb2f0" providerId="ADAL" clId="{D7E63E0B-A340-4FB9-BC63-C676C184B52E}" dt="2021-04-29T10:41:58.369" v="10121" actId="700"/>
          <ac:spMkLst>
            <pc:docMk/>
            <pc:sldMk cId="4287654467" sldId="304"/>
            <ac:spMk id="30" creationId="{B71758F4-3F46-45DA-8AC5-4E508DA080BA}"/>
          </ac:spMkLst>
        </pc:spChg>
        <pc:spChg chg="add del">
          <ac:chgData name="Yvonne Skipper" userId="47304323-4679-4b53-8ec3-c43ba8efb2f0" providerId="ADAL" clId="{D7E63E0B-A340-4FB9-BC63-C676C184B52E}" dt="2021-04-29T10:41:58.369" v="10121" actId="700"/>
          <ac:spMkLst>
            <pc:docMk/>
            <pc:sldMk cId="4287654467" sldId="304"/>
            <ac:spMk id="34" creationId="{8D61482F-F3C5-4D66-8C5D-C6BBE3E1275C}"/>
          </ac:spMkLst>
        </pc:spChg>
        <pc:picChg chg="del">
          <ac:chgData name="Yvonne Skipper" userId="47304323-4679-4b53-8ec3-c43ba8efb2f0" providerId="ADAL" clId="{D7E63E0B-A340-4FB9-BC63-C676C184B52E}" dt="2021-04-29T10:41:51.302" v="10118" actId="478"/>
          <ac:picMkLst>
            <pc:docMk/>
            <pc:sldMk cId="4287654467" sldId="304"/>
            <ac:picMk id="7" creationId="{01732309-8BC0-403C-B384-1CFFEA4A1D3B}"/>
          </ac:picMkLst>
        </pc:picChg>
        <pc:cxnChg chg="add del">
          <ac:chgData name="Yvonne Skipper" userId="47304323-4679-4b53-8ec3-c43ba8efb2f0" providerId="ADAL" clId="{D7E63E0B-A340-4FB9-BC63-C676C184B52E}" dt="2021-04-29T10:41:58.369" v="10121" actId="700"/>
          <ac:cxnSpMkLst>
            <pc:docMk/>
            <pc:sldMk cId="4287654467" sldId="304"/>
            <ac:cxnSpMk id="26" creationId="{D1B787A8-0D67-4B7E-9B48-86BD906AB6B5}"/>
          </ac:cxnSpMkLst>
        </pc:cxnChg>
        <pc:cxnChg chg="add del">
          <ac:chgData name="Yvonne Skipper" userId="47304323-4679-4b53-8ec3-c43ba8efb2f0" providerId="ADAL" clId="{D7E63E0B-A340-4FB9-BC63-C676C184B52E}" dt="2021-04-29T10:41:58.369" v="10121" actId="700"/>
          <ac:cxnSpMkLst>
            <pc:docMk/>
            <pc:sldMk cId="4287654467" sldId="304"/>
            <ac:cxnSpMk id="32" creationId="{56020367-4FD5-4596-8E10-C5F095CD8DBF}"/>
          </ac:cxnSpMkLst>
        </pc:cxnChg>
      </pc:sldChg>
      <pc:sldChg chg="modSp add mod ord modNotesTx">
        <pc:chgData name="Yvonne Skipper" userId="47304323-4679-4b53-8ec3-c43ba8efb2f0" providerId="ADAL" clId="{D7E63E0B-A340-4FB9-BC63-C676C184B52E}" dt="2021-04-29T11:22:34.098" v="11668" actId="6549"/>
        <pc:sldMkLst>
          <pc:docMk/>
          <pc:sldMk cId="632637046" sldId="305"/>
        </pc:sldMkLst>
        <pc:spChg chg="mod">
          <ac:chgData name="Yvonne Skipper" userId="47304323-4679-4b53-8ec3-c43ba8efb2f0" providerId="ADAL" clId="{D7E63E0B-A340-4FB9-BC63-C676C184B52E}" dt="2021-04-29T10:44:36.326" v="10431" actId="113"/>
          <ac:spMkLst>
            <pc:docMk/>
            <pc:sldMk cId="632637046" sldId="305"/>
            <ac:spMk id="2" creationId="{0AE6EA8D-1976-4A7F-9C43-DE2F35C4CE74}"/>
          </ac:spMkLst>
        </pc:spChg>
      </pc:sldChg>
      <pc:sldChg chg="modSp add mod ord modNotesTx">
        <pc:chgData name="Yvonne Skipper" userId="47304323-4679-4b53-8ec3-c43ba8efb2f0" providerId="ADAL" clId="{D7E63E0B-A340-4FB9-BC63-C676C184B52E}" dt="2021-04-29T11:23:10.081" v="11731" actId="20577"/>
        <pc:sldMkLst>
          <pc:docMk/>
          <pc:sldMk cId="30591742" sldId="306"/>
        </pc:sldMkLst>
        <pc:spChg chg="mod">
          <ac:chgData name="Yvonne Skipper" userId="47304323-4679-4b53-8ec3-c43ba8efb2f0" providerId="ADAL" clId="{D7E63E0B-A340-4FB9-BC63-C676C184B52E}" dt="2021-04-29T10:44:41.589" v="10432"/>
          <ac:spMkLst>
            <pc:docMk/>
            <pc:sldMk cId="30591742" sldId="306"/>
            <ac:spMk id="2" creationId="{0AE6EA8D-1976-4A7F-9C43-DE2F35C4CE74}"/>
          </ac:spMkLst>
        </pc:spChg>
        <pc:spChg chg="mod">
          <ac:chgData name="Yvonne Skipper" userId="47304323-4679-4b53-8ec3-c43ba8efb2f0" providerId="ADAL" clId="{D7E63E0B-A340-4FB9-BC63-C676C184B52E}" dt="2021-04-29T11:23:10.081" v="11731" actId="20577"/>
          <ac:spMkLst>
            <pc:docMk/>
            <pc:sldMk cId="30591742" sldId="306"/>
            <ac:spMk id="5" creationId="{BBD27402-1FF0-470C-9D0F-C07659B8C437}"/>
          </ac:spMkLst>
        </pc:spChg>
      </pc:sldChg>
      <pc:sldChg chg="modSp add mod ord modNotesTx">
        <pc:chgData name="Yvonne Skipper" userId="47304323-4679-4b53-8ec3-c43ba8efb2f0" providerId="ADAL" clId="{D7E63E0B-A340-4FB9-BC63-C676C184B52E}" dt="2021-04-29T11:23:16.968" v="11732" actId="6549"/>
        <pc:sldMkLst>
          <pc:docMk/>
          <pc:sldMk cId="2643650131" sldId="307"/>
        </pc:sldMkLst>
        <pc:spChg chg="mod">
          <ac:chgData name="Yvonne Skipper" userId="47304323-4679-4b53-8ec3-c43ba8efb2f0" providerId="ADAL" clId="{D7E63E0B-A340-4FB9-BC63-C676C184B52E}" dt="2021-04-29T10:46:20.436" v="10708" actId="113"/>
          <ac:spMkLst>
            <pc:docMk/>
            <pc:sldMk cId="2643650131" sldId="307"/>
            <ac:spMk id="2" creationId="{0AE6EA8D-1976-4A7F-9C43-DE2F35C4CE74}"/>
          </ac:spMkLst>
        </pc:spChg>
      </pc:sldChg>
      <pc:sldChg chg="modSp add mod ord modNotesTx">
        <pc:chgData name="Yvonne Skipper" userId="47304323-4679-4b53-8ec3-c43ba8efb2f0" providerId="ADAL" clId="{D7E63E0B-A340-4FB9-BC63-C676C184B52E}" dt="2021-04-29T10:48:17.196" v="10760" actId="6549"/>
        <pc:sldMkLst>
          <pc:docMk/>
          <pc:sldMk cId="860857873" sldId="308"/>
        </pc:sldMkLst>
        <pc:spChg chg="mod">
          <ac:chgData name="Yvonne Skipper" userId="47304323-4679-4b53-8ec3-c43ba8efb2f0" providerId="ADAL" clId="{D7E63E0B-A340-4FB9-BC63-C676C184B52E}" dt="2021-04-29T10:47:33.256" v="10748"/>
          <ac:spMkLst>
            <pc:docMk/>
            <pc:sldMk cId="860857873" sldId="308"/>
            <ac:spMk id="2" creationId="{0AE6EA8D-1976-4A7F-9C43-DE2F35C4CE74}"/>
          </ac:spMkLst>
        </pc:spChg>
        <pc:spChg chg="mod">
          <ac:chgData name="Yvonne Skipper" userId="47304323-4679-4b53-8ec3-c43ba8efb2f0" providerId="ADAL" clId="{D7E63E0B-A340-4FB9-BC63-C676C184B52E}" dt="2021-04-29T10:47:39.931" v="10750" actId="255"/>
          <ac:spMkLst>
            <pc:docMk/>
            <pc:sldMk cId="860857873" sldId="308"/>
            <ac:spMk id="5" creationId="{BBD27402-1FF0-470C-9D0F-C07659B8C437}"/>
          </ac:spMkLst>
        </pc:spChg>
      </pc:sldChg>
      <pc:sldChg chg="modSp add mod ord modNotesTx">
        <pc:chgData name="Yvonne Skipper" userId="47304323-4679-4b53-8ec3-c43ba8efb2f0" providerId="ADAL" clId="{D7E63E0B-A340-4FB9-BC63-C676C184B52E}" dt="2021-04-29T11:23:31.701" v="11733" actId="6549"/>
        <pc:sldMkLst>
          <pc:docMk/>
          <pc:sldMk cId="3280078226" sldId="309"/>
        </pc:sldMkLst>
        <pc:spChg chg="mod">
          <ac:chgData name="Yvonne Skipper" userId="47304323-4679-4b53-8ec3-c43ba8efb2f0" providerId="ADAL" clId="{D7E63E0B-A340-4FB9-BC63-C676C184B52E}" dt="2021-04-29T10:48:49.904" v="10873" actId="207"/>
          <ac:spMkLst>
            <pc:docMk/>
            <pc:sldMk cId="3280078226" sldId="309"/>
            <ac:spMk id="2" creationId="{0AE6EA8D-1976-4A7F-9C43-DE2F35C4CE74}"/>
          </ac:spMkLst>
        </pc:spChg>
      </pc:sldChg>
      <pc:sldChg chg="modSp add mod ord">
        <pc:chgData name="Yvonne Skipper" userId="47304323-4679-4b53-8ec3-c43ba8efb2f0" providerId="ADAL" clId="{D7E63E0B-A340-4FB9-BC63-C676C184B52E}" dt="2021-04-29T10:50:46.829" v="11087" actId="20577"/>
        <pc:sldMkLst>
          <pc:docMk/>
          <pc:sldMk cId="2798103169" sldId="310"/>
        </pc:sldMkLst>
        <pc:spChg chg="mod">
          <ac:chgData name="Yvonne Skipper" userId="47304323-4679-4b53-8ec3-c43ba8efb2f0" providerId="ADAL" clId="{D7E63E0B-A340-4FB9-BC63-C676C184B52E}" dt="2021-04-29T10:49:06.531" v="10877"/>
          <ac:spMkLst>
            <pc:docMk/>
            <pc:sldMk cId="2798103169" sldId="310"/>
            <ac:spMk id="2" creationId="{0AE6EA8D-1976-4A7F-9C43-DE2F35C4CE74}"/>
          </ac:spMkLst>
        </pc:spChg>
        <pc:spChg chg="mod">
          <ac:chgData name="Yvonne Skipper" userId="47304323-4679-4b53-8ec3-c43ba8efb2f0" providerId="ADAL" clId="{D7E63E0B-A340-4FB9-BC63-C676C184B52E}" dt="2021-04-29T10:50:46.829" v="11087" actId="20577"/>
          <ac:spMkLst>
            <pc:docMk/>
            <pc:sldMk cId="2798103169" sldId="310"/>
            <ac:spMk id="5" creationId="{BBD27402-1FF0-470C-9D0F-C07659B8C437}"/>
          </ac:spMkLst>
        </pc:spChg>
      </pc:sldChg>
      <pc:sldChg chg="modSp add mod ord modNotesTx">
        <pc:chgData name="Yvonne Skipper" userId="47304323-4679-4b53-8ec3-c43ba8efb2f0" providerId="ADAL" clId="{D7E63E0B-A340-4FB9-BC63-C676C184B52E}" dt="2021-04-29T11:23:44.963" v="11734" actId="6549"/>
        <pc:sldMkLst>
          <pc:docMk/>
          <pc:sldMk cId="2880726855" sldId="311"/>
        </pc:sldMkLst>
        <pc:spChg chg="mod">
          <ac:chgData name="Yvonne Skipper" userId="47304323-4679-4b53-8ec3-c43ba8efb2f0" providerId="ADAL" clId="{D7E63E0B-A340-4FB9-BC63-C676C184B52E}" dt="2021-04-29T10:51:47.513" v="11336" actId="207"/>
          <ac:spMkLst>
            <pc:docMk/>
            <pc:sldMk cId="2880726855" sldId="311"/>
            <ac:spMk id="2" creationId="{0AE6EA8D-1976-4A7F-9C43-DE2F35C4CE74}"/>
          </ac:spMkLst>
        </pc:spChg>
      </pc:sldChg>
      <pc:sldChg chg="modSp add mod ord">
        <pc:chgData name="Yvonne Skipper" userId="47304323-4679-4b53-8ec3-c43ba8efb2f0" providerId="ADAL" clId="{D7E63E0B-A340-4FB9-BC63-C676C184B52E}" dt="2021-04-29T11:23:57.568" v="11749" actId="6549"/>
        <pc:sldMkLst>
          <pc:docMk/>
          <pc:sldMk cId="731681002" sldId="312"/>
        </pc:sldMkLst>
        <pc:spChg chg="mod">
          <ac:chgData name="Yvonne Skipper" userId="47304323-4679-4b53-8ec3-c43ba8efb2f0" providerId="ADAL" clId="{D7E63E0B-A340-4FB9-BC63-C676C184B52E}" dt="2021-04-29T11:23:54.102" v="11748" actId="20577"/>
          <ac:spMkLst>
            <pc:docMk/>
            <pc:sldMk cId="731681002" sldId="312"/>
            <ac:spMk id="2" creationId="{0AE6EA8D-1976-4A7F-9C43-DE2F35C4CE74}"/>
          </ac:spMkLst>
        </pc:spChg>
        <pc:spChg chg="mod">
          <ac:chgData name="Yvonne Skipper" userId="47304323-4679-4b53-8ec3-c43ba8efb2f0" providerId="ADAL" clId="{D7E63E0B-A340-4FB9-BC63-C676C184B52E}" dt="2021-04-29T11:23:57.568" v="11749" actId="6549"/>
          <ac:spMkLst>
            <pc:docMk/>
            <pc:sldMk cId="731681002" sldId="312"/>
            <ac:spMk id="5" creationId="{BBD27402-1FF0-470C-9D0F-C07659B8C437}"/>
          </ac:spMkLst>
        </pc:spChg>
      </pc:sldChg>
    </pc:docChg>
  </pc:docChgLst>
  <pc:docChgLst>
    <pc:chgData name="Gemma Haywood (PGR)" userId="S::2605879h@student.gla.ac.uk::f659df59-1c8f-4f6d-a978-1ed84be3a55e" providerId="AD" clId="Web-{B1E80B21-8D80-9EB5-F351-38E4C80CB39C}"/>
    <pc:docChg chg="addSld delSld modSld sldOrd">
      <pc:chgData name="Gemma Haywood (PGR)" userId="S::2605879h@student.gla.ac.uk::f659df59-1c8f-4f6d-a978-1ed84be3a55e" providerId="AD" clId="Web-{B1E80B21-8D80-9EB5-F351-38E4C80CB39C}" dt="2021-04-16T11:56:11.790" v="159"/>
      <pc:docMkLst>
        <pc:docMk/>
      </pc:docMkLst>
      <pc:sldChg chg="addSp delSp modSp">
        <pc:chgData name="Gemma Haywood (PGR)" userId="S::2605879h@student.gla.ac.uk::f659df59-1c8f-4f6d-a978-1ed84be3a55e" providerId="AD" clId="Web-{B1E80B21-8D80-9EB5-F351-38E4C80CB39C}" dt="2021-04-16T11:44:44.919" v="57" actId="20577"/>
        <pc:sldMkLst>
          <pc:docMk/>
          <pc:sldMk cId="3109950242" sldId="268"/>
        </pc:sldMkLst>
        <pc:spChg chg="mod">
          <ac:chgData name="Gemma Haywood (PGR)" userId="S::2605879h@student.gla.ac.uk::f659df59-1c8f-4f6d-a978-1ed84be3a55e" providerId="AD" clId="Web-{B1E80B21-8D80-9EB5-F351-38E4C80CB39C}" dt="2021-04-16T11:44:44.919" v="57" actId="20577"/>
          <ac:spMkLst>
            <pc:docMk/>
            <pc:sldMk cId="3109950242" sldId="268"/>
            <ac:spMk id="3" creationId="{4152A62C-6AC0-45A8-90A7-4DA8689C6659}"/>
          </ac:spMkLst>
        </pc:spChg>
        <pc:picChg chg="add del mod">
          <ac:chgData name="Gemma Haywood (PGR)" userId="S::2605879h@student.gla.ac.uk::f659df59-1c8f-4f6d-a978-1ed84be3a55e" providerId="AD" clId="Web-{B1E80B21-8D80-9EB5-F351-38E4C80CB39C}" dt="2021-04-16T11:43:36.868" v="39"/>
          <ac:picMkLst>
            <pc:docMk/>
            <pc:sldMk cId="3109950242" sldId="268"/>
            <ac:picMk id="4" creationId="{54C16709-7285-4507-AE6E-73969756050C}"/>
          </ac:picMkLst>
        </pc:picChg>
      </pc:sldChg>
      <pc:sldChg chg="addSp delSp modSp">
        <pc:chgData name="Gemma Haywood (PGR)" userId="S::2605879h@student.gla.ac.uk::f659df59-1c8f-4f6d-a978-1ed84be3a55e" providerId="AD" clId="Web-{B1E80B21-8D80-9EB5-F351-38E4C80CB39C}" dt="2021-04-16T11:44:37.950" v="55" actId="1076"/>
        <pc:sldMkLst>
          <pc:docMk/>
          <pc:sldMk cId="1300816789" sldId="269"/>
        </pc:sldMkLst>
        <pc:spChg chg="mod">
          <ac:chgData name="Gemma Haywood (PGR)" userId="S::2605879h@student.gla.ac.uk::f659df59-1c8f-4f6d-a978-1ed84be3a55e" providerId="AD" clId="Web-{B1E80B21-8D80-9EB5-F351-38E4C80CB39C}" dt="2021-04-16T11:44:22.309" v="48" actId="20577"/>
          <ac:spMkLst>
            <pc:docMk/>
            <pc:sldMk cId="1300816789" sldId="269"/>
            <ac:spMk id="3" creationId="{28510103-7360-4A42-AF40-3D676FC689F0}"/>
          </ac:spMkLst>
        </pc:spChg>
        <pc:spChg chg="del mod">
          <ac:chgData name="Gemma Haywood (PGR)" userId="S::2605879h@student.gla.ac.uk::f659df59-1c8f-4f6d-a978-1ed84be3a55e" providerId="AD" clId="Web-{B1E80B21-8D80-9EB5-F351-38E4C80CB39C}" dt="2021-04-16T11:44:32.169" v="53"/>
          <ac:spMkLst>
            <pc:docMk/>
            <pc:sldMk cId="1300816789" sldId="269"/>
            <ac:spMk id="5" creationId="{7F60263A-ABE0-40DB-92A0-6BB376ADF988}"/>
          </ac:spMkLst>
        </pc:spChg>
        <pc:spChg chg="add mod">
          <ac:chgData name="Gemma Haywood (PGR)" userId="S::2605879h@student.gla.ac.uk::f659df59-1c8f-4f6d-a978-1ed84be3a55e" providerId="AD" clId="Web-{B1E80B21-8D80-9EB5-F351-38E4C80CB39C}" dt="2021-04-16T11:44:32.169" v="53"/>
          <ac:spMkLst>
            <pc:docMk/>
            <pc:sldMk cId="1300816789" sldId="269"/>
            <ac:spMk id="6" creationId="{A28E483B-FDC8-452B-9784-F33AA9DB29A4}"/>
          </ac:spMkLst>
        </pc:spChg>
        <pc:picChg chg="add mod">
          <ac:chgData name="Gemma Haywood (PGR)" userId="S::2605879h@student.gla.ac.uk::f659df59-1c8f-4f6d-a978-1ed84be3a55e" providerId="AD" clId="Web-{B1E80B21-8D80-9EB5-F351-38E4C80CB39C}" dt="2021-04-16T11:44:37.950" v="55" actId="1076"/>
          <ac:picMkLst>
            <pc:docMk/>
            <pc:sldMk cId="1300816789" sldId="269"/>
            <ac:picMk id="2" creationId="{0DB4C7BF-617E-41B8-BE0F-F121332B8761}"/>
          </ac:picMkLst>
        </pc:picChg>
      </pc:sldChg>
      <pc:sldChg chg="modSp ord">
        <pc:chgData name="Gemma Haywood (PGR)" userId="S::2605879h@student.gla.ac.uk::f659df59-1c8f-4f6d-a978-1ed84be3a55e" providerId="AD" clId="Web-{B1E80B21-8D80-9EB5-F351-38E4C80CB39C}" dt="2021-04-16T11:46:47.318" v="73" actId="20577"/>
        <pc:sldMkLst>
          <pc:docMk/>
          <pc:sldMk cId="964795468" sldId="270"/>
        </pc:sldMkLst>
        <pc:spChg chg="mod">
          <ac:chgData name="Gemma Haywood (PGR)" userId="S::2605879h@student.gla.ac.uk::f659df59-1c8f-4f6d-a978-1ed84be3a55e" providerId="AD" clId="Web-{B1E80B21-8D80-9EB5-F351-38E4C80CB39C}" dt="2021-04-16T11:46:47.318" v="73" actId="20577"/>
          <ac:spMkLst>
            <pc:docMk/>
            <pc:sldMk cId="964795468" sldId="270"/>
            <ac:spMk id="3" creationId="{A5F27ED9-FE74-46A7-A361-A95340F5854C}"/>
          </ac:spMkLst>
        </pc:spChg>
      </pc:sldChg>
      <pc:sldChg chg="add del">
        <pc:chgData name="Gemma Haywood (PGR)" userId="S::2605879h@student.gla.ac.uk::f659df59-1c8f-4f6d-a978-1ed84be3a55e" providerId="AD" clId="Web-{B1E80B21-8D80-9EB5-F351-38E4C80CB39C}" dt="2021-04-16T11:56:11.790" v="159"/>
        <pc:sldMkLst>
          <pc:docMk/>
          <pc:sldMk cId="3830658444" sldId="280"/>
        </pc:sldMkLst>
      </pc:sldChg>
      <pc:sldChg chg="addSp modSp new">
        <pc:chgData name="Gemma Haywood (PGR)" userId="S::2605879h@student.gla.ac.uk::f659df59-1c8f-4f6d-a978-1ed84be3a55e" providerId="AD" clId="Web-{B1E80B21-8D80-9EB5-F351-38E4C80CB39C}" dt="2021-04-16T11:43:30.884" v="38" actId="14100"/>
        <pc:sldMkLst>
          <pc:docMk/>
          <pc:sldMk cId="357958781" sldId="281"/>
        </pc:sldMkLst>
        <pc:picChg chg="add mod">
          <ac:chgData name="Gemma Haywood (PGR)" userId="S::2605879h@student.gla.ac.uk::f659df59-1c8f-4f6d-a978-1ed84be3a55e" providerId="AD" clId="Web-{B1E80B21-8D80-9EB5-F351-38E4C80CB39C}" dt="2021-04-16T11:43:30.884" v="38" actId="14100"/>
          <ac:picMkLst>
            <pc:docMk/>
            <pc:sldMk cId="357958781" sldId="281"/>
            <ac:picMk id="2" creationId="{2CED4400-8858-452E-BF47-6435DCD0CBBB}"/>
          </ac:picMkLst>
        </pc:picChg>
      </pc:sldChg>
      <pc:sldChg chg="addSp modSp new">
        <pc:chgData name="Gemma Haywood (PGR)" userId="S::2605879h@student.gla.ac.uk::f659df59-1c8f-4f6d-a978-1ed84be3a55e" providerId="AD" clId="Web-{B1E80B21-8D80-9EB5-F351-38E4C80CB39C}" dt="2021-04-16T11:50:08.924" v="81" actId="1076"/>
        <pc:sldMkLst>
          <pc:docMk/>
          <pc:sldMk cId="1131004776" sldId="282"/>
        </pc:sldMkLst>
        <pc:picChg chg="add mod modCrop">
          <ac:chgData name="Gemma Haywood (PGR)" userId="S::2605879h@student.gla.ac.uk::f659df59-1c8f-4f6d-a978-1ed84be3a55e" providerId="AD" clId="Web-{B1E80B21-8D80-9EB5-F351-38E4C80CB39C}" dt="2021-04-16T11:50:08.924" v="81" actId="1076"/>
          <ac:picMkLst>
            <pc:docMk/>
            <pc:sldMk cId="1131004776" sldId="282"/>
            <ac:picMk id="2" creationId="{135D2C45-2344-46EA-8D5A-CD21DF862CA9}"/>
          </ac:picMkLst>
        </pc:picChg>
      </pc:sldChg>
      <pc:sldChg chg="add replId">
        <pc:chgData name="Gemma Haywood (PGR)" userId="S::2605879h@student.gla.ac.uk::f659df59-1c8f-4f6d-a978-1ed84be3a55e" providerId="AD" clId="Web-{B1E80B21-8D80-9EB5-F351-38E4C80CB39C}" dt="2021-04-16T11:46:34.114" v="71"/>
        <pc:sldMkLst>
          <pc:docMk/>
          <pc:sldMk cId="559321370" sldId="283"/>
        </pc:sldMkLst>
      </pc:sldChg>
      <pc:sldChg chg="addSp delSp modSp new">
        <pc:chgData name="Gemma Haywood (PGR)" userId="S::2605879h@student.gla.ac.uk::f659df59-1c8f-4f6d-a978-1ed84be3a55e" providerId="AD" clId="Web-{B1E80B21-8D80-9EB5-F351-38E4C80CB39C}" dt="2021-04-16T11:51:43.914" v="116" actId="1076"/>
        <pc:sldMkLst>
          <pc:docMk/>
          <pc:sldMk cId="2530804330" sldId="284"/>
        </pc:sldMkLst>
        <pc:spChg chg="mod">
          <ac:chgData name="Gemma Haywood (PGR)" userId="S::2605879h@student.gla.ac.uk::f659df59-1c8f-4f6d-a978-1ed84be3a55e" providerId="AD" clId="Web-{B1E80B21-8D80-9EB5-F351-38E4C80CB39C}" dt="2021-04-16T11:51:33.554" v="112" actId="20577"/>
          <ac:spMkLst>
            <pc:docMk/>
            <pc:sldMk cId="2530804330" sldId="284"/>
            <ac:spMk id="2" creationId="{1D22B5DA-294F-4EC7-8D1B-305C28499E5F}"/>
          </ac:spMkLst>
        </pc:spChg>
        <pc:spChg chg="del mod">
          <ac:chgData name="Gemma Haywood (PGR)" userId="S::2605879h@student.gla.ac.uk::f659df59-1c8f-4f6d-a978-1ed84be3a55e" providerId="AD" clId="Web-{B1E80B21-8D80-9EB5-F351-38E4C80CB39C}" dt="2021-04-16T11:51:17.350" v="108"/>
          <ac:spMkLst>
            <pc:docMk/>
            <pc:sldMk cId="2530804330" sldId="284"/>
            <ac:spMk id="3" creationId="{09165887-73CC-4E79-AA54-65C1E434C63B}"/>
          </ac:spMkLst>
        </pc:spChg>
        <pc:picChg chg="add mod">
          <ac:chgData name="Gemma Haywood (PGR)" userId="S::2605879h@student.gla.ac.uk::f659df59-1c8f-4f6d-a978-1ed84be3a55e" providerId="AD" clId="Web-{B1E80B21-8D80-9EB5-F351-38E4C80CB39C}" dt="2021-04-16T11:51:23.163" v="111" actId="1076"/>
          <ac:picMkLst>
            <pc:docMk/>
            <pc:sldMk cId="2530804330" sldId="284"/>
            <ac:picMk id="4" creationId="{C503F236-36EF-4D52-B684-98BA0CDDA807}"/>
          </ac:picMkLst>
        </pc:picChg>
        <pc:picChg chg="add mod">
          <ac:chgData name="Gemma Haywood (PGR)" userId="S::2605879h@student.gla.ac.uk::f659df59-1c8f-4f6d-a978-1ed84be3a55e" providerId="AD" clId="Web-{B1E80B21-8D80-9EB5-F351-38E4C80CB39C}" dt="2021-04-16T11:51:43.914" v="116" actId="1076"/>
          <ac:picMkLst>
            <pc:docMk/>
            <pc:sldMk cId="2530804330" sldId="284"/>
            <ac:picMk id="5" creationId="{399E5CDF-D715-4E4C-8B91-97481461B547}"/>
          </ac:picMkLst>
        </pc:picChg>
      </pc:sldChg>
      <pc:sldChg chg="addSp modSp new">
        <pc:chgData name="Gemma Haywood (PGR)" userId="S::2605879h@student.gla.ac.uk::f659df59-1c8f-4f6d-a978-1ed84be3a55e" providerId="AD" clId="Web-{B1E80B21-8D80-9EB5-F351-38E4C80CB39C}" dt="2021-04-16T11:52:16.010" v="122" actId="1076"/>
        <pc:sldMkLst>
          <pc:docMk/>
          <pc:sldMk cId="2133510069" sldId="285"/>
        </pc:sldMkLst>
        <pc:picChg chg="add mod">
          <ac:chgData name="Gemma Haywood (PGR)" userId="S::2605879h@student.gla.ac.uk::f659df59-1c8f-4f6d-a978-1ed84be3a55e" providerId="AD" clId="Web-{B1E80B21-8D80-9EB5-F351-38E4C80CB39C}" dt="2021-04-16T11:52:16.010" v="122" actId="1076"/>
          <ac:picMkLst>
            <pc:docMk/>
            <pc:sldMk cId="2133510069" sldId="285"/>
            <ac:picMk id="2" creationId="{EC6721EB-6B89-4D64-A81F-9337CCED0A2F}"/>
          </ac:picMkLst>
        </pc:picChg>
      </pc:sldChg>
      <pc:sldChg chg="new del">
        <pc:chgData name="Gemma Haywood (PGR)" userId="S::2605879h@student.gla.ac.uk::f659df59-1c8f-4f6d-a978-1ed84be3a55e" providerId="AD" clId="Web-{B1E80B21-8D80-9EB5-F351-38E4C80CB39C}" dt="2021-04-16T11:53:26.670" v="124"/>
        <pc:sldMkLst>
          <pc:docMk/>
          <pc:sldMk cId="1804088662" sldId="286"/>
        </pc:sldMkLst>
      </pc:sldChg>
      <pc:sldChg chg="modSp new">
        <pc:chgData name="Gemma Haywood (PGR)" userId="S::2605879h@student.gla.ac.uk::f659df59-1c8f-4f6d-a978-1ed84be3a55e" providerId="AD" clId="Web-{B1E80B21-8D80-9EB5-F351-38E4C80CB39C}" dt="2021-04-16T11:54:01.719" v="156" actId="20577"/>
        <pc:sldMkLst>
          <pc:docMk/>
          <pc:sldMk cId="3005842358" sldId="286"/>
        </pc:sldMkLst>
        <pc:spChg chg="mod">
          <ac:chgData name="Gemma Haywood (PGR)" userId="S::2605879h@student.gla.ac.uk::f659df59-1c8f-4f6d-a978-1ed84be3a55e" providerId="AD" clId="Web-{B1E80B21-8D80-9EB5-F351-38E4C80CB39C}" dt="2021-04-16T11:54:01.719" v="156" actId="20577"/>
          <ac:spMkLst>
            <pc:docMk/>
            <pc:sldMk cId="3005842358" sldId="286"/>
            <ac:spMk id="2" creationId="{5E45F77F-F2F2-486A-BB68-017D3E85730D}"/>
          </ac:spMkLst>
        </pc:spChg>
        <pc:spChg chg="mod">
          <ac:chgData name="Gemma Haywood (PGR)" userId="S::2605879h@student.gla.ac.uk::f659df59-1c8f-4f6d-a978-1ed84be3a55e" providerId="AD" clId="Web-{B1E80B21-8D80-9EB5-F351-38E4C80CB39C}" dt="2021-04-16T11:53:52.765" v="151" actId="20577"/>
          <ac:spMkLst>
            <pc:docMk/>
            <pc:sldMk cId="3005842358" sldId="286"/>
            <ac:spMk id="3" creationId="{86914667-1A50-4726-B208-F0A36EB614F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E02D1-3D3C-4676-A70E-A00023F0EC0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D91274-385A-4C91-BAD0-DE7022F5390C}">
      <dgm:prSet/>
      <dgm:spPr/>
      <dgm:t>
        <a:bodyPr/>
        <a:lstStyle/>
        <a:p>
          <a:r>
            <a:rPr lang="en-GB" dirty="0"/>
            <a:t>Consider how to spot who might be a 'fake person’ online</a:t>
          </a:r>
        </a:p>
      </dgm:t>
    </dgm:pt>
    <dgm:pt modelId="{5F1E97B0-96F8-40C9-B6E4-AF56AD2FCFE6}" type="parTrans" cxnId="{CF7F59CC-E492-4E6F-8A9E-B33A286F7159}">
      <dgm:prSet/>
      <dgm:spPr/>
      <dgm:t>
        <a:bodyPr/>
        <a:lstStyle/>
        <a:p>
          <a:endParaRPr lang="en-US"/>
        </a:p>
      </dgm:t>
    </dgm:pt>
    <dgm:pt modelId="{09AF349F-FDB8-4B3F-86AB-435A97399BF7}" type="sibTrans" cxnId="{CF7F59CC-E492-4E6F-8A9E-B33A286F7159}">
      <dgm:prSet/>
      <dgm:spPr/>
      <dgm:t>
        <a:bodyPr/>
        <a:lstStyle/>
        <a:p>
          <a:endParaRPr lang="en-US"/>
        </a:p>
      </dgm:t>
    </dgm:pt>
    <dgm:pt modelId="{65F46292-2D8A-4345-ACCB-4EA54DF7E34D}">
      <dgm:prSet/>
      <dgm:spPr/>
      <dgm:t>
        <a:bodyPr/>
        <a:lstStyle/>
        <a:p>
          <a:r>
            <a:rPr lang="en-US" dirty="0"/>
            <a:t>Consider who you should trust on social media for different types of information</a:t>
          </a:r>
        </a:p>
      </dgm:t>
    </dgm:pt>
    <dgm:pt modelId="{0069AE25-1BD7-4E6C-83A5-E5352AF4B125}" type="parTrans" cxnId="{F69A203F-0306-45EE-9066-F618CF2D3323}">
      <dgm:prSet/>
      <dgm:spPr/>
      <dgm:t>
        <a:bodyPr/>
        <a:lstStyle/>
        <a:p>
          <a:endParaRPr lang="en-US"/>
        </a:p>
      </dgm:t>
    </dgm:pt>
    <dgm:pt modelId="{4AB73702-94F2-4A9B-818D-BDB923DD9D5F}" type="sibTrans" cxnId="{F69A203F-0306-45EE-9066-F618CF2D3323}">
      <dgm:prSet/>
      <dgm:spPr/>
      <dgm:t>
        <a:bodyPr/>
        <a:lstStyle/>
        <a:p>
          <a:endParaRPr lang="en-US"/>
        </a:p>
      </dgm:t>
    </dgm:pt>
    <dgm:pt modelId="{47D19611-930A-4A53-A6D4-DA9A3F754EE5}">
      <dgm:prSet/>
      <dgm:spPr/>
      <dgm:t>
        <a:bodyPr/>
        <a:lstStyle/>
        <a:p>
          <a:pPr rtl="0"/>
          <a:r>
            <a:rPr lang="en-GB" dirty="0"/>
            <a:t>Understand what social blade and other tools you can use to verify </a:t>
          </a:r>
          <a:r>
            <a:rPr lang="en-GB" dirty="0">
              <a:latin typeface="Gill Sans Nova"/>
            </a:rPr>
            <a:t>who </a:t>
          </a:r>
          <a:r>
            <a:rPr lang="en-GB" dirty="0"/>
            <a:t>people online are</a:t>
          </a:r>
          <a:endParaRPr lang="en-US" dirty="0"/>
        </a:p>
      </dgm:t>
    </dgm:pt>
    <dgm:pt modelId="{5F02D38C-F8B9-40EF-8CDD-6B825184B776}" type="parTrans" cxnId="{9B30D09B-0633-4F74-9E98-DC88AD09AA63}">
      <dgm:prSet/>
      <dgm:spPr/>
      <dgm:t>
        <a:bodyPr/>
        <a:lstStyle/>
        <a:p>
          <a:endParaRPr lang="en-US"/>
        </a:p>
      </dgm:t>
    </dgm:pt>
    <dgm:pt modelId="{F0B38733-76FA-4D04-87E9-F9BBD5484BBE}" type="sibTrans" cxnId="{9B30D09B-0633-4F74-9E98-DC88AD09AA63}">
      <dgm:prSet/>
      <dgm:spPr/>
      <dgm:t>
        <a:bodyPr/>
        <a:lstStyle/>
        <a:p>
          <a:endParaRPr lang="en-US"/>
        </a:p>
      </dgm:t>
    </dgm:pt>
    <dgm:pt modelId="{EE8C619E-DF79-4E04-8216-E64167F7E165}" type="pres">
      <dgm:prSet presAssocID="{DBDE02D1-3D3C-4676-A70E-A00023F0EC09}" presName="linear" presStyleCnt="0">
        <dgm:presLayoutVars>
          <dgm:animLvl val="lvl"/>
          <dgm:resizeHandles val="exact"/>
        </dgm:presLayoutVars>
      </dgm:prSet>
      <dgm:spPr/>
    </dgm:pt>
    <dgm:pt modelId="{66D40712-7DEF-4441-97A4-A28F15C960CB}" type="pres">
      <dgm:prSet presAssocID="{5DD91274-385A-4C91-BAD0-DE7022F539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FB3750-9212-4395-99D2-BBDBF7112E7D}" type="pres">
      <dgm:prSet presAssocID="{09AF349F-FDB8-4B3F-86AB-435A97399BF7}" presName="spacer" presStyleCnt="0"/>
      <dgm:spPr/>
    </dgm:pt>
    <dgm:pt modelId="{76D04452-1D3C-4E55-91F8-0AB593428E43}" type="pres">
      <dgm:prSet presAssocID="{65F46292-2D8A-4345-ACCB-4EA54DF7E3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DF1E6E-FE84-447C-B452-EE0BF2006625}" type="pres">
      <dgm:prSet presAssocID="{4AB73702-94F2-4A9B-818D-BDB923DD9D5F}" presName="spacer" presStyleCnt="0"/>
      <dgm:spPr/>
    </dgm:pt>
    <dgm:pt modelId="{F851EFBB-D087-452E-9EAC-623101B40868}" type="pres">
      <dgm:prSet presAssocID="{47D19611-930A-4A53-A6D4-DA9A3F754E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4E5430-8FF3-44E8-A3F0-95B7D6F8FEA2}" type="presOf" srcId="{65F46292-2D8A-4345-ACCB-4EA54DF7E34D}" destId="{76D04452-1D3C-4E55-91F8-0AB593428E43}" srcOrd="0" destOrd="0" presId="urn:microsoft.com/office/officeart/2005/8/layout/vList2"/>
    <dgm:cxn modelId="{FC9AE133-2A8B-4395-862D-8BA00E121B73}" type="presOf" srcId="{47D19611-930A-4A53-A6D4-DA9A3F754EE5}" destId="{F851EFBB-D087-452E-9EAC-623101B40868}" srcOrd="0" destOrd="0" presId="urn:microsoft.com/office/officeart/2005/8/layout/vList2"/>
    <dgm:cxn modelId="{F69A203F-0306-45EE-9066-F618CF2D3323}" srcId="{DBDE02D1-3D3C-4676-A70E-A00023F0EC09}" destId="{65F46292-2D8A-4345-ACCB-4EA54DF7E34D}" srcOrd="1" destOrd="0" parTransId="{0069AE25-1BD7-4E6C-83A5-E5352AF4B125}" sibTransId="{4AB73702-94F2-4A9B-818D-BDB923DD9D5F}"/>
    <dgm:cxn modelId="{227E8857-BD9D-42F4-9E48-919102B99D5F}" type="presOf" srcId="{DBDE02D1-3D3C-4676-A70E-A00023F0EC09}" destId="{EE8C619E-DF79-4E04-8216-E64167F7E165}" srcOrd="0" destOrd="0" presId="urn:microsoft.com/office/officeart/2005/8/layout/vList2"/>
    <dgm:cxn modelId="{9B30D09B-0633-4F74-9E98-DC88AD09AA63}" srcId="{DBDE02D1-3D3C-4676-A70E-A00023F0EC09}" destId="{47D19611-930A-4A53-A6D4-DA9A3F754EE5}" srcOrd="2" destOrd="0" parTransId="{5F02D38C-F8B9-40EF-8CDD-6B825184B776}" sibTransId="{F0B38733-76FA-4D04-87E9-F9BBD5484BBE}"/>
    <dgm:cxn modelId="{3D2314B9-3118-4269-828D-B635CB8995D9}" type="presOf" srcId="{5DD91274-385A-4C91-BAD0-DE7022F5390C}" destId="{66D40712-7DEF-4441-97A4-A28F15C960CB}" srcOrd="0" destOrd="0" presId="urn:microsoft.com/office/officeart/2005/8/layout/vList2"/>
    <dgm:cxn modelId="{CF7F59CC-E492-4E6F-8A9E-B33A286F7159}" srcId="{DBDE02D1-3D3C-4676-A70E-A00023F0EC09}" destId="{5DD91274-385A-4C91-BAD0-DE7022F5390C}" srcOrd="0" destOrd="0" parTransId="{5F1E97B0-96F8-40C9-B6E4-AF56AD2FCFE6}" sibTransId="{09AF349F-FDB8-4B3F-86AB-435A97399BF7}"/>
    <dgm:cxn modelId="{BDF055A8-8FE3-4307-B915-BDBE63A24335}" type="presParOf" srcId="{EE8C619E-DF79-4E04-8216-E64167F7E165}" destId="{66D40712-7DEF-4441-97A4-A28F15C960CB}" srcOrd="0" destOrd="0" presId="urn:microsoft.com/office/officeart/2005/8/layout/vList2"/>
    <dgm:cxn modelId="{919AEA78-8479-4F92-88FF-88904E380AE8}" type="presParOf" srcId="{EE8C619E-DF79-4E04-8216-E64167F7E165}" destId="{A1FB3750-9212-4395-99D2-BBDBF7112E7D}" srcOrd="1" destOrd="0" presId="urn:microsoft.com/office/officeart/2005/8/layout/vList2"/>
    <dgm:cxn modelId="{59DD7A23-0EA9-4380-B4CE-BC14BF8C5E9C}" type="presParOf" srcId="{EE8C619E-DF79-4E04-8216-E64167F7E165}" destId="{76D04452-1D3C-4E55-91F8-0AB593428E43}" srcOrd="2" destOrd="0" presId="urn:microsoft.com/office/officeart/2005/8/layout/vList2"/>
    <dgm:cxn modelId="{0FD24DBE-9E34-463D-B0D5-213BA08CC3E8}" type="presParOf" srcId="{EE8C619E-DF79-4E04-8216-E64167F7E165}" destId="{16DF1E6E-FE84-447C-B452-EE0BF2006625}" srcOrd="3" destOrd="0" presId="urn:microsoft.com/office/officeart/2005/8/layout/vList2"/>
    <dgm:cxn modelId="{AD06370C-FDE2-4AB6-AE3E-8213830264A2}" type="presParOf" srcId="{EE8C619E-DF79-4E04-8216-E64167F7E165}" destId="{F851EFBB-D087-452E-9EAC-623101B4086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DE02D1-3D3C-4676-A70E-A00023F0EC0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D19611-930A-4A53-A6D4-DA9A3F754EE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GB" dirty="0"/>
            <a:t>What social blade is</a:t>
          </a:r>
        </a:p>
      </dgm:t>
    </dgm:pt>
    <dgm:pt modelId="{5F02D38C-F8B9-40EF-8CDD-6B825184B776}" type="parTrans" cxnId="{9B30D09B-0633-4F74-9E98-DC88AD09AA63}">
      <dgm:prSet/>
      <dgm:spPr/>
      <dgm:t>
        <a:bodyPr/>
        <a:lstStyle/>
        <a:p>
          <a:endParaRPr lang="en-US"/>
        </a:p>
      </dgm:t>
    </dgm:pt>
    <dgm:pt modelId="{F0B38733-76FA-4D04-87E9-F9BBD5484BBE}" type="sibTrans" cxnId="{9B30D09B-0633-4F74-9E98-DC88AD09AA63}">
      <dgm:prSet/>
      <dgm:spPr/>
      <dgm:t>
        <a:bodyPr/>
        <a:lstStyle/>
        <a:p>
          <a:endParaRPr lang="en-US"/>
        </a:p>
      </dgm:t>
    </dgm:pt>
    <dgm:pt modelId="{6A064DEC-C4C8-4B0B-AC96-AA2A32F65D6D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GB" dirty="0"/>
            <a:t>How to spot who might be a 'fake person’ online</a:t>
          </a:r>
          <a:endParaRPr lang="en-US" dirty="0"/>
        </a:p>
      </dgm:t>
    </dgm:pt>
    <dgm:pt modelId="{4441F566-6063-4C61-BFF0-194499517727}" type="parTrans" cxnId="{DFF76CD7-5D30-4986-A558-1EAE760AF675}">
      <dgm:prSet/>
      <dgm:spPr/>
    </dgm:pt>
    <dgm:pt modelId="{A9B2A683-7483-4282-8881-C12B5927FF5E}" type="sibTrans" cxnId="{DFF76CD7-5D30-4986-A558-1EAE760AF675}">
      <dgm:prSet/>
      <dgm:spPr/>
    </dgm:pt>
    <dgm:pt modelId="{52CA9928-329B-4280-9445-B6377250E649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Who you should trust on social media for different types of information</a:t>
          </a:r>
        </a:p>
      </dgm:t>
    </dgm:pt>
    <dgm:pt modelId="{0721A9B2-EF5F-4FD3-907F-14FCECA94760}" type="parTrans" cxnId="{176283EF-10B7-45E9-A6C2-9C254521FAAC}">
      <dgm:prSet/>
      <dgm:spPr/>
    </dgm:pt>
    <dgm:pt modelId="{7B207C20-9754-410A-968F-A2CC5D3D73B5}" type="sibTrans" cxnId="{176283EF-10B7-45E9-A6C2-9C254521FAAC}">
      <dgm:prSet/>
      <dgm:spPr/>
    </dgm:pt>
    <dgm:pt modelId="{EE8C619E-DF79-4E04-8216-E64167F7E165}" type="pres">
      <dgm:prSet presAssocID="{DBDE02D1-3D3C-4676-A70E-A00023F0EC09}" presName="linear" presStyleCnt="0">
        <dgm:presLayoutVars>
          <dgm:animLvl val="lvl"/>
          <dgm:resizeHandles val="exact"/>
        </dgm:presLayoutVars>
      </dgm:prSet>
      <dgm:spPr/>
    </dgm:pt>
    <dgm:pt modelId="{926B3F14-A1AB-4C4A-933A-B4D2B20EB036}" type="pres">
      <dgm:prSet presAssocID="{6A064DEC-C4C8-4B0B-AC96-AA2A32F65D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D541F5-9BF0-4BF2-BF9D-DF36C90369D7}" type="pres">
      <dgm:prSet presAssocID="{A9B2A683-7483-4282-8881-C12B5927FF5E}" presName="spacer" presStyleCnt="0"/>
      <dgm:spPr/>
    </dgm:pt>
    <dgm:pt modelId="{A56ADE60-17F6-4CF2-9B2C-78D90840D4BC}" type="pres">
      <dgm:prSet presAssocID="{52CA9928-329B-4280-9445-B6377250E6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888647-0A7A-4C2F-A208-5071539CEA30}" type="pres">
      <dgm:prSet presAssocID="{7B207C20-9754-410A-968F-A2CC5D3D73B5}" presName="spacer" presStyleCnt="0"/>
      <dgm:spPr/>
    </dgm:pt>
    <dgm:pt modelId="{F851EFBB-D087-452E-9EAC-623101B40868}" type="pres">
      <dgm:prSet presAssocID="{47D19611-930A-4A53-A6D4-DA9A3F754E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27E8857-BD9D-42F4-9E48-919102B99D5F}" type="presOf" srcId="{DBDE02D1-3D3C-4676-A70E-A00023F0EC09}" destId="{EE8C619E-DF79-4E04-8216-E64167F7E165}" srcOrd="0" destOrd="0" presId="urn:microsoft.com/office/officeart/2005/8/layout/vList2"/>
    <dgm:cxn modelId="{9B30D09B-0633-4F74-9E98-DC88AD09AA63}" srcId="{DBDE02D1-3D3C-4676-A70E-A00023F0EC09}" destId="{47D19611-930A-4A53-A6D4-DA9A3F754EE5}" srcOrd="2" destOrd="0" parTransId="{5F02D38C-F8B9-40EF-8CDD-6B825184B776}" sibTransId="{F0B38733-76FA-4D04-87E9-F9BBD5484BBE}"/>
    <dgm:cxn modelId="{EF35BDB3-A4D4-4C8C-884F-BD6B004122AB}" type="presOf" srcId="{47D19611-930A-4A53-A6D4-DA9A3F754EE5}" destId="{F851EFBB-D087-452E-9EAC-623101B40868}" srcOrd="0" destOrd="0" presId="urn:microsoft.com/office/officeart/2005/8/layout/vList2"/>
    <dgm:cxn modelId="{DFF76CD7-5D30-4986-A558-1EAE760AF675}" srcId="{DBDE02D1-3D3C-4676-A70E-A00023F0EC09}" destId="{6A064DEC-C4C8-4B0B-AC96-AA2A32F65D6D}" srcOrd="0" destOrd="0" parTransId="{4441F566-6063-4C61-BFF0-194499517727}" sibTransId="{A9B2A683-7483-4282-8881-C12B5927FF5E}"/>
    <dgm:cxn modelId="{80A51DE0-7D6C-4C46-9608-A961C6A7DD90}" type="presOf" srcId="{52CA9928-329B-4280-9445-B6377250E649}" destId="{A56ADE60-17F6-4CF2-9B2C-78D90840D4BC}" srcOrd="0" destOrd="0" presId="urn:microsoft.com/office/officeart/2005/8/layout/vList2"/>
    <dgm:cxn modelId="{176283EF-10B7-45E9-A6C2-9C254521FAAC}" srcId="{DBDE02D1-3D3C-4676-A70E-A00023F0EC09}" destId="{52CA9928-329B-4280-9445-B6377250E649}" srcOrd="1" destOrd="0" parTransId="{0721A9B2-EF5F-4FD3-907F-14FCECA94760}" sibTransId="{7B207C20-9754-410A-968F-A2CC5D3D73B5}"/>
    <dgm:cxn modelId="{27E362F2-F3A2-42CB-9B42-852AE2BECA21}" type="presOf" srcId="{6A064DEC-C4C8-4B0B-AC96-AA2A32F65D6D}" destId="{926B3F14-A1AB-4C4A-933A-B4D2B20EB036}" srcOrd="0" destOrd="0" presId="urn:microsoft.com/office/officeart/2005/8/layout/vList2"/>
    <dgm:cxn modelId="{3A8D0880-E432-448E-882A-260BA7F23EBB}" type="presParOf" srcId="{EE8C619E-DF79-4E04-8216-E64167F7E165}" destId="{926B3F14-A1AB-4C4A-933A-B4D2B20EB036}" srcOrd="0" destOrd="0" presId="urn:microsoft.com/office/officeart/2005/8/layout/vList2"/>
    <dgm:cxn modelId="{2CED7DFC-D04D-4014-95A0-D748CBE85F1D}" type="presParOf" srcId="{EE8C619E-DF79-4E04-8216-E64167F7E165}" destId="{5BD541F5-9BF0-4BF2-BF9D-DF36C90369D7}" srcOrd="1" destOrd="0" presId="urn:microsoft.com/office/officeart/2005/8/layout/vList2"/>
    <dgm:cxn modelId="{A8BE17BA-7C7B-4130-BE4D-7CB78D52A76C}" type="presParOf" srcId="{EE8C619E-DF79-4E04-8216-E64167F7E165}" destId="{A56ADE60-17F6-4CF2-9B2C-78D90840D4BC}" srcOrd="2" destOrd="0" presId="urn:microsoft.com/office/officeart/2005/8/layout/vList2"/>
    <dgm:cxn modelId="{BAE499CF-CC07-422B-B329-6DDD334E1354}" type="presParOf" srcId="{EE8C619E-DF79-4E04-8216-E64167F7E165}" destId="{7A888647-0A7A-4C2F-A208-5071539CEA30}" srcOrd="3" destOrd="0" presId="urn:microsoft.com/office/officeart/2005/8/layout/vList2"/>
    <dgm:cxn modelId="{4F20F1CD-00F5-4A6E-B81E-38223E5C690E}" type="presParOf" srcId="{EE8C619E-DF79-4E04-8216-E64167F7E165}" destId="{F851EFBB-D087-452E-9EAC-623101B4086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40712-7DEF-4441-97A4-A28F15C960CB}">
      <dsp:nvSpPr>
        <dsp:cNvPr id="0" name=""/>
        <dsp:cNvSpPr/>
      </dsp:nvSpPr>
      <dsp:spPr>
        <a:xfrm>
          <a:off x="0" y="42867"/>
          <a:ext cx="6245265" cy="17769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Consider how to spot who might be a 'fake person’ online</a:t>
          </a:r>
        </a:p>
      </dsp:txBody>
      <dsp:txXfrm>
        <a:off x="86743" y="129610"/>
        <a:ext cx="6071779" cy="1603451"/>
      </dsp:txXfrm>
    </dsp:sp>
    <dsp:sp modelId="{76D04452-1D3C-4E55-91F8-0AB593428E43}">
      <dsp:nvSpPr>
        <dsp:cNvPr id="0" name=""/>
        <dsp:cNvSpPr/>
      </dsp:nvSpPr>
      <dsp:spPr>
        <a:xfrm>
          <a:off x="0" y="1906204"/>
          <a:ext cx="6245265" cy="1776937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Consider who you should trust on social media for different types of information</a:t>
          </a:r>
        </a:p>
      </dsp:txBody>
      <dsp:txXfrm>
        <a:off x="86743" y="1992947"/>
        <a:ext cx="6071779" cy="1603451"/>
      </dsp:txXfrm>
    </dsp:sp>
    <dsp:sp modelId="{F851EFBB-D087-452E-9EAC-623101B40868}">
      <dsp:nvSpPr>
        <dsp:cNvPr id="0" name=""/>
        <dsp:cNvSpPr/>
      </dsp:nvSpPr>
      <dsp:spPr>
        <a:xfrm>
          <a:off x="0" y="3769542"/>
          <a:ext cx="6245265" cy="1776937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Understand what social blade and other tools you can use to verify </a:t>
          </a:r>
          <a:r>
            <a:rPr lang="en-GB" sz="3000" kern="1200" dirty="0">
              <a:latin typeface="Gill Sans Nova"/>
            </a:rPr>
            <a:t>who </a:t>
          </a:r>
          <a:r>
            <a:rPr lang="en-GB" sz="3000" kern="1200" dirty="0"/>
            <a:t>people online are</a:t>
          </a:r>
          <a:endParaRPr lang="en-US" sz="3000" kern="1200" dirty="0"/>
        </a:p>
      </dsp:txBody>
      <dsp:txXfrm>
        <a:off x="86743" y="3856285"/>
        <a:ext cx="6071779" cy="16034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B3F14-A1AB-4C4A-933A-B4D2B20EB036}">
      <dsp:nvSpPr>
        <dsp:cNvPr id="0" name=""/>
        <dsp:cNvSpPr/>
      </dsp:nvSpPr>
      <dsp:spPr>
        <a:xfrm>
          <a:off x="0" y="16483"/>
          <a:ext cx="9517209" cy="11665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How to spot who might be a 'fake person’ online</a:t>
          </a:r>
          <a:endParaRPr lang="en-US" sz="2800" kern="1200" dirty="0"/>
        </a:p>
      </dsp:txBody>
      <dsp:txXfrm>
        <a:off x="56947" y="73430"/>
        <a:ext cx="9403315" cy="1052669"/>
      </dsp:txXfrm>
    </dsp:sp>
    <dsp:sp modelId="{A56ADE60-17F6-4CF2-9B2C-78D90840D4BC}">
      <dsp:nvSpPr>
        <dsp:cNvPr id="0" name=""/>
        <dsp:cNvSpPr/>
      </dsp:nvSpPr>
      <dsp:spPr>
        <a:xfrm>
          <a:off x="0" y="1263686"/>
          <a:ext cx="9517209" cy="1166563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Who you should trust on social media for different types of information</a:t>
          </a:r>
        </a:p>
      </dsp:txBody>
      <dsp:txXfrm>
        <a:off x="56947" y="1320633"/>
        <a:ext cx="9403315" cy="1052669"/>
      </dsp:txXfrm>
    </dsp:sp>
    <dsp:sp modelId="{F851EFBB-D087-452E-9EAC-623101B40868}">
      <dsp:nvSpPr>
        <dsp:cNvPr id="0" name=""/>
        <dsp:cNvSpPr/>
      </dsp:nvSpPr>
      <dsp:spPr>
        <a:xfrm>
          <a:off x="0" y="2510890"/>
          <a:ext cx="9517209" cy="1166563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What social blade is</a:t>
          </a:r>
        </a:p>
      </dsp:txBody>
      <dsp:txXfrm>
        <a:off x="56947" y="2567837"/>
        <a:ext cx="9403315" cy="1052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F07F5-8BBB-45CE-AA17-CFBD3C082195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9BDC-90FA-46FB-8629-DD622A26D0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2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Please remind students of the SHARE guidelines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2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is a fake account</a:t>
            </a:r>
          </a:p>
          <a:p>
            <a:r>
              <a:rPr lang="en-GB"/>
              <a:t>If something seems to good to be true online it probably is</a:t>
            </a:r>
          </a:p>
          <a:p>
            <a:r>
              <a:rPr lang="en-GB"/>
              <a:t>There are also errors in grammar </a:t>
            </a:r>
          </a:p>
          <a:p>
            <a:r>
              <a:rPr lang="en-GB"/>
              <a:t>She did win the jackpot (so the photos are real) but never intended to give away her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96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20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7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seems like an active profile (this is one of our influencers in case the students do not recognise her!)</a:t>
            </a:r>
          </a:p>
          <a:p>
            <a:r>
              <a:rPr lang="en-GB"/>
              <a:t>Good number of followers, and following</a:t>
            </a:r>
          </a:p>
          <a:p>
            <a:r>
              <a:rPr lang="en-GB"/>
              <a:t>But no blue tick?</a:t>
            </a:r>
          </a:p>
          <a:p>
            <a:r>
              <a:rPr lang="en-GB"/>
              <a:t>Could probably trust her to give advice on fashion/beauty and photography, but not on Covid-19 or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718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646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Bushra through social blade suggests that she is probably trustworthy, she has a B grade and is recognised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359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517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Michael Bailey is president of Disney Studios</a:t>
            </a:r>
          </a:p>
          <a:p>
            <a:r>
              <a:rPr lang="en-GB"/>
              <a:t>You could have a discussion here on how trustworthy Wikipedia is as a source! But you may not want to get </a:t>
            </a:r>
            <a:r>
              <a:rPr lang="en-GB" err="1"/>
              <a:t>sidetracked</a:t>
            </a:r>
            <a:r>
              <a:rPr lang="en-GB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983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Probably Brandon as he is a photographer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19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could be a quick discussion in pairs </a:t>
            </a:r>
          </a:p>
          <a:p>
            <a:r>
              <a:rPr lang="en-GB" dirty="0"/>
              <a:t>Brandon may be being paid to promote a certain camera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81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https://www.youtube.com/watch?v=poKhvyt1MXE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034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following are Yes or No questions</a:t>
            </a:r>
          </a:p>
          <a:p>
            <a:r>
              <a:rPr lang="en-GB"/>
              <a:t>You can play the game ‘Corners’ and ask pupils to move to different corners of the room to give their answers</a:t>
            </a:r>
          </a:p>
          <a:p>
            <a:r>
              <a:rPr lang="en-GB"/>
              <a:t>You could also ask them to vote by using thumbs up or thumbs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550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137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462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35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12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596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27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51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92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1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You can host this as a class discussion or ask students to discuss this in pairs or small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33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32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schools use ‘exit passes’ where students need to do something to leave the room</a:t>
            </a:r>
          </a:p>
          <a:p>
            <a:r>
              <a:rPr lang="en-GB" dirty="0"/>
              <a:t>If you choose to do this, you can ask pupils to write their answer on a post it note and leave it on the door</a:t>
            </a:r>
          </a:p>
          <a:p>
            <a:r>
              <a:rPr lang="en-GB" dirty="0"/>
              <a:t>Otherwise you could ask them to share their idea with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89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You can complete this slide to show how this lesson might fit in with other content the students are learning.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8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74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https://www.youtube.com/watch?v=HaDuNUWlPNM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17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Paired or small group discussion</a:t>
            </a:r>
          </a:p>
          <a:p>
            <a:r>
              <a:rPr lang="en-US">
                <a:cs typeface="Calibri"/>
              </a:rPr>
              <a:t>Each slide has a profile and a question to answer</a:t>
            </a:r>
          </a:p>
          <a:p>
            <a:r>
              <a:rPr lang="en-US">
                <a:cs typeface="Calibri"/>
              </a:rPr>
              <a:t>Give students a few minutes to discuss each profile, then move onto the following slide where we give the potential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9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22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73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9BDC-90FA-46FB-8629-DD622A26D0A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8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1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5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8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2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9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60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04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0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3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3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oKhvyt1MXE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aDuNUWlPNM?feature=oembed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6F4C7-8D9A-418E-A101-B54DB55B9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678629" cy="3626217"/>
          </a:xfrm>
        </p:spPr>
        <p:txBody>
          <a:bodyPr anchor="t">
            <a:normAutofit/>
          </a:bodyPr>
          <a:lstStyle/>
          <a:p>
            <a:pPr algn="r"/>
            <a:r>
              <a:rPr lang="en-GB" sz="8000">
                <a:solidFill>
                  <a:schemeClr val="bg1"/>
                </a:solidFill>
              </a:rPr>
              <a:t>Fake</a:t>
            </a:r>
            <a:br>
              <a:rPr lang="en-GB" sz="8000">
                <a:solidFill>
                  <a:schemeClr val="bg1"/>
                </a:solidFill>
              </a:rPr>
            </a:br>
            <a:r>
              <a:rPr lang="en-GB" sz="8000">
                <a:solidFill>
                  <a:schemeClr val="bg1"/>
                </a:solidFill>
              </a:rPr>
              <a:t>People</a:t>
            </a:r>
          </a:p>
        </p:txBody>
      </p:sp>
      <p:sp>
        <p:nvSpPr>
          <p:cNvPr id="46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E4A9D990-1A8A-4171-B0E1-E24978AE6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50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71D00-9879-4CC9-899D-42B659F58FB7}"/>
              </a:ext>
            </a:extLst>
          </p:cNvPr>
          <p:cNvSpPr txBox="1"/>
          <p:nvPr/>
        </p:nvSpPr>
        <p:spPr>
          <a:xfrm>
            <a:off x="536029" y="4857628"/>
            <a:ext cx="45467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Did you know: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Project Real was created by young people, teachers</a:t>
            </a:r>
            <a:r>
              <a:rPr lang="en-US" sz="2400">
                <a:solidFill>
                  <a:schemeClr val="bg1"/>
                </a:solidFill>
              </a:rPr>
              <a:t>, university academics </a:t>
            </a:r>
            <a:r>
              <a:rPr lang="en-US" sz="2400" dirty="0">
                <a:solidFill>
                  <a:schemeClr val="bg1"/>
                </a:solidFill>
              </a:rPr>
              <a:t>and influencers</a:t>
            </a:r>
          </a:p>
        </p:txBody>
      </p:sp>
    </p:spTree>
    <p:extLst>
      <p:ext uri="{BB962C8B-B14F-4D97-AF65-F5344CB8AC3E}">
        <p14:creationId xmlns:p14="http://schemas.microsoft.com/office/powerpoint/2010/main" val="373333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D231-7677-419B-90BC-74A9D1A0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8DE6-D569-41E4-945B-A74B364963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endParaRPr lang="en-GB" dirty="0"/>
          </a:p>
          <a:p>
            <a:pPr marL="514350" indent="-514350">
              <a:buAutoNum type="arabicPeriod"/>
            </a:pPr>
            <a:endParaRPr lang="en-GB" dirty="0">
              <a:ea typeface="+mn-lt"/>
              <a:cs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BF7857-F03D-412C-B79A-A7A4D8D48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Could you trust this profile?</a:t>
            </a:r>
          </a:p>
          <a:p>
            <a:endParaRPr lang="en-GB" b="1" dirty="0"/>
          </a:p>
          <a:p>
            <a:r>
              <a:rPr lang="en-GB" dirty="0"/>
              <a:t>This is a fake account</a:t>
            </a:r>
          </a:p>
          <a:p>
            <a:r>
              <a:rPr lang="en-GB" dirty="0"/>
              <a:t>Low followers and following (Analyse)</a:t>
            </a:r>
          </a:p>
          <a:p>
            <a:r>
              <a:rPr lang="en-GB" dirty="0"/>
              <a:t>Errors in the bio (Errors)</a:t>
            </a:r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D06D5-4FE0-47CC-B529-3065B992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56" y="1938450"/>
            <a:ext cx="4877688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6C0979-EE09-41CD-9283-E0179FC7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61" y="-4763"/>
            <a:ext cx="4159164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F9AF0F-3A3C-4FCF-9F17-3A7A16CB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E648F-38A0-4A56-B6FB-BC2E77B5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Could you trust this profile?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D04D0-F3B5-4547-A3A1-5DB8BD473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35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6C0979-EE09-41CD-9283-E0179FC7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61" y="-4763"/>
            <a:ext cx="4159164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F9AF0F-3A3C-4FCF-9F17-3A7A16CB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E648F-38A0-4A56-B6FB-BC2E77B5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6509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b="1" dirty="0"/>
              <a:t>Could you trust this profile?</a:t>
            </a:r>
          </a:p>
          <a:p>
            <a:endParaRPr lang="en-GB"/>
          </a:p>
          <a:p>
            <a:r>
              <a:rPr lang="en-GB" dirty="0"/>
              <a:t>This is a fake account</a:t>
            </a:r>
          </a:p>
          <a:p>
            <a:r>
              <a:rPr lang="en-GB" dirty="0"/>
              <a:t>She did win the jackpot (so the photos are real) but never intended to give away her money</a:t>
            </a:r>
          </a:p>
          <a:p>
            <a:endParaRPr lang="en-GB"/>
          </a:p>
          <a:p>
            <a:r>
              <a:rPr lang="en-GB" dirty="0"/>
              <a:t>If something seems too good to be true online, it probably is (Analyse)</a:t>
            </a:r>
          </a:p>
          <a:p>
            <a:r>
              <a:rPr lang="en-GB" dirty="0"/>
              <a:t>There are errors in grammar (Error) </a:t>
            </a:r>
          </a:p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D04D0-F3B5-4547-A3A1-5DB8BD473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1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3CE663-2C04-4892-967B-9BCB2E80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7069FE-63ED-4F94-A696-DFCAA1AB2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0103-7360-4A42-AF40-3D676FC689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3D9EA1-19A3-4E4D-9DA8-5BC51B8C2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EF058D-F535-435B-B533-8CBE12C5F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5125"/>
            <a:ext cx="5183188" cy="5824538"/>
          </a:xfrm>
        </p:spPr>
        <p:txBody>
          <a:bodyPr>
            <a:normAutofit/>
          </a:bodyPr>
          <a:lstStyle/>
          <a:p>
            <a:r>
              <a:rPr lang="en-GB"/>
              <a:t>Could you trust this profile </a:t>
            </a:r>
            <a:r>
              <a:rPr lang="en-GB" b="1"/>
              <a:t>in general</a:t>
            </a:r>
            <a:r>
              <a:rPr lang="en-GB"/>
              <a:t>?</a:t>
            </a:r>
          </a:p>
          <a:p>
            <a:endParaRPr lang="en-GB"/>
          </a:p>
          <a:p>
            <a:r>
              <a:rPr lang="en-GB"/>
              <a:t>How about to provide information on?:</a:t>
            </a:r>
            <a:endParaRPr lang="en-US"/>
          </a:p>
          <a:p>
            <a:endParaRPr lang="en-GB"/>
          </a:p>
          <a:p>
            <a:pPr marL="0" indent="0">
              <a:buNone/>
            </a:pPr>
            <a:r>
              <a:rPr lang="en-GB"/>
              <a:t>1. Covid-19 Vaccine</a:t>
            </a:r>
          </a:p>
          <a:p>
            <a:pPr marL="0" indent="0">
              <a:buNone/>
            </a:pPr>
            <a:r>
              <a:rPr lang="en-GB"/>
              <a:t>2. Space</a:t>
            </a:r>
          </a:p>
          <a:p>
            <a:pPr marL="0" indent="0">
              <a:buNone/>
            </a:pPr>
            <a:r>
              <a:rPr lang="en-GB"/>
              <a:t>3. Fashion and beauty</a:t>
            </a:r>
          </a:p>
          <a:p>
            <a:pPr marL="0" indent="0">
              <a:buNone/>
            </a:pPr>
            <a:r>
              <a:rPr lang="en-GB"/>
              <a:t>4. Photography</a:t>
            </a:r>
          </a:p>
          <a:p>
            <a:endParaRPr lang="en-GB"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B4C7BF-617E-41B8-BE0F-F121332B8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64" y="171611"/>
            <a:ext cx="5673811" cy="62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1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3CE663-2C04-4892-967B-9BCB2E80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492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7069FE-63ED-4F94-A696-DFCAA1AB2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0103-7360-4A42-AF40-3D676FC689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3D9EA1-19A3-4E4D-9DA8-5BC51B8C2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EF058D-F535-435B-B533-8CBE12C5F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237" y="628811"/>
            <a:ext cx="5183188" cy="6229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/>
              <a:t>This is a real account from a female astronaut (you can find her on a search engine)</a:t>
            </a:r>
          </a:p>
          <a:p>
            <a:r>
              <a:rPr lang="en-GB" sz="2800" dirty="0"/>
              <a:t>This profile has a lot of followers, but the owner has posted quite a few times and are following accounts</a:t>
            </a:r>
          </a:p>
          <a:p>
            <a:r>
              <a:rPr lang="en-GB" sz="2800" dirty="0"/>
              <a:t>She has a blue tick and so may be trustworthy</a:t>
            </a:r>
          </a:p>
          <a:p>
            <a:r>
              <a:rPr lang="en-GB" sz="2800" b="1" dirty="0"/>
              <a:t>Could probably trust them to give information on space but maybe not on other topics</a:t>
            </a:r>
          </a:p>
          <a:p>
            <a:endParaRPr lang="en-GB" sz="2800" dirty="0"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B4C7BF-617E-41B8-BE0F-F121332B8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64" y="171611"/>
            <a:ext cx="5673811" cy="62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3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5D2C45-2344-46EA-8D5A-CD21DF862C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5" r="422" b="6872"/>
          <a:stretch/>
        </p:blipFill>
        <p:spPr>
          <a:xfrm>
            <a:off x="909400" y="507170"/>
            <a:ext cx="3795445" cy="60410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EBBECF-1B67-4F96-A61F-0F5A69AB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4F13A-F20A-4DF2-96AC-4B5D16093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6041047"/>
          </a:xfrm>
        </p:spPr>
        <p:txBody>
          <a:bodyPr>
            <a:normAutofit/>
          </a:bodyPr>
          <a:lstStyle/>
          <a:p>
            <a:r>
              <a:rPr lang="en-GB" dirty="0"/>
              <a:t>Could you trust this profile in </a:t>
            </a:r>
            <a:r>
              <a:rPr lang="en-GB" b="1" dirty="0"/>
              <a:t>general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How about to provide information on?:</a:t>
            </a:r>
            <a:endParaRPr lang="en-US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1. Covid-19 Vaccine</a:t>
            </a:r>
          </a:p>
          <a:p>
            <a:pPr marL="0" indent="0">
              <a:buNone/>
            </a:pPr>
            <a:r>
              <a:rPr lang="en-GB" dirty="0"/>
              <a:t>2. Space</a:t>
            </a:r>
          </a:p>
          <a:p>
            <a:pPr marL="0" indent="0">
              <a:buNone/>
            </a:pPr>
            <a:r>
              <a:rPr lang="en-GB" dirty="0"/>
              <a:t>3. Fashion and beauty</a:t>
            </a:r>
          </a:p>
          <a:p>
            <a:pPr marL="0" indent="0">
              <a:buNone/>
            </a:pPr>
            <a:r>
              <a:rPr lang="en-GB" dirty="0"/>
              <a:t>4. Photography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BAAAB-AE26-4308-9DE6-EC20941C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00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5D2C45-2344-46EA-8D5A-CD21DF862C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5" r="422" b="6872"/>
          <a:stretch/>
        </p:blipFill>
        <p:spPr>
          <a:xfrm>
            <a:off x="909400" y="507170"/>
            <a:ext cx="3795445" cy="60410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EBBECF-1B67-4F96-A61F-0F5A69AB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4F13A-F20A-4DF2-96AC-4B5D16093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0"/>
            <a:ext cx="6448425" cy="62986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3000" dirty="0"/>
              <a:t>You already know Bushra as she has been on our videos, you can probably trust her!</a:t>
            </a:r>
          </a:p>
          <a:p>
            <a:pPr lvl="1"/>
            <a:r>
              <a:rPr lang="en-GB" sz="3000" dirty="0"/>
              <a:t>Good number of followers, and following</a:t>
            </a:r>
          </a:p>
          <a:p>
            <a:pPr lvl="1"/>
            <a:r>
              <a:rPr lang="en-GB" sz="3000" dirty="0"/>
              <a:t>She engages with other people’s posts</a:t>
            </a:r>
          </a:p>
          <a:p>
            <a:pPr lvl="1"/>
            <a:r>
              <a:rPr lang="en-GB" sz="3000" dirty="0"/>
              <a:t>But no blue tick?</a:t>
            </a:r>
          </a:p>
          <a:p>
            <a:pPr lvl="1"/>
            <a:r>
              <a:rPr lang="en-GB" sz="3000" dirty="0"/>
              <a:t>Could probably trust her to give advice on fashion/beauty and photography, but not on Covid-19 or space</a:t>
            </a:r>
          </a:p>
          <a:p>
            <a:r>
              <a:rPr lang="en-GB" sz="3000" b="1" dirty="0"/>
              <a:t>Let’s check social blade to be sure!</a:t>
            </a:r>
          </a:p>
          <a:p>
            <a:endParaRPr lang="en-GB" sz="3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BAAAB-AE26-4308-9DE6-EC20941C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F15EF7-5E1D-4600-AEFC-25689DEDC667}"/>
              </a:ext>
            </a:extLst>
          </p:cNvPr>
          <p:cNvSpPr/>
          <p:nvPr/>
        </p:nvSpPr>
        <p:spPr>
          <a:xfrm>
            <a:off x="8130746" y="-296562"/>
            <a:ext cx="4061254" cy="7364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E5A33-7E70-4912-8510-7208A1AAC639}"/>
              </a:ext>
            </a:extLst>
          </p:cNvPr>
          <p:cNvSpPr txBox="1"/>
          <p:nvPr/>
        </p:nvSpPr>
        <p:spPr>
          <a:xfrm>
            <a:off x="8353168" y="247135"/>
            <a:ext cx="3838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Bushra has a B grade, which suggests that this is possibly a real/trustworthy profile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She has a lot of followers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She is engaging with her followers</a:t>
            </a:r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8F920A2-394F-4935-BD1D-F60D1EB19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"/>
            <a:ext cx="81724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66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B5DA-294F-4EC7-8D1B-305C2849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Which of these accounts looks </a:t>
            </a:r>
            <a:r>
              <a:rPr lang="en-GB" b="1"/>
              <a:t>trustworthy in general</a:t>
            </a:r>
            <a:r>
              <a:rPr lang="en-GB"/>
              <a:t>?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03F236-36EF-4D52-B684-98BA0CDD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1158"/>
            <a:ext cx="5403011" cy="2692169"/>
          </a:xfrm>
          <a:prstGeom prst="rect">
            <a:avLst/>
          </a:prstGeom>
        </p:spPr>
      </p:pic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99E5CDF-D715-4E4C-8B91-97481461B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061" y="2050032"/>
            <a:ext cx="5172973" cy="38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0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B5DA-294F-4EC7-8D1B-305C2849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Who should I ask about how to </a:t>
            </a:r>
            <a:r>
              <a:rPr lang="en-GB" b="1"/>
              <a:t>become a film director</a:t>
            </a:r>
            <a:r>
              <a:rPr lang="en-GB"/>
              <a:t>? Why?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03F236-36EF-4D52-B684-98BA0CDD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2320142"/>
            <a:ext cx="5403011" cy="2692169"/>
          </a:xfrm>
          <a:prstGeom prst="rect">
            <a:avLst/>
          </a:prstGeom>
        </p:spPr>
      </p:pic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99E5CDF-D715-4E4C-8B91-97481461B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061" y="2050032"/>
            <a:ext cx="5172973" cy="38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6D3ED-A180-4B16-9D50-820D76DF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GB" sz="7200"/>
              <a:t>Aims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F00E63-2D1F-44D0-9D85-8F35A6185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36172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594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72E16E-C163-4FB7-AAA9-0AB8DD2D0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58347"/>
            <a:ext cx="8353167" cy="80566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6C290-8C15-4A3F-A6F0-6525D25521FA}"/>
              </a:ext>
            </a:extLst>
          </p:cNvPr>
          <p:cNvSpPr/>
          <p:nvPr/>
        </p:nvSpPr>
        <p:spPr>
          <a:xfrm>
            <a:off x="8130746" y="-296562"/>
            <a:ext cx="4061254" cy="7364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A8492-01AF-4578-B217-ADCCCC83D993}"/>
              </a:ext>
            </a:extLst>
          </p:cNvPr>
          <p:cNvSpPr txBox="1"/>
          <p:nvPr/>
        </p:nvSpPr>
        <p:spPr>
          <a:xfrm>
            <a:off x="8353168" y="247135"/>
            <a:ext cx="38388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/>
              <a:t>If you go beyond the Headline and search for Sean Bailey, you will find he is President of Walt Disney Studios Films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b="1"/>
              <a:t>He would know about being a film director</a:t>
            </a:r>
          </a:p>
        </p:txBody>
      </p:sp>
    </p:spTree>
    <p:extLst>
      <p:ext uri="{BB962C8B-B14F-4D97-AF65-F5344CB8AC3E}">
        <p14:creationId xmlns:p14="http://schemas.microsoft.com/office/powerpoint/2010/main" val="213351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B5DA-294F-4EC7-8D1B-305C2849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Who could I trust to give advice on </a:t>
            </a:r>
            <a:r>
              <a:rPr lang="en-GB" b="1">
                <a:ea typeface="+mj-lt"/>
                <a:cs typeface="+mj-lt"/>
              </a:rPr>
              <a:t>what camera I should buy</a:t>
            </a:r>
            <a:r>
              <a:rPr lang="en-GB"/>
              <a:t>? Why?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03F236-36EF-4D52-B684-98BA0CDD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3" y="2320142"/>
            <a:ext cx="5403011" cy="2692169"/>
          </a:xfrm>
          <a:prstGeom prst="rect">
            <a:avLst/>
          </a:prstGeom>
        </p:spPr>
      </p:pic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99E5CDF-D715-4E4C-8B91-97481461B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061" y="2050032"/>
            <a:ext cx="5172973" cy="389374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22D8BC8-DC27-4CC3-A234-3C99DB44BECB}"/>
              </a:ext>
            </a:extLst>
          </p:cNvPr>
          <p:cNvSpPr/>
          <p:nvPr/>
        </p:nvSpPr>
        <p:spPr>
          <a:xfrm>
            <a:off x="8040029" y="2564780"/>
            <a:ext cx="1661532" cy="53525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10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388A2-34DD-47C2-8107-38B919B6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GB" sz="5400" b="1"/>
              <a:t>Stop and Think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 descr="User with solid fill">
            <a:extLst>
              <a:ext uri="{FF2B5EF4-FFF2-40B4-BE49-F238E27FC236}">
                <a16:creationId xmlns:a16="http://schemas.microsoft.com/office/drawing/2014/main" id="{1F98A126-1EAF-4497-80EE-93EFA5652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74CE-7048-4A0D-9957-67ABBAF0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9840" y="2232265"/>
            <a:ext cx="4412950" cy="4124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/>
              <a:t>Even if you trust the source, and believe that they are not a ‘Fake Person’, can you trust the information they share?</a:t>
            </a:r>
          </a:p>
          <a:p>
            <a:pPr lvl="1"/>
            <a:r>
              <a:rPr lang="en-GB" sz="2400" dirty="0"/>
              <a:t>Why might Brandon recommend a specific camera?</a:t>
            </a:r>
          </a:p>
          <a:p>
            <a:endParaRPr lang="en-GB" sz="2400" dirty="0"/>
          </a:p>
          <a:p>
            <a:r>
              <a:rPr lang="en-GB" sz="2400" dirty="0"/>
              <a:t>What might you need to think about before you believe a news story you see on social media?</a:t>
            </a:r>
          </a:p>
          <a:p>
            <a:endParaRPr lang="en-GB" sz="1800"/>
          </a:p>
          <a:p>
            <a:endParaRPr lang="en-GB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539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7900-4848-4557-B1C9-C2FAFF5A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708" y="2810040"/>
            <a:ext cx="5010506" cy="5007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Answer the following questions with</a:t>
            </a:r>
            <a:r>
              <a:rPr lang="en-US" sz="4400">
                <a:solidFill>
                  <a:schemeClr val="bg1"/>
                </a:solidFill>
              </a:rPr>
              <a:t>: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400">
                <a:solidFill>
                  <a:schemeClr val="bg1"/>
                </a:solidFill>
              </a:rPr>
              <a:t> </a:t>
            </a:r>
            <a:r>
              <a:rPr lang="en-US" sz="44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‘Yes’ or ‘No’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49BD4-E65E-45CF-9C4A-645142ED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887" y="2701925"/>
            <a:ext cx="4347029" cy="2210934"/>
          </a:xfrm>
        </p:spPr>
        <p:txBody>
          <a:bodyPr>
            <a:normAutofit/>
          </a:bodyPr>
          <a:lstStyle/>
          <a:p>
            <a:r>
              <a:rPr lang="en-GB" sz="7200" dirty="0">
                <a:solidFill>
                  <a:srgbClr val="FCFAFA"/>
                </a:solidFill>
              </a:rPr>
              <a:t>Closing Activity</a:t>
            </a:r>
          </a:p>
        </p:txBody>
      </p:sp>
    </p:spTree>
    <p:extLst>
      <p:ext uri="{BB962C8B-B14F-4D97-AF65-F5344CB8AC3E}">
        <p14:creationId xmlns:p14="http://schemas.microsoft.com/office/powerpoint/2010/main" val="128250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6EA8D-1976-4A7F-9C43-DE2F35C4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b="1" cap="all">
                <a:solidFill>
                  <a:schemeClr val="bg1"/>
                </a:solidFill>
              </a:rPr>
              <a:t>QUESTION</a:t>
            </a:r>
            <a:r>
              <a:rPr lang="en-US" sz="3200" cap="all">
                <a:solidFill>
                  <a:schemeClr val="bg1"/>
                </a:solidFill>
              </a:rPr>
              <a:t>:</a:t>
            </a:r>
            <a:br>
              <a:rPr lang="en-US" sz="3200" cap="all">
                <a:solidFill>
                  <a:schemeClr val="bg1"/>
                </a:solidFill>
              </a:rPr>
            </a:br>
            <a:br>
              <a:rPr lang="en-US" sz="3200" cap="all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You</a:t>
            </a:r>
            <a:r>
              <a:rPr lang="en-US" sz="320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should believe all social media posts online from </a:t>
            </a:r>
            <a:r>
              <a:rPr lang="en-US" sz="3200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anybod</a:t>
            </a:r>
            <a:r>
              <a:rPr lang="en-US" sz="32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</a:t>
            </a:r>
            <a:br>
              <a:rPr lang="en-US" sz="3200" b="1" i="0" kern="1200" baseline="0"/>
            </a:br>
            <a:br>
              <a:rPr lang="en-US" sz="3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1732309-8BC0-403C-B384-1CFFEA4A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26" y="2061175"/>
            <a:ext cx="5569864" cy="3857646"/>
          </a:xfrm>
          <a:prstGeom prst="rect">
            <a:avLst/>
          </a:prstGeom>
        </p:spPr>
      </p:pic>
      <p:sp>
        <p:nvSpPr>
          <p:cNvPr id="34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72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4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6EA8D-1976-4A7F-9C43-DE2F35C4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should believe all social media posts online from anybody</a:t>
            </a:r>
            <a:br>
              <a:rPr lang="en-US" sz="22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b="1" i="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4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27402-1FF0-470C-9D0F-C07659B8C437}"/>
              </a:ext>
            </a:extLst>
          </p:cNvPr>
          <p:cNvSpPr txBox="1"/>
          <p:nvPr/>
        </p:nvSpPr>
        <p:spPr>
          <a:xfrm>
            <a:off x="6392583" y="2645922"/>
            <a:ext cx="4998858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/>
              <a:t>No!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Some people might not be who they say they are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Trying to sell you something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Trying to get you to believe something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Trying to access information about you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cxnSp>
        <p:nvCxnSpPr>
          <p:cNvPr id="40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4" descr="User with solid fill">
            <a:extLst>
              <a:ext uri="{FF2B5EF4-FFF2-40B4-BE49-F238E27FC236}">
                <a16:creationId xmlns:a16="http://schemas.microsoft.com/office/drawing/2014/main" id="{2B388707-95E6-453A-A7D7-EE6A65806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4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6EA8D-1976-4A7F-9C43-DE2F35C4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b="1" cap="all">
                <a:solidFill>
                  <a:schemeClr val="bg1"/>
                </a:solidFill>
                <a:ea typeface="+mj-lt"/>
                <a:cs typeface="+mj-lt"/>
              </a:rPr>
              <a:t>QUESTION</a:t>
            </a:r>
            <a:r>
              <a:rPr lang="en-US" sz="3200" cap="all">
                <a:solidFill>
                  <a:schemeClr val="bg1"/>
                </a:solidFill>
                <a:ea typeface="+mj-lt"/>
                <a:cs typeface="+mj-lt"/>
              </a:rPr>
              <a:t>:</a:t>
            </a:r>
            <a:br>
              <a:rPr lang="en-US" sz="3200" cap="all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en-US" sz="3200" cap="all">
                <a:ea typeface="+mj-lt"/>
                <a:cs typeface="+mj-lt"/>
              </a:rPr>
            </a:br>
            <a:r>
              <a:rPr lang="en-GB" sz="3200">
                <a:solidFill>
                  <a:schemeClr val="bg1"/>
                </a:solidFill>
              </a:rPr>
              <a:t>You can trust an account with a blue tick more than an account without one</a:t>
            </a:r>
            <a:br>
              <a:rPr lang="en-US" sz="3200" i="0" kern="1200" baseline="0"/>
            </a:br>
            <a:br>
              <a:rPr lang="en-US" sz="3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b="1" i="0" kern="1200" cap="all" baseline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1732309-8BC0-403C-B384-1CFFEA4A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26" y="2061175"/>
            <a:ext cx="5569864" cy="3857646"/>
          </a:xfrm>
          <a:prstGeom prst="rect">
            <a:avLst/>
          </a:prstGeom>
        </p:spPr>
      </p:pic>
      <p:sp>
        <p:nvSpPr>
          <p:cNvPr id="34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7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6EA8D-1976-4A7F-9C43-DE2F35C4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CAN TRUST AN ACCOUNT WITH A BLUE TICK MORE THAN AN ACCOUNT WITHOUT ONE</a:t>
            </a:r>
            <a:br>
              <a:rPr lang="en-US" sz="18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8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800" b="1" i="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27402-1FF0-470C-9D0F-C07659B8C437}"/>
              </a:ext>
            </a:extLst>
          </p:cNvPr>
          <p:cNvSpPr txBox="1"/>
          <p:nvPr/>
        </p:nvSpPr>
        <p:spPr>
          <a:xfrm>
            <a:off x="6392583" y="2645922"/>
            <a:ext cx="4756482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/>
              <a:t>Yes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u="sng"/>
              <a:t>But </a:t>
            </a:r>
            <a:r>
              <a:rPr lang="en-US" sz="2400"/>
              <a:t>a blue tick does not necessarily mean they can be trusted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Use the SHARE guideline to check them and any information they have shared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4" descr="User with solid fill">
            <a:extLst>
              <a:ext uri="{FF2B5EF4-FFF2-40B4-BE49-F238E27FC236}">
                <a16:creationId xmlns:a16="http://schemas.microsoft.com/office/drawing/2014/main" id="{3B03A8FC-E4AD-4E52-91B9-9F88F1AAF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6EA8D-1976-4A7F-9C43-DE2F35C4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b="1" cap="all">
                <a:solidFill>
                  <a:schemeClr val="bg1"/>
                </a:solidFill>
                <a:ea typeface="+mj-lt"/>
                <a:cs typeface="+mj-lt"/>
              </a:rPr>
              <a:t>QUESTION</a:t>
            </a:r>
            <a:r>
              <a:rPr lang="en-US" sz="3200" cap="all">
                <a:solidFill>
                  <a:schemeClr val="bg1"/>
                </a:solidFill>
                <a:ea typeface="+mj-lt"/>
                <a:cs typeface="+mj-lt"/>
              </a:rPr>
              <a:t>:</a:t>
            </a:r>
            <a:br>
              <a:rPr lang="en-US" sz="3200" cap="all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en-US" sz="3200" cap="all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GB" sz="3200" b="1">
                <a:solidFill>
                  <a:schemeClr val="bg1"/>
                </a:solidFill>
              </a:rPr>
              <a:t>Celebrities and influencers are always a reliable source of information </a:t>
            </a:r>
            <a:endParaRPr lang="en-US" sz="3200" b="1" i="0" kern="1200" cap="all" baseline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1732309-8BC0-403C-B384-1CFFEA4A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26" y="2061175"/>
            <a:ext cx="5569864" cy="3857646"/>
          </a:xfrm>
          <a:prstGeom prst="rect">
            <a:avLst/>
          </a:prstGeom>
        </p:spPr>
      </p:pic>
      <p:sp>
        <p:nvSpPr>
          <p:cNvPr id="34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0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6EA8D-1976-4A7F-9C43-DE2F35C4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CELEBRITIES AND INFLUENCERS ARE ALWAYS A RELIABLE SOURCE OF INFORMATION </a:t>
            </a:r>
            <a:endParaRPr lang="en-US" sz="2200" b="1" i="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27402-1FF0-470C-9D0F-C07659B8C437}"/>
              </a:ext>
            </a:extLst>
          </p:cNvPr>
          <p:cNvSpPr txBox="1"/>
          <p:nvPr/>
        </p:nvSpPr>
        <p:spPr>
          <a:xfrm>
            <a:off x="6392583" y="2645922"/>
            <a:ext cx="4914433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/>
              <a:t>No!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People might be impersonating them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They can have their accounts hacked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They may have contracts to sell things to people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4" descr="User with solid fill">
            <a:extLst>
              <a:ext uri="{FF2B5EF4-FFF2-40B4-BE49-F238E27FC236}">
                <a16:creationId xmlns:a16="http://schemas.microsoft.com/office/drawing/2014/main" id="{AF0D8606-7AEE-4A41-9819-F2ECFA22C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5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timeline&#10;&#10;Description automatically generated">
            <a:extLst>
              <a:ext uri="{FF2B5EF4-FFF2-40B4-BE49-F238E27FC236}">
                <a16:creationId xmlns:a16="http://schemas.microsoft.com/office/drawing/2014/main" id="{CB8EF2C6-1932-45F2-B1AA-C5FD25989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8302"/>
          <a:stretch/>
        </p:blipFill>
        <p:spPr>
          <a:xfrm>
            <a:off x="802643" y="614583"/>
            <a:ext cx="10586714" cy="59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5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6EA8D-1976-4A7F-9C43-DE2F35C4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b="1" cap="all">
                <a:solidFill>
                  <a:schemeClr val="bg1"/>
                </a:solidFill>
                <a:ea typeface="+mj-lt"/>
                <a:cs typeface="+mj-lt"/>
              </a:rPr>
              <a:t>QUESTION</a:t>
            </a:r>
            <a:r>
              <a:rPr lang="en-US" sz="3200" cap="all">
                <a:solidFill>
                  <a:schemeClr val="bg1"/>
                </a:solidFill>
                <a:ea typeface="+mj-lt"/>
                <a:cs typeface="+mj-lt"/>
              </a:rPr>
              <a:t>:</a:t>
            </a:r>
            <a:br>
              <a:rPr lang="en-US" sz="3200" cap="all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en-US" sz="3200" cap="all">
                <a:ea typeface="+mj-lt"/>
                <a:cs typeface="+mj-lt"/>
              </a:rPr>
            </a:br>
            <a:r>
              <a:rPr lang="en-GB" sz="3200" b="1">
                <a:solidFill>
                  <a:schemeClr val="bg1"/>
                </a:solidFill>
              </a:rPr>
              <a:t>It is always easy to spot fake social media accounts</a:t>
            </a:r>
            <a:endParaRPr lang="en-US" sz="3200" b="1" i="0" kern="1200" cap="all" baseline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1732309-8BC0-403C-B384-1CFFEA4A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26" y="2061175"/>
            <a:ext cx="5569864" cy="3857646"/>
          </a:xfrm>
          <a:prstGeom prst="rect">
            <a:avLst/>
          </a:prstGeom>
        </p:spPr>
      </p:pic>
      <p:sp>
        <p:nvSpPr>
          <p:cNvPr id="34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8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6EA8D-1976-4A7F-9C43-DE2F35C4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 IS ALWAYS EASY TO SPOT FAKE SOCIAL MEDIA ACCOUNTS</a:t>
            </a:r>
            <a:endParaRPr lang="en-US" sz="2600" b="1" i="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27402-1FF0-470C-9D0F-C07659B8C437}"/>
              </a:ext>
            </a:extLst>
          </p:cNvPr>
          <p:cNvSpPr txBox="1"/>
          <p:nvPr/>
        </p:nvSpPr>
        <p:spPr>
          <a:xfrm>
            <a:off x="6392583" y="2645922"/>
            <a:ext cx="4914432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/>
              <a:t>No!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People might be impersonating others and can copy their pictures and layout on Instagram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Some fake profiles look very realistic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4" descr="User with solid fill">
            <a:extLst>
              <a:ext uri="{FF2B5EF4-FFF2-40B4-BE49-F238E27FC236}">
                <a16:creationId xmlns:a16="http://schemas.microsoft.com/office/drawing/2014/main" id="{FA20DCBE-586C-499F-9D04-58FFF486A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03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6EA8D-1976-4A7F-9C43-DE2F35C4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br>
              <a:rPr lang="en-GB" sz="3200">
                <a:solidFill>
                  <a:schemeClr val="bg1"/>
                </a:solidFill>
              </a:rPr>
            </a:br>
            <a:r>
              <a:rPr lang="en-US" sz="3200" b="1" cap="all">
                <a:solidFill>
                  <a:schemeClr val="bg1"/>
                </a:solidFill>
                <a:ea typeface="+mj-lt"/>
                <a:cs typeface="+mj-lt"/>
              </a:rPr>
              <a:t>QUESTION</a:t>
            </a:r>
            <a:r>
              <a:rPr lang="en-US" sz="3200" cap="all">
                <a:solidFill>
                  <a:schemeClr val="bg1"/>
                </a:solidFill>
                <a:ea typeface="+mj-lt"/>
                <a:cs typeface="+mj-lt"/>
              </a:rPr>
              <a:t>:</a:t>
            </a:r>
            <a:br>
              <a:rPr lang="en-US" sz="3200" cap="all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en-US" sz="3200" cap="all">
                <a:ea typeface="+mj-lt"/>
                <a:cs typeface="+mj-lt"/>
              </a:rPr>
            </a:br>
            <a:r>
              <a:rPr lang="en-GB" sz="3200">
                <a:solidFill>
                  <a:schemeClr val="bg1"/>
                </a:solidFill>
              </a:rPr>
              <a:t>If you trust the person sharing the information on social media, you can definitely believe any article they share</a:t>
            </a:r>
            <a:endParaRPr lang="en-US" sz="32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1732309-8BC0-403C-B384-1CFFEA4A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26" y="2061175"/>
            <a:ext cx="5569864" cy="3857646"/>
          </a:xfrm>
          <a:prstGeom prst="rect">
            <a:avLst/>
          </a:prstGeom>
        </p:spPr>
      </p:pic>
      <p:sp>
        <p:nvSpPr>
          <p:cNvPr id="34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26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6EA8D-1976-4A7F-9C43-DE2F35C4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YOU TRUST THE PERSON SHARING THE INFORMATION ON SOCIAL MEDIA, YOU CAN DEFINITELY BELIEVE ANY INFORMATION THEY SHARE</a:t>
            </a:r>
            <a:endParaRPr lang="en-US" sz="2200" b="1" i="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27402-1FF0-470C-9D0F-C07659B8C437}"/>
              </a:ext>
            </a:extLst>
          </p:cNvPr>
          <p:cNvSpPr txBox="1"/>
          <p:nvPr/>
        </p:nvSpPr>
        <p:spPr>
          <a:xfrm>
            <a:off x="6392583" y="2645922"/>
            <a:ext cx="4998855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/>
              <a:t>No!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They can have been tricked by Fake News too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Always use the SHARE guidelines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4" descr="User with solid fill">
            <a:extLst>
              <a:ext uri="{FF2B5EF4-FFF2-40B4-BE49-F238E27FC236}">
                <a16:creationId xmlns:a16="http://schemas.microsoft.com/office/drawing/2014/main" id="{C92C7AFB-0090-4B1E-B5B6-5397FE3C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1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C071-9851-4DB9-A042-645134A4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GB" sz="7200">
                <a:solidFill>
                  <a:schemeClr val="bg1"/>
                </a:solidFill>
              </a:rPr>
              <a:t>Exit Pass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54D6-DEC0-4A76-AFC8-9114FBC4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What is one way to detect a 'fake person' online?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4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8E6E-517E-4F7F-ADB4-EEBC15A0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67F6-6789-4727-B6F4-4891B1F1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Today you have learned: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D95B48B-E990-4D0D-9A84-25BE11848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786441"/>
              </p:ext>
            </p:extLst>
          </p:nvPr>
        </p:nvGraphicFramePr>
        <p:xfrm>
          <a:off x="1598816" y="2655746"/>
          <a:ext cx="9517209" cy="3693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257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56E9-A9DF-4671-8D2A-045C787F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Links to our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F333-0767-4E40-99CB-8D951066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273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312AF-2EC5-496B-8874-5E6A1B49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GB"/>
              <a:t>Next week…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575C1-F2E9-4206-BA8F-F896DD634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73" r="2777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C77E-F8D8-4665-ABB9-E4023D76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/>
          </a:p>
          <a:p>
            <a:pPr marL="0" indent="0">
              <a:buNone/>
            </a:pPr>
            <a:endParaRPr lang="en-GB" sz="1800"/>
          </a:p>
          <a:p>
            <a:pPr marL="0" indent="0">
              <a:buNone/>
            </a:pPr>
            <a:r>
              <a:rPr lang="en-GB" sz="1800"/>
              <a:t>FAKE STORIES</a:t>
            </a:r>
            <a:endParaRPr lang="en-US" sz="1800"/>
          </a:p>
          <a:p>
            <a:pPr marL="0" indent="0">
              <a:buNone/>
            </a:pPr>
            <a:r>
              <a:rPr lang="en-GB" sz="1800"/>
              <a:t>A session looking at conspiracy theories</a:t>
            </a:r>
          </a:p>
        </p:txBody>
      </p:sp>
      <p:sp>
        <p:nvSpPr>
          <p:cNvPr id="1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91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B45A-4700-4AD6-AB77-DF13874E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Spotting Fake People Online</a:t>
            </a:r>
          </a:p>
        </p:txBody>
      </p:sp>
      <p:pic>
        <p:nvPicPr>
          <p:cNvPr id="3" name="Online Media 2" title="3 Phoebe and Harriotte Fake accounts and social blade">
            <a:hlinkClick r:id="" action="ppaction://media"/>
            <a:extLst>
              <a:ext uri="{FF2B5EF4-FFF2-40B4-BE49-F238E27FC236}">
                <a16:creationId xmlns:a16="http://schemas.microsoft.com/office/drawing/2014/main" id="{248787EF-8F04-4DAE-BD0E-C9FA5E78524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46313" y="1837899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8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4ABBE-6CF3-4786-AA6A-7349B413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500" b="1" cap="all">
                <a:solidFill>
                  <a:schemeClr val="bg1"/>
                </a:solidFill>
              </a:rPr>
              <a:t> STarter- </a:t>
            </a:r>
            <a:r>
              <a:rPr lang="en-US" sz="45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discussio</a:t>
            </a:r>
            <a:r>
              <a:rPr lang="en-US" sz="45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 </a:t>
            </a: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B0FD-FB8A-47E0-9145-7B33FFA8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What</a:t>
            </a:r>
            <a:r>
              <a:rPr lang="en-US" sz="3600" kern="1200" dirty="0">
                <a:latin typeface="+mn-lt"/>
                <a:ea typeface="+mn-ea"/>
                <a:cs typeface="+mn-cs"/>
              </a:rPr>
              <a:t> might you do to check who might be a ‘</a:t>
            </a:r>
            <a:r>
              <a:rPr lang="en-US" sz="3600" i="1" kern="1200" dirty="0">
                <a:latin typeface="+mn-lt"/>
                <a:ea typeface="+mn-ea"/>
                <a:cs typeface="+mn-cs"/>
              </a:rPr>
              <a:t>fake person</a:t>
            </a:r>
            <a:r>
              <a:rPr lang="en-US" sz="3600" kern="1200" dirty="0">
                <a:latin typeface="+mn-lt"/>
                <a:ea typeface="+mn-ea"/>
                <a:cs typeface="+mn-cs"/>
              </a:rPr>
              <a:t>’ on social media?</a:t>
            </a:r>
          </a:p>
          <a:p>
            <a:pPr marL="0" indent="0">
              <a:buNone/>
            </a:pPr>
            <a:endParaRPr lang="en-US" sz="36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3600" dirty="0"/>
              <a:t>Did the video raise anything you had not thought of before?</a:t>
            </a:r>
            <a:endParaRPr lang="en-US" sz="3600" kern="1200" dirty="0">
              <a:latin typeface="+mn-lt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2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FCA9-1D9A-4C2F-BF1E-3A05EAFC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44613"/>
          </a:xfrm>
        </p:spPr>
        <p:txBody>
          <a:bodyPr>
            <a:normAutofit fontScale="90000"/>
          </a:bodyPr>
          <a:lstStyle/>
          <a:p>
            <a:r>
              <a:rPr lang="en-GB" b="1"/>
              <a:t>1. What you might do to check who might be a ‘fake person’ on social media?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827F-1130-4ECC-A67C-03D51058A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62"/>
            <a:ext cx="10515600" cy="48717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b="1" dirty="0"/>
              <a:t>Check their followers/following numbers</a:t>
            </a:r>
            <a:r>
              <a:rPr lang="en-GB" dirty="0"/>
              <a:t> </a:t>
            </a:r>
            <a:r>
              <a:rPr lang="en-GB" sz="3000" dirty="0"/>
              <a:t>(high numbers may suggest they are real, but not if they have high numbers of followers but low following numbers)</a:t>
            </a:r>
          </a:p>
          <a:p>
            <a:r>
              <a:rPr lang="en-GB" b="1" dirty="0"/>
              <a:t>Check number of posts</a:t>
            </a:r>
            <a:r>
              <a:rPr lang="en-GB" dirty="0"/>
              <a:t> </a:t>
            </a:r>
            <a:r>
              <a:rPr lang="en-GB" sz="3000" dirty="0"/>
              <a:t>(extremely high numbers may suggest a bot, especially if they do not interact with other people’s posts)</a:t>
            </a:r>
          </a:p>
          <a:p>
            <a:r>
              <a:rPr lang="en-GB" b="1" dirty="0"/>
              <a:t>Check their biography</a:t>
            </a:r>
            <a:r>
              <a:rPr lang="en-GB" dirty="0"/>
              <a:t> </a:t>
            </a:r>
            <a:r>
              <a:rPr lang="en-GB" sz="3000" dirty="0"/>
              <a:t>(people who are not real may not have a biography or it might have mistakes in it)</a:t>
            </a:r>
          </a:p>
          <a:p>
            <a:r>
              <a:rPr lang="en-GB" b="1" dirty="0"/>
              <a:t>Check their username </a:t>
            </a:r>
            <a:r>
              <a:rPr lang="en-GB" sz="3000" dirty="0"/>
              <a:t>(the REAL … or the FAMOUS… are likely to be fake)</a:t>
            </a:r>
          </a:p>
          <a:p>
            <a:r>
              <a:rPr lang="en-GB" b="1" dirty="0"/>
              <a:t>Use social blade or a general search engine</a:t>
            </a:r>
            <a:r>
              <a:rPr lang="en-GB" dirty="0"/>
              <a:t> to see if the profile appears to be real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61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C4C4-2B90-45C4-846A-5183409D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influencer perspective</a:t>
            </a:r>
          </a:p>
        </p:txBody>
      </p:sp>
      <p:pic>
        <p:nvPicPr>
          <p:cNvPr id="4" name="Online Media 3" title="3 Charley - with great power comes great responsibility">
            <a:hlinkClick r:id="" action="ppaction://media"/>
            <a:extLst>
              <a:ext uri="{FF2B5EF4-FFF2-40B4-BE49-F238E27FC236}">
                <a16:creationId xmlns:a16="http://schemas.microsoft.com/office/drawing/2014/main" id="{FEA63927-76AC-4933-9CF2-5B527B35AE5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52450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3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ADC55-5E11-499E-A435-6AC1990B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GB" sz="5400"/>
              <a:t>Main Activity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 descr="User with solid fill">
            <a:extLst>
              <a:ext uri="{FF2B5EF4-FFF2-40B4-BE49-F238E27FC236}">
                <a16:creationId xmlns:a16="http://schemas.microsoft.com/office/drawing/2014/main" id="{D6F6533B-9109-4421-A4A8-16B19E766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A62C-6AC0-45A8-90A7-4DA8689C6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710" y="2329386"/>
            <a:ext cx="4434721" cy="37104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800" dirty="0"/>
              <a:t>Now in pairs/small groups it is up to you to decide whether you </a:t>
            </a:r>
            <a:r>
              <a:rPr lang="en-GB" sz="2800" b="1" dirty="0"/>
              <a:t>could trust the profiles of different social media influencers </a:t>
            </a:r>
            <a:r>
              <a:rPr lang="en-GB" sz="2800" dirty="0"/>
              <a:t>which will be shown on the next slides.</a:t>
            </a:r>
          </a:p>
          <a:p>
            <a:endParaRPr lang="en-GB" sz="2800" dirty="0"/>
          </a:p>
          <a:p>
            <a:r>
              <a:rPr lang="en-GB" sz="2800" dirty="0"/>
              <a:t>Remember the SHARE guidelines!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95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D231-7677-419B-90BC-74A9D1A0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8DE6-D569-41E4-945B-A74B364963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endParaRPr lang="en-GB" dirty="0"/>
          </a:p>
          <a:p>
            <a:pPr marL="514350" indent="-514350">
              <a:buAutoNum type="arabicPeriod"/>
            </a:pPr>
            <a:endParaRPr lang="en-GB" dirty="0">
              <a:ea typeface="+mn-lt"/>
              <a:cs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BF7857-F03D-412C-B79A-A7A4D8D48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Could you trust this profile?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D06D5-4FE0-47CC-B529-3065B992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56" y="1938450"/>
            <a:ext cx="4877688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44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1475</Words>
  <Application>Microsoft Office PowerPoint</Application>
  <PresentationFormat>Widescreen</PresentationFormat>
  <Paragraphs>192</Paragraphs>
  <Slides>37</Slides>
  <Notes>32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Gill Sans Nova</vt:lpstr>
      <vt:lpstr>GradientVTI</vt:lpstr>
      <vt:lpstr>Fake People</vt:lpstr>
      <vt:lpstr>Aims</vt:lpstr>
      <vt:lpstr>PowerPoint Presentation</vt:lpstr>
      <vt:lpstr>Spotting Fake People Online</vt:lpstr>
      <vt:lpstr> STarter- discussion </vt:lpstr>
      <vt:lpstr>1. What you might do to check who might be a ‘fake person’ on social media?</vt:lpstr>
      <vt:lpstr>An influencer perspective</vt:lpstr>
      <vt:lpstr>Main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of these accounts looks trustworthy in general?</vt:lpstr>
      <vt:lpstr>Who should I ask about how to become a film director? Why?</vt:lpstr>
      <vt:lpstr>PowerPoint Presentation</vt:lpstr>
      <vt:lpstr>Who could I trust to give advice on what camera I should buy? Why?</vt:lpstr>
      <vt:lpstr>Stop and Think</vt:lpstr>
      <vt:lpstr>Closing Activity</vt:lpstr>
      <vt:lpstr>QUESTION:  You should believe all social media posts online from anybody  </vt:lpstr>
      <vt:lpstr>You should believe all social media posts online from anybody  </vt:lpstr>
      <vt:lpstr>QUESTION:  You can trust an account with a blue tick more than an account without one  </vt:lpstr>
      <vt:lpstr>YOU CAN TRUST AN ACCOUNT WITH A BLUE TICK MORE THAN AN ACCOUNT WITHOUT ONE  </vt:lpstr>
      <vt:lpstr>QUESTION:  Celebrities and influencers are always a reliable source of information </vt:lpstr>
      <vt:lpstr>CELEBRITIES AND INFLUENCERS ARE ALWAYS A RELIABLE SOURCE OF INFORMATION </vt:lpstr>
      <vt:lpstr>QUESTION:  It is always easy to spot fake social media accounts</vt:lpstr>
      <vt:lpstr>IT IS ALWAYS EASY TO SPOT FAKE SOCIAL MEDIA ACCOUNTS</vt:lpstr>
      <vt:lpstr> QUESTION:  If you trust the person sharing the information on social media, you can definitely believe any article they share</vt:lpstr>
      <vt:lpstr>IF YOU TRUST THE PERSON SHARING THE INFORMATION ON SOCIAL MEDIA, YOU CAN DEFINITELY BELIEVE ANY INFORMATION THEY SHARE</vt:lpstr>
      <vt:lpstr>Exit Pass</vt:lpstr>
      <vt:lpstr>Summary</vt:lpstr>
      <vt:lpstr>Links to our learning</vt:lpstr>
      <vt:lpstr>Next week…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Overall title Title of session</dc:title>
  <dc:creator>Yvonne Skipper</dc:creator>
  <cp:lastModifiedBy>Daniel Jolley</cp:lastModifiedBy>
  <cp:revision>51</cp:revision>
  <dcterms:created xsi:type="dcterms:W3CDTF">2021-03-23T11:37:41Z</dcterms:created>
  <dcterms:modified xsi:type="dcterms:W3CDTF">2021-08-20T10:56:14Z</dcterms:modified>
</cp:coreProperties>
</file>