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9"/>
  </p:notesMasterIdLst>
  <p:sldIdLst>
    <p:sldId id="287" r:id="rId2"/>
    <p:sldId id="288" r:id="rId3"/>
    <p:sldId id="267" r:id="rId4"/>
    <p:sldId id="289" r:id="rId5"/>
    <p:sldId id="261" r:id="rId6"/>
    <p:sldId id="317" r:id="rId7"/>
    <p:sldId id="306" r:id="rId8"/>
    <p:sldId id="307" r:id="rId9"/>
    <p:sldId id="319" r:id="rId10"/>
    <p:sldId id="311" r:id="rId11"/>
    <p:sldId id="313" r:id="rId12"/>
    <p:sldId id="321" r:id="rId13"/>
    <p:sldId id="323" r:id="rId14"/>
    <p:sldId id="324" r:id="rId15"/>
    <p:sldId id="326" r:id="rId16"/>
    <p:sldId id="292" r:id="rId17"/>
    <p:sldId id="272" r:id="rId18"/>
    <p:sldId id="298" r:id="rId19"/>
    <p:sldId id="271" r:id="rId20"/>
    <p:sldId id="299" r:id="rId21"/>
    <p:sldId id="273" r:id="rId22"/>
    <p:sldId id="300" r:id="rId23"/>
    <p:sldId id="274" r:id="rId24"/>
    <p:sldId id="301" r:id="rId25"/>
    <p:sldId id="293" r:id="rId26"/>
    <p:sldId id="258"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mma Haywood (PGR)" initials="G(" lastIdx="1" clrIdx="0">
    <p:extLst>
      <p:ext uri="{19B8F6BF-5375-455C-9EA6-DF929625EA0E}">
        <p15:presenceInfo xmlns:p15="http://schemas.microsoft.com/office/powerpoint/2012/main" userId="S::2605879h@student.gla.ac.uk::f659df59-1c8f-4f6d-a978-1ed84be3a5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97D1D-0DFA-4454-A786-52B630194AAE}" v="3" dt="2021-08-20T10:54:36.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3158" autoAdjust="0"/>
  </p:normalViewPr>
  <p:slideViewPr>
    <p:cSldViewPr snapToGrid="0">
      <p:cViewPr varScale="1">
        <p:scale>
          <a:sx n="68" d="100"/>
          <a:sy n="68" d="100"/>
        </p:scale>
        <p:origin x="62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mma Haywood" userId="S::gemma.haywood@glasgow.ac.uk::43302f40-4c9a-4632-b96b-30b71afdd790" providerId="AD" clId="Web-{C39E85FC-6E9E-80F2-8C2B-BB456AE0FF26}"/>
    <pc:docChg chg="addSld delSld modSld sldOrd">
      <pc:chgData name="Gemma Haywood" userId="S::gemma.haywood@glasgow.ac.uk::43302f40-4c9a-4632-b96b-30b71afdd790" providerId="AD" clId="Web-{C39E85FC-6E9E-80F2-8C2B-BB456AE0FF26}" dt="2021-04-13T16:48:28.743" v="377" actId="20577"/>
      <pc:docMkLst>
        <pc:docMk/>
      </pc:docMkLst>
      <pc:sldChg chg="modSp">
        <pc:chgData name="Gemma Haywood" userId="S::gemma.haywood@glasgow.ac.uk::43302f40-4c9a-4632-b96b-30b71afdd790" providerId="AD" clId="Web-{C39E85FC-6E9E-80F2-8C2B-BB456AE0FF26}" dt="2021-04-13T16:32:51.486" v="69" actId="20577"/>
        <pc:sldMkLst>
          <pc:docMk/>
          <pc:sldMk cId="93959447" sldId="260"/>
        </pc:sldMkLst>
        <pc:spChg chg="mod">
          <ac:chgData name="Gemma Haywood" userId="S::gemma.haywood@glasgow.ac.uk::43302f40-4c9a-4632-b96b-30b71afdd790" providerId="AD" clId="Web-{C39E85FC-6E9E-80F2-8C2B-BB456AE0FF26}" dt="2021-04-13T16:32:51.486" v="69" actId="20577"/>
          <ac:spMkLst>
            <pc:docMk/>
            <pc:sldMk cId="93959447" sldId="260"/>
            <ac:spMk id="3" creationId="{7CD78DE6-D569-41E4-945B-A74B36496332}"/>
          </ac:spMkLst>
        </pc:spChg>
      </pc:sldChg>
      <pc:sldChg chg="ord">
        <pc:chgData name="Gemma Haywood" userId="S::gemma.haywood@glasgow.ac.uk::43302f40-4c9a-4632-b96b-30b71afdd790" providerId="AD" clId="Web-{C39E85FC-6E9E-80F2-8C2B-BB456AE0FF26}" dt="2021-04-13T16:31:19.094" v="0"/>
        <pc:sldMkLst>
          <pc:docMk/>
          <pc:sldMk cId="486233363" sldId="261"/>
        </pc:sldMkLst>
      </pc:sldChg>
      <pc:sldChg chg="modSp">
        <pc:chgData name="Gemma Haywood" userId="S::gemma.haywood@glasgow.ac.uk::43302f40-4c9a-4632-b96b-30b71afdd790" providerId="AD" clId="Web-{C39E85FC-6E9E-80F2-8C2B-BB456AE0FF26}" dt="2021-04-13T16:35:21.880" v="133" actId="20577"/>
        <pc:sldMkLst>
          <pc:docMk/>
          <pc:sldMk cId="3367702187" sldId="262"/>
        </pc:sldMkLst>
        <pc:spChg chg="mod">
          <ac:chgData name="Gemma Haywood" userId="S::gemma.haywood@glasgow.ac.uk::43302f40-4c9a-4632-b96b-30b71afdd790" providerId="AD" clId="Web-{C39E85FC-6E9E-80F2-8C2B-BB456AE0FF26}" dt="2021-04-13T16:35:21.880" v="133" actId="20577"/>
          <ac:spMkLst>
            <pc:docMk/>
            <pc:sldMk cId="3367702187" sldId="262"/>
            <ac:spMk id="3" creationId="{7EC23E9F-F9B1-4AF2-B8F8-F9BA8EEC20AC}"/>
          </ac:spMkLst>
        </pc:spChg>
      </pc:sldChg>
      <pc:sldChg chg="modSp">
        <pc:chgData name="Gemma Haywood" userId="S::gemma.haywood@glasgow.ac.uk::43302f40-4c9a-4632-b96b-30b71afdd790" providerId="AD" clId="Web-{C39E85FC-6E9E-80F2-8C2B-BB456AE0FF26}" dt="2021-04-13T16:42:37.329" v="265" actId="20577"/>
        <pc:sldMkLst>
          <pc:docMk/>
          <pc:sldMk cId="1282509396" sldId="263"/>
        </pc:sldMkLst>
        <pc:spChg chg="mod">
          <ac:chgData name="Gemma Haywood" userId="S::gemma.haywood@glasgow.ac.uk::43302f40-4c9a-4632-b96b-30b71afdd790" providerId="AD" clId="Web-{C39E85FC-6E9E-80F2-8C2B-BB456AE0FF26}" dt="2021-04-13T16:42:37.329" v="265" actId="20577"/>
          <ac:spMkLst>
            <pc:docMk/>
            <pc:sldMk cId="1282509396" sldId="263"/>
            <ac:spMk id="3" creationId="{08E07900-4848-4557-B1C9-C2FAFF5A8784}"/>
          </ac:spMkLst>
        </pc:spChg>
      </pc:sldChg>
      <pc:sldChg chg="modSp">
        <pc:chgData name="Gemma Haywood" userId="S::gemma.haywood@glasgow.ac.uk::43302f40-4c9a-4632-b96b-30b71afdd790" providerId="AD" clId="Web-{C39E85FC-6E9E-80F2-8C2B-BB456AE0FF26}" dt="2021-04-13T16:48:28.743" v="377" actId="20577"/>
        <pc:sldMkLst>
          <pc:docMk/>
          <pc:sldMk cId="318514928" sldId="264"/>
        </pc:sldMkLst>
        <pc:spChg chg="mod">
          <ac:chgData name="Gemma Haywood" userId="S::gemma.haywood@glasgow.ac.uk::43302f40-4c9a-4632-b96b-30b71afdd790" providerId="AD" clId="Web-{C39E85FC-6E9E-80F2-8C2B-BB456AE0FF26}" dt="2021-04-13T16:48:28.743" v="377" actId="20577"/>
          <ac:spMkLst>
            <pc:docMk/>
            <pc:sldMk cId="318514928" sldId="264"/>
            <ac:spMk id="3" creationId="{DCA267F6-6789-4727-B6F4-4891B1F1098E}"/>
          </ac:spMkLst>
        </pc:spChg>
      </pc:sldChg>
      <pc:sldChg chg="modSp">
        <pc:chgData name="Gemma Haywood" userId="S::gemma.haywood@glasgow.ac.uk::43302f40-4c9a-4632-b96b-30b71afdd790" providerId="AD" clId="Web-{C39E85FC-6E9E-80F2-8C2B-BB456AE0FF26}" dt="2021-04-13T16:43:06.455" v="283" actId="20577"/>
        <pc:sldMkLst>
          <pc:docMk/>
          <pc:sldMk cId="2272912071" sldId="265"/>
        </pc:sldMkLst>
        <pc:spChg chg="mod">
          <ac:chgData name="Gemma Haywood" userId="S::gemma.haywood@glasgow.ac.uk::43302f40-4c9a-4632-b96b-30b71afdd790" providerId="AD" clId="Web-{C39E85FC-6E9E-80F2-8C2B-BB456AE0FF26}" dt="2021-04-13T16:43:06.455" v="283" actId="20577"/>
          <ac:spMkLst>
            <pc:docMk/>
            <pc:sldMk cId="2272912071" sldId="265"/>
            <ac:spMk id="3" creationId="{D131C77E-F8D8-4665-ABB9-E4023D76C9EA}"/>
          </ac:spMkLst>
        </pc:spChg>
      </pc:sldChg>
      <pc:sldChg chg="modSp new">
        <pc:chgData name="Gemma Haywood" userId="S::gemma.haywood@glasgow.ac.uk::43302f40-4c9a-4632-b96b-30b71afdd790" providerId="AD" clId="Web-{C39E85FC-6E9E-80F2-8C2B-BB456AE0FF26}" dt="2021-04-13T16:36:40.241" v="200" actId="20577"/>
        <pc:sldMkLst>
          <pc:docMk/>
          <pc:sldMk cId="2802678669" sldId="268"/>
        </pc:sldMkLst>
        <pc:spChg chg="mod">
          <ac:chgData name="Gemma Haywood" userId="S::gemma.haywood@glasgow.ac.uk::43302f40-4c9a-4632-b96b-30b71afdd790" providerId="AD" clId="Web-{C39E85FC-6E9E-80F2-8C2B-BB456AE0FF26}" dt="2021-04-13T16:35:41.240" v="138" actId="20577"/>
          <ac:spMkLst>
            <pc:docMk/>
            <pc:sldMk cId="2802678669" sldId="268"/>
            <ac:spMk id="2" creationId="{BC55EECB-5983-4465-B0F9-757982C91A8C}"/>
          </ac:spMkLst>
        </pc:spChg>
        <pc:spChg chg="mod">
          <ac:chgData name="Gemma Haywood" userId="S::gemma.haywood@glasgow.ac.uk::43302f40-4c9a-4632-b96b-30b71afdd790" providerId="AD" clId="Web-{C39E85FC-6E9E-80F2-8C2B-BB456AE0FF26}" dt="2021-04-13T16:36:40.241" v="200" actId="20577"/>
          <ac:spMkLst>
            <pc:docMk/>
            <pc:sldMk cId="2802678669" sldId="268"/>
            <ac:spMk id="3" creationId="{34DA5612-9FA3-43E8-8B0A-844D6E9E85B1}"/>
          </ac:spMkLst>
        </pc:spChg>
      </pc:sldChg>
      <pc:sldChg chg="modSp add replId">
        <pc:chgData name="Gemma Haywood" userId="S::gemma.haywood@glasgow.ac.uk::43302f40-4c9a-4632-b96b-30b71afdd790" providerId="AD" clId="Web-{C39E85FC-6E9E-80F2-8C2B-BB456AE0FF26}" dt="2021-04-13T16:36:50.116" v="203" actId="20577"/>
        <pc:sldMkLst>
          <pc:docMk/>
          <pc:sldMk cId="1342522442" sldId="269"/>
        </pc:sldMkLst>
        <pc:spChg chg="mod">
          <ac:chgData name="Gemma Haywood" userId="S::gemma.haywood@glasgow.ac.uk::43302f40-4c9a-4632-b96b-30b71afdd790" providerId="AD" clId="Web-{C39E85FC-6E9E-80F2-8C2B-BB456AE0FF26}" dt="2021-04-13T16:36:50.116" v="203" actId="20577"/>
          <ac:spMkLst>
            <pc:docMk/>
            <pc:sldMk cId="1342522442" sldId="269"/>
            <ac:spMk id="3" creationId="{34DA5612-9FA3-43E8-8B0A-844D6E9E85B1}"/>
          </ac:spMkLst>
        </pc:spChg>
      </pc:sldChg>
      <pc:sldChg chg="addSp delSp modSp new del">
        <pc:chgData name="Gemma Haywood" userId="S::gemma.haywood@glasgow.ac.uk::43302f40-4c9a-4632-b96b-30b71afdd790" providerId="AD" clId="Web-{C39E85FC-6E9E-80F2-8C2B-BB456AE0FF26}" dt="2021-04-13T16:44:21.347" v="322"/>
        <pc:sldMkLst>
          <pc:docMk/>
          <pc:sldMk cId="3439434347" sldId="270"/>
        </pc:sldMkLst>
        <pc:spChg chg="del mod">
          <ac:chgData name="Gemma Haywood" userId="S::gemma.haywood@glasgow.ac.uk::43302f40-4c9a-4632-b96b-30b71afdd790" providerId="AD" clId="Web-{C39E85FC-6E9E-80F2-8C2B-BB456AE0FF26}" dt="2021-04-13T16:43:25.565" v="285"/>
          <ac:spMkLst>
            <pc:docMk/>
            <pc:sldMk cId="3439434347" sldId="270"/>
            <ac:spMk id="2" creationId="{447F3CF2-1A14-4403-9D56-0D57F111DE6B}"/>
          </ac:spMkLst>
        </pc:spChg>
        <pc:spChg chg="del mod">
          <ac:chgData name="Gemma Haywood" userId="S::gemma.haywood@glasgow.ac.uk::43302f40-4c9a-4632-b96b-30b71afdd790" providerId="AD" clId="Web-{C39E85FC-6E9E-80F2-8C2B-BB456AE0FF26}" dt="2021-04-13T16:44:16.800" v="321"/>
          <ac:spMkLst>
            <pc:docMk/>
            <pc:sldMk cId="3439434347" sldId="270"/>
            <ac:spMk id="3" creationId="{5E0081E8-4B62-4594-A2AF-78B70F252F25}"/>
          </ac:spMkLst>
        </pc:spChg>
        <pc:spChg chg="add mod">
          <ac:chgData name="Gemma Haywood" userId="S::gemma.haywood@glasgow.ac.uk::43302f40-4c9a-4632-b96b-30b71afdd790" providerId="AD" clId="Web-{C39E85FC-6E9E-80F2-8C2B-BB456AE0FF26}" dt="2021-04-13T16:44:16.800" v="321"/>
          <ac:spMkLst>
            <pc:docMk/>
            <pc:sldMk cId="3439434347" sldId="270"/>
            <ac:spMk id="5" creationId="{658E7F34-F755-4229-A28E-2FAFBAFA452C}"/>
          </ac:spMkLst>
        </pc:spChg>
      </pc:sldChg>
      <pc:sldChg chg="delSp modSp new">
        <pc:chgData name="Gemma Haywood" userId="S::gemma.haywood@glasgow.ac.uk::43302f40-4c9a-4632-b96b-30b71afdd790" providerId="AD" clId="Web-{C39E85FC-6E9E-80F2-8C2B-BB456AE0FF26}" dt="2021-04-13T16:44:11.597" v="319" actId="1076"/>
        <pc:sldMkLst>
          <pc:docMk/>
          <pc:sldMk cId="4251600789" sldId="271"/>
        </pc:sldMkLst>
        <pc:spChg chg="mod">
          <ac:chgData name="Gemma Haywood" userId="S::gemma.haywood@glasgow.ac.uk::43302f40-4c9a-4632-b96b-30b71afdd790" providerId="AD" clId="Web-{C39E85FC-6E9E-80F2-8C2B-BB456AE0FF26}" dt="2021-04-13T16:44:11.597" v="319" actId="1076"/>
          <ac:spMkLst>
            <pc:docMk/>
            <pc:sldMk cId="4251600789" sldId="271"/>
            <ac:spMk id="2" creationId="{C0AD0391-211C-40AA-8425-5B4C092B5713}"/>
          </ac:spMkLst>
        </pc:spChg>
        <pc:spChg chg="del mod">
          <ac:chgData name="Gemma Haywood" userId="S::gemma.haywood@glasgow.ac.uk::43302f40-4c9a-4632-b96b-30b71afdd790" providerId="AD" clId="Web-{C39E85FC-6E9E-80F2-8C2B-BB456AE0FF26}" dt="2021-04-13T16:44:07.847" v="318"/>
          <ac:spMkLst>
            <pc:docMk/>
            <pc:sldMk cId="4251600789" sldId="271"/>
            <ac:spMk id="3" creationId="{B86BF42D-8F65-4AE7-9C44-06307435C3CB}"/>
          </ac:spMkLst>
        </pc:spChg>
      </pc:sldChg>
      <pc:sldChg chg="delSp modSp new">
        <pc:chgData name="Gemma Haywood" userId="S::gemma.haywood@glasgow.ac.uk::43302f40-4c9a-4632-b96b-30b71afdd790" providerId="AD" clId="Web-{C39E85FC-6E9E-80F2-8C2B-BB456AE0FF26}" dt="2021-04-13T16:44:41.972" v="335" actId="1076"/>
        <pc:sldMkLst>
          <pc:docMk/>
          <pc:sldMk cId="3325446552" sldId="272"/>
        </pc:sldMkLst>
        <pc:spChg chg="mod">
          <ac:chgData name="Gemma Haywood" userId="S::gemma.haywood@glasgow.ac.uk::43302f40-4c9a-4632-b96b-30b71afdd790" providerId="AD" clId="Web-{C39E85FC-6E9E-80F2-8C2B-BB456AE0FF26}" dt="2021-04-13T16:44:41.972" v="335" actId="1076"/>
          <ac:spMkLst>
            <pc:docMk/>
            <pc:sldMk cId="3325446552" sldId="272"/>
            <ac:spMk id="2" creationId="{0DDCF69B-B89B-45A5-B435-4C07383D975E}"/>
          </ac:spMkLst>
        </pc:spChg>
        <pc:spChg chg="del mod">
          <ac:chgData name="Gemma Haywood" userId="S::gemma.haywood@glasgow.ac.uk::43302f40-4c9a-4632-b96b-30b71afdd790" providerId="AD" clId="Web-{C39E85FC-6E9E-80F2-8C2B-BB456AE0FF26}" dt="2021-04-13T16:44:37.535" v="334"/>
          <ac:spMkLst>
            <pc:docMk/>
            <pc:sldMk cId="3325446552" sldId="272"/>
            <ac:spMk id="3" creationId="{F4AEB9FF-F33C-4A1B-A768-9FA9ED1D0AB5}"/>
          </ac:spMkLst>
        </pc:spChg>
      </pc:sldChg>
      <pc:sldChg chg="delSp modSp new">
        <pc:chgData name="Gemma Haywood" userId="S::gemma.haywood@glasgow.ac.uk::43302f40-4c9a-4632-b96b-30b71afdd790" providerId="AD" clId="Web-{C39E85FC-6E9E-80F2-8C2B-BB456AE0FF26}" dt="2021-04-13T16:45:21.114" v="350" actId="1076"/>
        <pc:sldMkLst>
          <pc:docMk/>
          <pc:sldMk cId="187773451" sldId="273"/>
        </pc:sldMkLst>
        <pc:spChg chg="mod">
          <ac:chgData name="Gemma Haywood" userId="S::gemma.haywood@glasgow.ac.uk::43302f40-4c9a-4632-b96b-30b71afdd790" providerId="AD" clId="Web-{C39E85FC-6E9E-80F2-8C2B-BB456AE0FF26}" dt="2021-04-13T16:45:21.114" v="350" actId="1076"/>
          <ac:spMkLst>
            <pc:docMk/>
            <pc:sldMk cId="187773451" sldId="273"/>
            <ac:spMk id="2" creationId="{37037516-2BAC-4B71-B3A5-9329CD6C7A87}"/>
          </ac:spMkLst>
        </pc:spChg>
        <pc:spChg chg="del mod">
          <ac:chgData name="Gemma Haywood" userId="S::gemma.haywood@glasgow.ac.uk::43302f40-4c9a-4632-b96b-30b71afdd790" providerId="AD" clId="Web-{C39E85FC-6E9E-80F2-8C2B-BB456AE0FF26}" dt="2021-04-13T16:45:16.942" v="349"/>
          <ac:spMkLst>
            <pc:docMk/>
            <pc:sldMk cId="187773451" sldId="273"/>
            <ac:spMk id="3" creationId="{1CCF064E-A054-4FC8-81F4-711770135E1D}"/>
          </ac:spMkLst>
        </pc:spChg>
      </pc:sldChg>
      <pc:sldChg chg="modSp add replId">
        <pc:chgData name="Gemma Haywood" userId="S::gemma.haywood@glasgow.ac.uk::43302f40-4c9a-4632-b96b-30b71afdd790" providerId="AD" clId="Web-{C39E85FC-6E9E-80F2-8C2B-BB456AE0FF26}" dt="2021-04-13T16:45:57.208" v="353" actId="20577"/>
        <pc:sldMkLst>
          <pc:docMk/>
          <pc:sldMk cId="3489066406" sldId="274"/>
        </pc:sldMkLst>
        <pc:spChg chg="mod">
          <ac:chgData name="Gemma Haywood" userId="S::gemma.haywood@glasgow.ac.uk::43302f40-4c9a-4632-b96b-30b71afdd790" providerId="AD" clId="Web-{C39E85FC-6E9E-80F2-8C2B-BB456AE0FF26}" dt="2021-04-13T16:45:57.208" v="353" actId="20577"/>
          <ac:spMkLst>
            <pc:docMk/>
            <pc:sldMk cId="3489066406" sldId="274"/>
            <ac:spMk id="2" creationId="{37037516-2BAC-4B71-B3A5-9329CD6C7A87}"/>
          </ac:spMkLst>
        </pc:spChg>
      </pc:sldChg>
    </pc:docChg>
  </pc:docChgLst>
  <pc:docChgLst>
    <pc:chgData name="Yvonne Skipper" userId="47304323-4679-4b53-8ec3-c43ba8efb2f0" providerId="ADAL" clId="{27A11AFF-4520-4BA3-8A4E-8D8891F77C11}"/>
    <pc:docChg chg="undo custSel addSld delSld modSld sldOrd">
      <pc:chgData name="Yvonne Skipper" userId="47304323-4679-4b53-8ec3-c43ba8efb2f0" providerId="ADAL" clId="{27A11AFF-4520-4BA3-8A4E-8D8891F77C11}" dt="2021-05-13T14:26:41.471" v="5568" actId="20577"/>
      <pc:docMkLst>
        <pc:docMk/>
      </pc:docMkLst>
      <pc:sldChg chg="del">
        <pc:chgData name="Yvonne Skipper" userId="47304323-4679-4b53-8ec3-c43ba8efb2f0" providerId="ADAL" clId="{27A11AFF-4520-4BA3-8A4E-8D8891F77C11}" dt="2021-05-06T09:32:02.667" v="2" actId="47"/>
        <pc:sldMkLst>
          <pc:docMk/>
          <pc:sldMk cId="3686917011" sldId="256"/>
        </pc:sldMkLst>
      </pc:sldChg>
      <pc:sldChg chg="del">
        <pc:chgData name="Yvonne Skipper" userId="47304323-4679-4b53-8ec3-c43ba8efb2f0" providerId="ADAL" clId="{27A11AFF-4520-4BA3-8A4E-8D8891F77C11}" dt="2021-05-06T09:32:10.857" v="9" actId="47"/>
        <pc:sldMkLst>
          <pc:docMk/>
          <pc:sldMk cId="2160040943" sldId="257"/>
        </pc:sldMkLst>
      </pc:sldChg>
      <pc:sldChg chg="modSp mod ord modNotesTx">
        <pc:chgData name="Yvonne Skipper" userId="47304323-4679-4b53-8ec3-c43ba8efb2f0" providerId="ADAL" clId="{27A11AFF-4520-4BA3-8A4E-8D8891F77C11}" dt="2021-05-10T12:11:42.061" v="2661" actId="20577"/>
        <pc:sldMkLst>
          <pc:docMk/>
          <pc:sldMk cId="700273863" sldId="258"/>
        </pc:sldMkLst>
        <pc:spChg chg="mod">
          <ac:chgData name="Yvonne Skipper" userId="47304323-4679-4b53-8ec3-c43ba8efb2f0" providerId="ADAL" clId="{27A11AFF-4520-4BA3-8A4E-8D8891F77C11}" dt="2021-05-10T12:11:42.061" v="2661" actId="20577"/>
          <ac:spMkLst>
            <pc:docMk/>
            <pc:sldMk cId="700273863" sldId="258"/>
            <ac:spMk id="3" creationId="{6AD8F333-0767-4E40-99CB-8D951066BF56}"/>
          </ac:spMkLst>
        </pc:spChg>
      </pc:sldChg>
      <pc:sldChg chg="del">
        <pc:chgData name="Yvonne Skipper" userId="47304323-4679-4b53-8ec3-c43ba8efb2f0" providerId="ADAL" clId="{27A11AFF-4520-4BA3-8A4E-8D8891F77C11}" dt="2021-05-06T09:33:01.533" v="84" actId="47"/>
        <pc:sldMkLst>
          <pc:docMk/>
          <pc:sldMk cId="1167637655" sldId="259"/>
        </pc:sldMkLst>
      </pc:sldChg>
      <pc:sldChg chg="del">
        <pc:chgData name="Yvonne Skipper" userId="47304323-4679-4b53-8ec3-c43ba8efb2f0" providerId="ADAL" clId="{27A11AFF-4520-4BA3-8A4E-8D8891F77C11}" dt="2021-05-06T10:04:56.394" v="1328" actId="47"/>
        <pc:sldMkLst>
          <pc:docMk/>
          <pc:sldMk cId="93959447" sldId="260"/>
        </pc:sldMkLst>
      </pc:sldChg>
      <pc:sldChg chg="modNotesTx">
        <pc:chgData name="Yvonne Skipper" userId="47304323-4679-4b53-8ec3-c43ba8efb2f0" providerId="ADAL" clId="{27A11AFF-4520-4BA3-8A4E-8D8891F77C11}" dt="2021-05-10T12:01:46.932" v="1498" actId="20577"/>
        <pc:sldMkLst>
          <pc:docMk/>
          <pc:sldMk cId="486233363" sldId="261"/>
        </pc:sldMkLst>
      </pc:sldChg>
      <pc:sldChg chg="modSp del mod">
        <pc:chgData name="Yvonne Skipper" userId="47304323-4679-4b53-8ec3-c43ba8efb2f0" providerId="ADAL" clId="{27A11AFF-4520-4BA3-8A4E-8D8891F77C11}" dt="2021-05-06T10:53:45.357" v="1329" actId="47"/>
        <pc:sldMkLst>
          <pc:docMk/>
          <pc:sldMk cId="3367702187" sldId="262"/>
        </pc:sldMkLst>
        <pc:spChg chg="mod">
          <ac:chgData name="Yvonne Skipper" userId="47304323-4679-4b53-8ec3-c43ba8efb2f0" providerId="ADAL" clId="{27A11AFF-4520-4BA3-8A4E-8D8891F77C11}" dt="2021-05-06T09:34:49.971" v="332" actId="20577"/>
          <ac:spMkLst>
            <pc:docMk/>
            <pc:sldMk cId="3367702187" sldId="262"/>
            <ac:spMk id="3" creationId="{7EC23E9F-F9B1-4AF2-B8F8-F9BA8EEC20AC}"/>
          </ac:spMkLst>
        </pc:spChg>
      </pc:sldChg>
      <pc:sldChg chg="modSp del mod modNotesTx">
        <pc:chgData name="Yvonne Skipper" userId="47304323-4679-4b53-8ec3-c43ba8efb2f0" providerId="ADAL" clId="{27A11AFF-4520-4BA3-8A4E-8D8891F77C11}" dt="2021-05-06T09:41:43.431" v="764" actId="47"/>
        <pc:sldMkLst>
          <pc:docMk/>
          <pc:sldMk cId="1282509396" sldId="263"/>
        </pc:sldMkLst>
        <pc:spChg chg="mod">
          <ac:chgData name="Yvonne Skipper" userId="47304323-4679-4b53-8ec3-c43ba8efb2f0" providerId="ADAL" clId="{27A11AFF-4520-4BA3-8A4E-8D8891F77C11}" dt="2021-05-06T09:40:49.738" v="736" actId="21"/>
          <ac:spMkLst>
            <pc:docMk/>
            <pc:sldMk cId="1282509396" sldId="263"/>
            <ac:spMk id="3" creationId="{08E07900-4848-4557-B1C9-C2FAFF5A8784}"/>
          </ac:spMkLst>
        </pc:spChg>
      </pc:sldChg>
      <pc:sldChg chg="del">
        <pc:chgData name="Yvonne Skipper" userId="47304323-4679-4b53-8ec3-c43ba8efb2f0" providerId="ADAL" clId="{27A11AFF-4520-4BA3-8A4E-8D8891F77C11}" dt="2021-05-06T09:47:27.019" v="1208" actId="47"/>
        <pc:sldMkLst>
          <pc:docMk/>
          <pc:sldMk cId="318514928" sldId="264"/>
        </pc:sldMkLst>
      </pc:sldChg>
      <pc:sldChg chg="del">
        <pc:chgData name="Yvonne Skipper" userId="47304323-4679-4b53-8ec3-c43ba8efb2f0" providerId="ADAL" clId="{27A11AFF-4520-4BA3-8A4E-8D8891F77C11}" dt="2021-05-06T09:35:29.055" v="335" actId="2696"/>
        <pc:sldMkLst>
          <pc:docMk/>
          <pc:sldMk cId="2272912071" sldId="265"/>
        </pc:sldMkLst>
      </pc:sldChg>
      <pc:sldChg chg="modNotesTx">
        <pc:chgData name="Yvonne Skipper" userId="47304323-4679-4b53-8ec3-c43ba8efb2f0" providerId="ADAL" clId="{27A11AFF-4520-4BA3-8A4E-8D8891F77C11}" dt="2021-05-10T12:00:53.534" v="1397" actId="6549"/>
        <pc:sldMkLst>
          <pc:docMk/>
          <pc:sldMk cId="132985243" sldId="267"/>
        </pc:sldMkLst>
      </pc:sldChg>
      <pc:sldChg chg="del">
        <pc:chgData name="Yvonne Skipper" userId="47304323-4679-4b53-8ec3-c43ba8efb2f0" providerId="ADAL" clId="{27A11AFF-4520-4BA3-8A4E-8D8891F77C11}" dt="2021-05-06T09:34:59.803" v="333" actId="47"/>
        <pc:sldMkLst>
          <pc:docMk/>
          <pc:sldMk cId="2802678669" sldId="268"/>
        </pc:sldMkLst>
      </pc:sldChg>
      <pc:sldChg chg="del">
        <pc:chgData name="Yvonne Skipper" userId="47304323-4679-4b53-8ec3-c43ba8efb2f0" providerId="ADAL" clId="{27A11AFF-4520-4BA3-8A4E-8D8891F77C11}" dt="2021-05-06T09:35:01.947" v="334" actId="47"/>
        <pc:sldMkLst>
          <pc:docMk/>
          <pc:sldMk cId="1342522442" sldId="269"/>
        </pc:sldMkLst>
      </pc:sldChg>
      <pc:sldChg chg="modSp mod modNotesTx">
        <pc:chgData name="Yvonne Skipper" userId="47304323-4679-4b53-8ec3-c43ba8efb2f0" providerId="ADAL" clId="{27A11AFF-4520-4BA3-8A4E-8D8891F77C11}" dt="2021-05-10T12:33:18.354" v="2898" actId="6549"/>
        <pc:sldMkLst>
          <pc:docMk/>
          <pc:sldMk cId="4251600789" sldId="271"/>
        </pc:sldMkLst>
        <pc:spChg chg="mod">
          <ac:chgData name="Yvonne Skipper" userId="47304323-4679-4b53-8ec3-c43ba8efb2f0" providerId="ADAL" clId="{27A11AFF-4520-4BA3-8A4E-8D8891F77C11}" dt="2021-05-06T10:04:27.870" v="1327" actId="20577"/>
          <ac:spMkLst>
            <pc:docMk/>
            <pc:sldMk cId="4251600789" sldId="271"/>
            <ac:spMk id="2" creationId="{C0AD0391-211C-40AA-8425-5B4C092B5713}"/>
          </ac:spMkLst>
        </pc:spChg>
      </pc:sldChg>
      <pc:sldChg chg="add del modNotesTx">
        <pc:chgData name="Yvonne Skipper" userId="47304323-4679-4b53-8ec3-c43ba8efb2f0" providerId="ADAL" clId="{27A11AFF-4520-4BA3-8A4E-8D8891F77C11}" dt="2021-05-10T12:07:45.544" v="2219" actId="20577"/>
        <pc:sldMkLst>
          <pc:docMk/>
          <pc:sldMk cId="3325446552" sldId="272"/>
        </pc:sldMkLst>
      </pc:sldChg>
      <pc:sldChg chg="modSp mod">
        <pc:chgData name="Yvonne Skipper" userId="47304323-4679-4b53-8ec3-c43ba8efb2f0" providerId="ADAL" clId="{27A11AFF-4520-4BA3-8A4E-8D8891F77C11}" dt="2021-05-10T12:10:16.760" v="2532" actId="21"/>
        <pc:sldMkLst>
          <pc:docMk/>
          <pc:sldMk cId="187773451" sldId="273"/>
        </pc:sldMkLst>
        <pc:spChg chg="mod">
          <ac:chgData name="Yvonne Skipper" userId="47304323-4679-4b53-8ec3-c43ba8efb2f0" providerId="ADAL" clId="{27A11AFF-4520-4BA3-8A4E-8D8891F77C11}" dt="2021-05-10T12:10:16.760" v="2532" actId="21"/>
          <ac:spMkLst>
            <pc:docMk/>
            <pc:sldMk cId="187773451" sldId="273"/>
            <ac:spMk id="2" creationId="{37037516-2BAC-4B71-B3A5-9329CD6C7A87}"/>
          </ac:spMkLst>
        </pc:spChg>
      </pc:sldChg>
      <pc:sldChg chg="addSp delSp modSp del mod modClrScheme modCm chgLayout">
        <pc:chgData name="Yvonne Skipper" userId="47304323-4679-4b53-8ec3-c43ba8efb2f0" providerId="ADAL" clId="{27A11AFF-4520-4BA3-8A4E-8D8891F77C11}" dt="2021-05-10T12:31:28.510" v="2714" actId="47"/>
        <pc:sldMkLst>
          <pc:docMk/>
          <pc:sldMk cId="2370273342" sldId="275"/>
        </pc:sldMkLst>
        <pc:spChg chg="del mod ord">
          <ac:chgData name="Yvonne Skipper" userId="47304323-4679-4b53-8ec3-c43ba8efb2f0" providerId="ADAL" clId="{27A11AFF-4520-4BA3-8A4E-8D8891F77C11}" dt="2021-05-10T12:30:59.692" v="2711" actId="700"/>
          <ac:spMkLst>
            <pc:docMk/>
            <pc:sldMk cId="2370273342" sldId="275"/>
            <ac:spMk id="2" creationId="{8B9BC067-4D98-4FB7-B5A2-ABD22FFFD9A2}"/>
          </ac:spMkLst>
        </pc:spChg>
        <pc:spChg chg="mod ord">
          <ac:chgData name="Yvonne Skipper" userId="47304323-4679-4b53-8ec3-c43ba8efb2f0" providerId="ADAL" clId="{27A11AFF-4520-4BA3-8A4E-8D8891F77C11}" dt="2021-05-10T12:31:25.980" v="2713" actId="21"/>
          <ac:spMkLst>
            <pc:docMk/>
            <pc:sldMk cId="2370273342" sldId="275"/>
            <ac:spMk id="3" creationId="{8110F87F-A621-4832-9E12-A6F2A153339D}"/>
          </ac:spMkLst>
        </pc:spChg>
        <pc:spChg chg="add mod ord">
          <ac:chgData name="Yvonne Skipper" userId="47304323-4679-4b53-8ec3-c43ba8efb2f0" providerId="ADAL" clId="{27A11AFF-4520-4BA3-8A4E-8D8891F77C11}" dt="2021-05-10T12:30:59.692" v="2711" actId="700"/>
          <ac:spMkLst>
            <pc:docMk/>
            <pc:sldMk cId="2370273342" sldId="275"/>
            <ac:spMk id="4" creationId="{914D50EC-D105-4335-8D6C-15962FCFD560}"/>
          </ac:spMkLst>
        </pc:spChg>
        <pc:spChg chg="add mod ord">
          <ac:chgData name="Yvonne Skipper" userId="47304323-4679-4b53-8ec3-c43ba8efb2f0" providerId="ADAL" clId="{27A11AFF-4520-4BA3-8A4E-8D8891F77C11}" dt="2021-05-10T12:30:59.692" v="2711" actId="700"/>
          <ac:spMkLst>
            <pc:docMk/>
            <pc:sldMk cId="2370273342" sldId="275"/>
            <ac:spMk id="5" creationId="{2337B8B9-28A7-4B5E-A3AE-401BB4C8D174}"/>
          </ac:spMkLst>
        </pc:spChg>
      </pc:sldChg>
      <pc:sldChg chg="addSp modSp del mod delDesignElem">
        <pc:chgData name="Yvonne Skipper" userId="47304323-4679-4b53-8ec3-c43ba8efb2f0" providerId="ADAL" clId="{27A11AFF-4520-4BA3-8A4E-8D8891F77C11}" dt="2021-05-06T09:32:07.206" v="8" actId="20577"/>
        <pc:sldMkLst>
          <pc:docMk/>
          <pc:sldMk cId="3733332605" sldId="287"/>
        </pc:sldMkLst>
        <pc:spChg chg="mod">
          <ac:chgData name="Yvonne Skipper" userId="47304323-4679-4b53-8ec3-c43ba8efb2f0" providerId="ADAL" clId="{27A11AFF-4520-4BA3-8A4E-8D8891F77C11}" dt="2021-05-06T09:32:07.206" v="8" actId="20577"/>
          <ac:spMkLst>
            <pc:docMk/>
            <pc:sldMk cId="3733332605" sldId="287"/>
            <ac:spMk id="2" creationId="{92C6F4C7-8D9A-418E-A101-B54DB55B94BD}"/>
          </ac:spMkLst>
        </pc:spChg>
        <pc:spChg chg="add">
          <ac:chgData name="Yvonne Skipper" userId="47304323-4679-4b53-8ec3-c43ba8efb2f0" providerId="ADAL" clId="{27A11AFF-4520-4BA3-8A4E-8D8891F77C11}" dt="2021-05-06T09:31:55.522" v="1"/>
          <ac:spMkLst>
            <pc:docMk/>
            <pc:sldMk cId="3733332605" sldId="287"/>
            <ac:spMk id="44" creationId="{158B3569-73B2-4D05-8E95-886A6EE17F1F}"/>
          </ac:spMkLst>
        </pc:spChg>
        <pc:spChg chg="add">
          <ac:chgData name="Yvonne Skipper" userId="47304323-4679-4b53-8ec3-c43ba8efb2f0" providerId="ADAL" clId="{27A11AFF-4520-4BA3-8A4E-8D8891F77C11}" dt="2021-05-06T09:31:55.522" v="1"/>
          <ac:spMkLst>
            <pc:docMk/>
            <pc:sldMk cId="3733332605" sldId="287"/>
            <ac:spMk id="46" creationId="{B71758F4-3F46-45DA-8AC5-4E508DA080BA}"/>
          </ac:spMkLst>
        </pc:spChg>
        <pc:spChg chg="add">
          <ac:chgData name="Yvonne Skipper" userId="47304323-4679-4b53-8ec3-c43ba8efb2f0" providerId="ADAL" clId="{27A11AFF-4520-4BA3-8A4E-8D8891F77C11}" dt="2021-05-06T09:31:55.522" v="1"/>
          <ac:spMkLst>
            <pc:docMk/>
            <pc:sldMk cId="3733332605" sldId="287"/>
            <ac:spMk id="50" creationId="{8D61482F-F3C5-4D66-8C5D-C6BBE3E1275C}"/>
          </ac:spMkLst>
        </pc:spChg>
        <pc:cxnChg chg="add">
          <ac:chgData name="Yvonne Skipper" userId="47304323-4679-4b53-8ec3-c43ba8efb2f0" providerId="ADAL" clId="{27A11AFF-4520-4BA3-8A4E-8D8891F77C11}" dt="2021-05-06T09:31:55.522" v="1"/>
          <ac:cxnSpMkLst>
            <pc:docMk/>
            <pc:sldMk cId="3733332605" sldId="287"/>
            <ac:cxnSpMk id="48" creationId="{56020367-4FD5-4596-8E10-C5F095CD8DBF}"/>
          </ac:cxnSpMkLst>
        </pc:cxnChg>
      </pc:sldChg>
      <pc:sldChg chg="modSp">
        <pc:chgData name="Yvonne Skipper" userId="47304323-4679-4b53-8ec3-c43ba8efb2f0" providerId="ADAL" clId="{27A11AFF-4520-4BA3-8A4E-8D8891F77C11}" dt="2021-05-06T09:43:02.656" v="855" actId="20577"/>
        <pc:sldMkLst>
          <pc:docMk/>
          <pc:sldMk cId="1653594236" sldId="288"/>
        </pc:sldMkLst>
        <pc:graphicFrameChg chg="mod">
          <ac:chgData name="Yvonne Skipper" userId="47304323-4679-4b53-8ec3-c43ba8efb2f0" providerId="ADAL" clId="{27A11AFF-4520-4BA3-8A4E-8D8891F77C11}" dt="2021-05-06T09:43:02.656" v="855" actId="20577"/>
          <ac:graphicFrameMkLst>
            <pc:docMk/>
            <pc:sldMk cId="1653594236" sldId="288"/>
            <ac:graphicFrameMk id="5" creationId="{9AF00E63-2D1F-44D0-9D85-8F35A6185453}"/>
          </ac:graphicFrameMkLst>
        </pc:graphicFrameChg>
      </pc:sldChg>
      <pc:sldChg chg="addSp modSp del mod modAnim delDesignElem modNotesTx">
        <pc:chgData name="Yvonne Skipper" userId="47304323-4679-4b53-8ec3-c43ba8efb2f0" providerId="ADAL" clId="{27A11AFF-4520-4BA3-8A4E-8D8891F77C11}" dt="2021-05-10T12:01:02.768" v="1404" actId="20577"/>
        <pc:sldMkLst>
          <pc:docMk/>
          <pc:sldMk cId="1080898808" sldId="289"/>
        </pc:sldMkLst>
        <pc:spChg chg="mod">
          <ac:chgData name="Yvonne Skipper" userId="47304323-4679-4b53-8ec3-c43ba8efb2f0" providerId="ADAL" clId="{27A11AFF-4520-4BA3-8A4E-8D8891F77C11}" dt="2021-05-06T09:33:26.858" v="87" actId="6549"/>
          <ac:spMkLst>
            <pc:docMk/>
            <pc:sldMk cId="1080898808" sldId="289"/>
            <ac:spMk id="2" creationId="{32DB3356-AE54-46D6-9AC2-6636BF38D16C}"/>
          </ac:spMkLst>
        </pc:spChg>
        <pc:spChg chg="mod">
          <ac:chgData name="Yvonne Skipper" userId="47304323-4679-4b53-8ec3-c43ba8efb2f0" providerId="ADAL" clId="{27A11AFF-4520-4BA3-8A4E-8D8891F77C11}" dt="2021-05-10T12:01:02.768" v="1404" actId="20577"/>
          <ac:spMkLst>
            <pc:docMk/>
            <pc:sldMk cId="1080898808" sldId="289"/>
            <ac:spMk id="3" creationId="{7F8E1B66-AFA8-44DE-B8E3-21AAE7DDED21}"/>
          </ac:spMkLst>
        </pc:spChg>
        <pc:spChg chg="add">
          <ac:chgData name="Yvonne Skipper" userId="47304323-4679-4b53-8ec3-c43ba8efb2f0" providerId="ADAL" clId="{27A11AFF-4520-4BA3-8A4E-8D8891F77C11}" dt="2021-05-06T09:33:18.114" v="86"/>
          <ac:spMkLst>
            <pc:docMk/>
            <pc:sldMk cId="1080898808" sldId="289"/>
            <ac:spMk id="8" creationId="{A2679492-7988-4050-9056-542444452411}"/>
          </ac:spMkLst>
        </pc:spChg>
        <pc:spChg chg="add">
          <ac:chgData name="Yvonne Skipper" userId="47304323-4679-4b53-8ec3-c43ba8efb2f0" providerId="ADAL" clId="{27A11AFF-4520-4BA3-8A4E-8D8891F77C11}" dt="2021-05-06T09:33:18.114" v="86"/>
          <ac:spMkLst>
            <pc:docMk/>
            <pc:sldMk cId="1080898808" sldId="289"/>
            <ac:spMk id="10" creationId="{B091B163-7D61-4891-ABCF-5C13D9C418D0}"/>
          </ac:spMkLst>
        </pc:spChg>
        <pc:spChg chg="add">
          <ac:chgData name="Yvonne Skipper" userId="47304323-4679-4b53-8ec3-c43ba8efb2f0" providerId="ADAL" clId="{27A11AFF-4520-4BA3-8A4E-8D8891F77C11}" dt="2021-05-06T09:33:18.114" v="86"/>
          <ac:spMkLst>
            <pc:docMk/>
            <pc:sldMk cId="1080898808" sldId="289"/>
            <ac:spMk id="12" creationId="{6CB927A4-E432-4310-9CD5-E89FF5063179}"/>
          </ac:spMkLst>
        </pc:spChg>
        <pc:spChg chg="add">
          <ac:chgData name="Yvonne Skipper" userId="47304323-4679-4b53-8ec3-c43ba8efb2f0" providerId="ADAL" clId="{27A11AFF-4520-4BA3-8A4E-8D8891F77C11}" dt="2021-05-06T09:33:18.114" v="86"/>
          <ac:spMkLst>
            <pc:docMk/>
            <pc:sldMk cId="1080898808" sldId="289"/>
            <ac:spMk id="14" creationId="{E3020543-B24B-4EC4-8FFC-8DD88EEA91A8}"/>
          </ac:spMkLst>
        </pc:spChg>
        <pc:spChg chg="add">
          <ac:chgData name="Yvonne Skipper" userId="47304323-4679-4b53-8ec3-c43ba8efb2f0" providerId="ADAL" clId="{27A11AFF-4520-4BA3-8A4E-8D8891F77C11}" dt="2021-05-06T09:33:18.114" v="86"/>
          <ac:spMkLst>
            <pc:docMk/>
            <pc:sldMk cId="1080898808" sldId="289"/>
            <ac:spMk id="16" creationId="{1453BF6C-B012-48B7-B4E8-6D7AC7C27D02}"/>
          </ac:spMkLst>
        </pc:spChg>
        <pc:cxnChg chg="add">
          <ac:chgData name="Yvonne Skipper" userId="47304323-4679-4b53-8ec3-c43ba8efb2f0" providerId="ADAL" clId="{27A11AFF-4520-4BA3-8A4E-8D8891F77C11}" dt="2021-05-06T09:33:18.114" v="86"/>
          <ac:cxnSpMkLst>
            <pc:docMk/>
            <pc:sldMk cId="1080898808" sldId="289"/>
            <ac:cxnSpMk id="18" creationId="{C49DA8F6-BCC1-4447-B54C-57856834B94B}"/>
          </ac:cxnSpMkLst>
        </pc:cxnChg>
      </pc:sldChg>
      <pc:sldChg chg="modSp del mod">
        <pc:chgData name="Yvonne Skipper" userId="47304323-4679-4b53-8ec3-c43ba8efb2f0" providerId="ADAL" clId="{27A11AFF-4520-4BA3-8A4E-8D8891F77C11}" dt="2021-05-13T13:25:32.685" v="4538" actId="47"/>
        <pc:sldMkLst>
          <pc:docMk/>
          <pc:sldMk cId="3360953595" sldId="290"/>
        </pc:sldMkLst>
        <pc:spChg chg="mod">
          <ac:chgData name="Yvonne Skipper" userId="47304323-4679-4b53-8ec3-c43ba8efb2f0" providerId="ADAL" clId="{27A11AFF-4520-4BA3-8A4E-8D8891F77C11}" dt="2021-05-06T09:37:31.859" v="341" actId="20577"/>
          <ac:spMkLst>
            <pc:docMk/>
            <pc:sldMk cId="3360953595" sldId="290"/>
            <ac:spMk id="2" creationId="{B7D63936-BA1C-4F96-8F18-44689A7B0082}"/>
          </ac:spMkLst>
        </pc:spChg>
        <pc:spChg chg="mod">
          <ac:chgData name="Yvonne Skipper" userId="47304323-4679-4b53-8ec3-c43ba8efb2f0" providerId="ADAL" clId="{27A11AFF-4520-4BA3-8A4E-8D8891F77C11}" dt="2021-05-06T09:38:08.753" v="392" actId="21"/>
          <ac:spMkLst>
            <pc:docMk/>
            <pc:sldMk cId="3360953595" sldId="290"/>
            <ac:spMk id="3" creationId="{7EC23E9F-F9B1-4AF2-B8F8-F9BA8EEC20AC}"/>
          </ac:spMkLst>
        </pc:spChg>
      </pc:sldChg>
      <pc:sldChg chg="modSp add del mod modNotesTx">
        <pc:chgData name="Yvonne Skipper" userId="47304323-4679-4b53-8ec3-c43ba8efb2f0" providerId="ADAL" clId="{27A11AFF-4520-4BA3-8A4E-8D8891F77C11}" dt="2021-05-13T13:25:36.125" v="4539" actId="47"/>
        <pc:sldMkLst>
          <pc:docMk/>
          <pc:sldMk cId="347755081" sldId="291"/>
        </pc:sldMkLst>
        <pc:spChg chg="mod">
          <ac:chgData name="Yvonne Skipper" userId="47304323-4679-4b53-8ec3-c43ba8efb2f0" providerId="ADAL" clId="{27A11AFF-4520-4BA3-8A4E-8D8891F77C11}" dt="2021-05-06T09:39:12.441" v="560" actId="207"/>
          <ac:spMkLst>
            <pc:docMk/>
            <pc:sldMk cId="347755081" sldId="291"/>
            <ac:spMk id="2" creationId="{B7D63936-BA1C-4F96-8F18-44689A7B0082}"/>
          </ac:spMkLst>
        </pc:spChg>
        <pc:spChg chg="mod">
          <ac:chgData name="Yvonne Skipper" userId="47304323-4679-4b53-8ec3-c43ba8efb2f0" providerId="ADAL" clId="{27A11AFF-4520-4BA3-8A4E-8D8891F77C11}" dt="2021-05-10T12:03:20.697" v="1515" actId="20577"/>
          <ac:spMkLst>
            <pc:docMk/>
            <pc:sldMk cId="347755081" sldId="291"/>
            <ac:spMk id="3" creationId="{7EC23E9F-F9B1-4AF2-B8F8-F9BA8EEC20AC}"/>
          </ac:spMkLst>
        </pc:spChg>
      </pc:sldChg>
      <pc:sldChg chg="modSp modNotesTx">
        <pc:chgData name="Yvonne Skipper" userId="47304323-4679-4b53-8ec3-c43ba8efb2f0" providerId="ADAL" clId="{27A11AFF-4520-4BA3-8A4E-8D8891F77C11}" dt="2021-05-13T14:26:41.471" v="5568" actId="20577"/>
        <pc:sldMkLst>
          <pc:docMk/>
          <pc:sldMk cId="2025659464" sldId="292"/>
        </pc:sldMkLst>
        <pc:graphicFrameChg chg="mod">
          <ac:chgData name="Yvonne Skipper" userId="47304323-4679-4b53-8ec3-c43ba8efb2f0" providerId="ADAL" clId="{27A11AFF-4520-4BA3-8A4E-8D8891F77C11}" dt="2021-05-06T09:41:33.356" v="762" actId="478"/>
          <ac:graphicFrameMkLst>
            <pc:docMk/>
            <pc:sldMk cId="2025659464" sldId="292"/>
            <ac:graphicFrameMk id="5" creationId="{437CB49F-3C0E-48F3-BD9E-C09506B96F22}"/>
          </ac:graphicFrameMkLst>
        </pc:graphicFrameChg>
      </pc:sldChg>
      <pc:sldChg chg="del">
        <pc:chgData name="Yvonne Skipper" userId="47304323-4679-4b53-8ec3-c43ba8efb2f0" providerId="ADAL" clId="{27A11AFF-4520-4BA3-8A4E-8D8891F77C11}" dt="2021-05-06T09:42:12.392" v="765"/>
        <pc:sldMkLst>
          <pc:docMk/>
          <pc:sldMk cId="1654176389" sldId="293"/>
        </pc:sldMkLst>
      </pc:sldChg>
      <pc:sldChg chg="modSp">
        <pc:chgData name="Yvonne Skipper" userId="47304323-4679-4b53-8ec3-c43ba8efb2f0" providerId="ADAL" clId="{27A11AFF-4520-4BA3-8A4E-8D8891F77C11}" dt="2021-05-06T09:43:13.396" v="873" actId="20577"/>
        <pc:sldMkLst>
          <pc:docMk/>
          <pc:sldMk cId="2046033317" sldId="293"/>
        </pc:sldMkLst>
        <pc:graphicFrameChg chg="mod">
          <ac:chgData name="Yvonne Skipper" userId="47304323-4679-4b53-8ec3-c43ba8efb2f0" providerId="ADAL" clId="{27A11AFF-4520-4BA3-8A4E-8D8891F77C11}" dt="2021-05-06T09:43:13.396" v="873" actId="20577"/>
          <ac:graphicFrameMkLst>
            <pc:docMk/>
            <pc:sldMk cId="2046033317" sldId="293"/>
            <ac:graphicFrameMk id="4" creationId="{BD95B48B-E990-4D0D-9A84-25BE1184885B}"/>
          </ac:graphicFrameMkLst>
        </pc:graphicFrameChg>
      </pc:sldChg>
      <pc:sldChg chg="addSp delSp modSp new mod modClrScheme chgLayout">
        <pc:chgData name="Yvonne Skipper" userId="47304323-4679-4b53-8ec3-c43ba8efb2f0" providerId="ADAL" clId="{27A11AFF-4520-4BA3-8A4E-8D8891F77C11}" dt="2021-05-06T09:46:38.631" v="1117" actId="20577"/>
        <pc:sldMkLst>
          <pc:docMk/>
          <pc:sldMk cId="4255737928" sldId="294"/>
        </pc:sldMkLst>
        <pc:spChg chg="mod ord">
          <ac:chgData name="Yvonne Skipper" userId="47304323-4679-4b53-8ec3-c43ba8efb2f0" providerId="ADAL" clId="{27A11AFF-4520-4BA3-8A4E-8D8891F77C11}" dt="2021-05-06T09:46:09.560" v="1101" actId="700"/>
          <ac:spMkLst>
            <pc:docMk/>
            <pc:sldMk cId="4255737928" sldId="294"/>
            <ac:spMk id="2" creationId="{365C1F43-F00B-4A2A-9CD7-D3DD4FB4CBF4}"/>
          </ac:spMkLst>
        </pc:spChg>
        <pc:spChg chg="del mod ord">
          <ac:chgData name="Yvonne Skipper" userId="47304323-4679-4b53-8ec3-c43ba8efb2f0" providerId="ADAL" clId="{27A11AFF-4520-4BA3-8A4E-8D8891F77C11}" dt="2021-05-06T09:46:09.560" v="1101" actId="700"/>
          <ac:spMkLst>
            <pc:docMk/>
            <pc:sldMk cId="4255737928" sldId="294"/>
            <ac:spMk id="3" creationId="{67A1B679-5FA0-4127-A764-7AF97A726B83}"/>
          </ac:spMkLst>
        </pc:spChg>
        <pc:spChg chg="add del mod ord">
          <ac:chgData name="Yvonne Skipper" userId="47304323-4679-4b53-8ec3-c43ba8efb2f0" providerId="ADAL" clId="{27A11AFF-4520-4BA3-8A4E-8D8891F77C11}" dt="2021-05-06T09:46:16.013" v="1102"/>
          <ac:spMkLst>
            <pc:docMk/>
            <pc:sldMk cId="4255737928" sldId="294"/>
            <ac:spMk id="4" creationId="{B151CC48-D09B-4366-9ADF-E4273D733B44}"/>
          </ac:spMkLst>
        </pc:spChg>
        <pc:spChg chg="add mod ord">
          <ac:chgData name="Yvonne Skipper" userId="47304323-4679-4b53-8ec3-c43ba8efb2f0" providerId="ADAL" clId="{27A11AFF-4520-4BA3-8A4E-8D8891F77C11}" dt="2021-05-06T09:46:38.631" v="1117" actId="20577"/>
          <ac:spMkLst>
            <pc:docMk/>
            <pc:sldMk cId="4255737928" sldId="294"/>
            <ac:spMk id="5" creationId="{C4D76CC6-6B72-458C-A951-C24F0524EA6C}"/>
          </ac:spMkLst>
        </pc:spChg>
        <pc:picChg chg="add mod">
          <ac:chgData name="Yvonne Skipper" userId="47304323-4679-4b53-8ec3-c43ba8efb2f0" providerId="ADAL" clId="{27A11AFF-4520-4BA3-8A4E-8D8891F77C11}" dt="2021-05-06T09:46:16.013" v="1102"/>
          <ac:picMkLst>
            <pc:docMk/>
            <pc:sldMk cId="4255737928" sldId="294"/>
            <ac:picMk id="6" creationId="{03A9CF35-DEBC-4E28-994B-3C927CE19FB0}"/>
          </ac:picMkLst>
        </pc:picChg>
      </pc:sldChg>
      <pc:sldChg chg="addSp delSp modSp del mod modClrScheme delDesignElem chgLayout">
        <pc:chgData name="Yvonne Skipper" userId="47304323-4679-4b53-8ec3-c43ba8efb2f0" providerId="ADAL" clId="{27A11AFF-4520-4BA3-8A4E-8D8891F77C11}" dt="2021-05-06T09:47:16.048" v="1207" actId="47"/>
        <pc:sldMkLst>
          <pc:docMk/>
          <pc:sldMk cId="3733062007" sldId="295"/>
        </pc:sldMkLst>
        <pc:spChg chg="mod ord">
          <ac:chgData name="Yvonne Skipper" userId="47304323-4679-4b53-8ec3-c43ba8efb2f0" providerId="ADAL" clId="{27A11AFF-4520-4BA3-8A4E-8D8891F77C11}" dt="2021-05-06T09:45:59.854" v="1100" actId="20577"/>
          <ac:spMkLst>
            <pc:docMk/>
            <pc:sldMk cId="3733062007" sldId="295"/>
            <ac:spMk id="2" creationId="{92C6F4C7-8D9A-418E-A101-B54DB55B94BD}"/>
          </ac:spMkLst>
        </pc:spChg>
        <pc:spChg chg="add del mod ord">
          <ac:chgData name="Yvonne Skipper" userId="47304323-4679-4b53-8ec3-c43ba8efb2f0" providerId="ADAL" clId="{27A11AFF-4520-4BA3-8A4E-8D8891F77C11}" dt="2021-05-06T09:45:12.481" v="975" actId="700"/>
          <ac:spMkLst>
            <pc:docMk/>
            <pc:sldMk cId="3733062007" sldId="295"/>
            <ac:spMk id="3" creationId="{3E28A721-6559-45D7-9751-7609D4701F66}"/>
          </ac:spMkLst>
        </pc:spChg>
        <pc:spChg chg="add del mod ord">
          <ac:chgData name="Yvonne Skipper" userId="47304323-4679-4b53-8ec3-c43ba8efb2f0" providerId="ADAL" clId="{27A11AFF-4520-4BA3-8A4E-8D8891F77C11}" dt="2021-05-06T09:45:12.481" v="975" actId="700"/>
          <ac:spMkLst>
            <pc:docMk/>
            <pc:sldMk cId="3733062007" sldId="295"/>
            <ac:spMk id="4" creationId="{0990B3AE-EA32-4FD6-9C63-6C4E5111F18F}"/>
          </ac:spMkLst>
        </pc:spChg>
        <pc:spChg chg="add del mod ord">
          <ac:chgData name="Yvonne Skipper" userId="47304323-4679-4b53-8ec3-c43ba8efb2f0" providerId="ADAL" clId="{27A11AFF-4520-4BA3-8A4E-8D8891F77C11}" dt="2021-05-06T09:45:12.481" v="975" actId="700"/>
          <ac:spMkLst>
            <pc:docMk/>
            <pc:sldMk cId="3733062007" sldId="295"/>
            <ac:spMk id="6" creationId="{88E2E325-2E2A-4095-9115-1F75DCA59EB7}"/>
          </ac:spMkLst>
        </pc:spChg>
        <pc:spChg chg="add del">
          <ac:chgData name="Yvonne Skipper" userId="47304323-4679-4b53-8ec3-c43ba8efb2f0" providerId="ADAL" clId="{27A11AFF-4520-4BA3-8A4E-8D8891F77C11}" dt="2021-05-06T09:45:12.481" v="975" actId="700"/>
          <ac:spMkLst>
            <pc:docMk/>
            <pc:sldMk cId="3733062007" sldId="295"/>
            <ac:spMk id="44" creationId="{158B3569-73B2-4D05-8E95-886A6EE17F1F}"/>
          </ac:spMkLst>
        </pc:spChg>
        <pc:spChg chg="add del">
          <ac:chgData name="Yvonne Skipper" userId="47304323-4679-4b53-8ec3-c43ba8efb2f0" providerId="ADAL" clId="{27A11AFF-4520-4BA3-8A4E-8D8891F77C11}" dt="2021-05-06T09:45:12.481" v="975" actId="700"/>
          <ac:spMkLst>
            <pc:docMk/>
            <pc:sldMk cId="3733062007" sldId="295"/>
            <ac:spMk id="46" creationId="{B71758F4-3F46-45DA-8AC5-4E508DA080BA}"/>
          </ac:spMkLst>
        </pc:spChg>
        <pc:spChg chg="add del">
          <ac:chgData name="Yvonne Skipper" userId="47304323-4679-4b53-8ec3-c43ba8efb2f0" providerId="ADAL" clId="{27A11AFF-4520-4BA3-8A4E-8D8891F77C11}" dt="2021-05-06T09:45:12.481" v="975" actId="700"/>
          <ac:spMkLst>
            <pc:docMk/>
            <pc:sldMk cId="3733062007" sldId="295"/>
            <ac:spMk id="50" creationId="{8D61482F-F3C5-4D66-8C5D-C6BBE3E1275C}"/>
          </ac:spMkLst>
        </pc:spChg>
        <pc:cxnChg chg="add del">
          <ac:chgData name="Yvonne Skipper" userId="47304323-4679-4b53-8ec3-c43ba8efb2f0" providerId="ADAL" clId="{27A11AFF-4520-4BA3-8A4E-8D8891F77C11}" dt="2021-05-06T09:45:12.481" v="975" actId="700"/>
          <ac:cxnSpMkLst>
            <pc:docMk/>
            <pc:sldMk cId="3733062007" sldId="295"/>
            <ac:cxnSpMk id="48" creationId="{56020367-4FD5-4596-8E10-C5F095CD8DBF}"/>
          </ac:cxnSpMkLst>
        </pc:cxnChg>
      </pc:sldChg>
      <pc:sldChg chg="modSp add mod">
        <pc:chgData name="Yvonne Skipper" userId="47304323-4679-4b53-8ec3-c43ba8efb2f0" providerId="ADAL" clId="{27A11AFF-4520-4BA3-8A4E-8D8891F77C11}" dt="2021-05-06T09:47:12.480" v="1206" actId="20577"/>
        <pc:sldMkLst>
          <pc:docMk/>
          <pc:sldMk cId="1621522748" sldId="296"/>
        </pc:sldMkLst>
        <pc:spChg chg="mod">
          <ac:chgData name="Yvonne Skipper" userId="47304323-4679-4b53-8ec3-c43ba8efb2f0" providerId="ADAL" clId="{27A11AFF-4520-4BA3-8A4E-8D8891F77C11}" dt="2021-05-06T09:47:12.480" v="1206" actId="20577"/>
          <ac:spMkLst>
            <pc:docMk/>
            <pc:sldMk cId="1621522748" sldId="296"/>
            <ac:spMk id="5" creationId="{C4D76CC6-6B72-458C-A951-C24F0524EA6C}"/>
          </ac:spMkLst>
        </pc:spChg>
      </pc:sldChg>
      <pc:sldChg chg="modSp new del mod modNotesTx">
        <pc:chgData name="Yvonne Skipper" userId="47304323-4679-4b53-8ec3-c43ba8efb2f0" providerId="ADAL" clId="{27A11AFF-4520-4BA3-8A4E-8D8891F77C11}" dt="2021-05-13T12:55:19.412" v="3321" actId="47"/>
        <pc:sldMkLst>
          <pc:docMk/>
          <pc:sldMk cId="2981074159" sldId="297"/>
        </pc:sldMkLst>
        <pc:spChg chg="mod">
          <ac:chgData name="Yvonne Skipper" userId="47304323-4679-4b53-8ec3-c43ba8efb2f0" providerId="ADAL" clId="{27A11AFF-4520-4BA3-8A4E-8D8891F77C11}" dt="2021-05-10T12:33:03.963" v="2897" actId="5793"/>
          <ac:spMkLst>
            <pc:docMk/>
            <pc:sldMk cId="2981074159" sldId="297"/>
            <ac:spMk id="2" creationId="{AB0EA829-B907-407C-A672-DB372822B3C8}"/>
          </ac:spMkLst>
        </pc:spChg>
        <pc:spChg chg="mod">
          <ac:chgData name="Yvonne Skipper" userId="47304323-4679-4b53-8ec3-c43ba8efb2f0" providerId="ADAL" clId="{27A11AFF-4520-4BA3-8A4E-8D8891F77C11}" dt="2021-05-13T11:01:44.425" v="3295" actId="6549"/>
          <ac:spMkLst>
            <pc:docMk/>
            <pc:sldMk cId="2981074159" sldId="297"/>
            <ac:spMk id="3" creationId="{4E4EBA8F-1D32-4186-BDF4-A55746EE9DFF}"/>
          </ac:spMkLst>
        </pc:spChg>
      </pc:sldChg>
      <pc:sldChg chg="modSp new mod">
        <pc:chgData name="Yvonne Skipper" userId="47304323-4679-4b53-8ec3-c43ba8efb2f0" providerId="ADAL" clId="{27A11AFF-4520-4BA3-8A4E-8D8891F77C11}" dt="2021-05-10T12:08:17.464" v="2274"/>
        <pc:sldMkLst>
          <pc:docMk/>
          <pc:sldMk cId="3904972951" sldId="298"/>
        </pc:sldMkLst>
        <pc:spChg chg="mod">
          <ac:chgData name="Yvonne Skipper" userId="47304323-4679-4b53-8ec3-c43ba8efb2f0" providerId="ADAL" clId="{27A11AFF-4520-4BA3-8A4E-8D8891F77C11}" dt="2021-05-10T12:08:17.464" v="2274"/>
          <ac:spMkLst>
            <pc:docMk/>
            <pc:sldMk cId="3904972951" sldId="298"/>
            <ac:spMk id="2" creationId="{41012EE2-B531-490D-933D-FB15ECBC3850}"/>
          </ac:spMkLst>
        </pc:spChg>
        <pc:spChg chg="mod">
          <ac:chgData name="Yvonne Skipper" userId="47304323-4679-4b53-8ec3-c43ba8efb2f0" providerId="ADAL" clId="{27A11AFF-4520-4BA3-8A4E-8D8891F77C11}" dt="2021-05-10T12:08:02.976" v="2272" actId="20577"/>
          <ac:spMkLst>
            <pc:docMk/>
            <pc:sldMk cId="3904972951" sldId="298"/>
            <ac:spMk id="3" creationId="{158114FC-5574-4372-9CC4-9304D4D2063C}"/>
          </ac:spMkLst>
        </pc:spChg>
      </pc:sldChg>
      <pc:sldChg chg="modSp new mod">
        <pc:chgData name="Yvonne Skipper" userId="47304323-4679-4b53-8ec3-c43ba8efb2f0" providerId="ADAL" clId="{27A11AFF-4520-4BA3-8A4E-8D8891F77C11}" dt="2021-05-10T12:10:00.954" v="2529" actId="20577"/>
        <pc:sldMkLst>
          <pc:docMk/>
          <pc:sldMk cId="674261996" sldId="299"/>
        </pc:sldMkLst>
        <pc:spChg chg="mod">
          <ac:chgData name="Yvonne Skipper" userId="47304323-4679-4b53-8ec3-c43ba8efb2f0" providerId="ADAL" clId="{27A11AFF-4520-4BA3-8A4E-8D8891F77C11}" dt="2021-05-10T12:08:23.242" v="2275"/>
          <ac:spMkLst>
            <pc:docMk/>
            <pc:sldMk cId="674261996" sldId="299"/>
            <ac:spMk id="2" creationId="{DEF16AA3-6C3F-4C05-8FA5-EF4C1F776AE7}"/>
          </ac:spMkLst>
        </pc:spChg>
        <pc:spChg chg="mod">
          <ac:chgData name="Yvonne Skipper" userId="47304323-4679-4b53-8ec3-c43ba8efb2f0" providerId="ADAL" clId="{27A11AFF-4520-4BA3-8A4E-8D8891F77C11}" dt="2021-05-10T12:10:00.954" v="2529" actId="20577"/>
          <ac:spMkLst>
            <pc:docMk/>
            <pc:sldMk cId="674261996" sldId="299"/>
            <ac:spMk id="3" creationId="{9A6807E6-DFEC-4A87-80FB-D9BABDF6A4D1}"/>
          </ac:spMkLst>
        </pc:spChg>
      </pc:sldChg>
      <pc:sldChg chg="modSp new mod">
        <pc:chgData name="Yvonne Skipper" userId="47304323-4679-4b53-8ec3-c43ba8efb2f0" providerId="ADAL" clId="{27A11AFF-4520-4BA3-8A4E-8D8891F77C11}" dt="2021-05-13T09:49:09.273" v="3134" actId="20577"/>
        <pc:sldMkLst>
          <pc:docMk/>
          <pc:sldMk cId="1542552906" sldId="300"/>
        </pc:sldMkLst>
        <pc:spChg chg="mod">
          <ac:chgData name="Yvonne Skipper" userId="47304323-4679-4b53-8ec3-c43ba8efb2f0" providerId="ADAL" clId="{27A11AFF-4520-4BA3-8A4E-8D8891F77C11}" dt="2021-05-10T12:10:19.618" v="2533"/>
          <ac:spMkLst>
            <pc:docMk/>
            <pc:sldMk cId="1542552906" sldId="300"/>
            <ac:spMk id="2" creationId="{4A542FEF-E055-49E3-A230-46B0BACFF27C}"/>
          </ac:spMkLst>
        </pc:spChg>
        <pc:spChg chg="mod">
          <ac:chgData name="Yvonne Skipper" userId="47304323-4679-4b53-8ec3-c43ba8efb2f0" providerId="ADAL" clId="{27A11AFF-4520-4BA3-8A4E-8D8891F77C11}" dt="2021-05-13T09:49:09.273" v="3134" actId="20577"/>
          <ac:spMkLst>
            <pc:docMk/>
            <pc:sldMk cId="1542552906" sldId="300"/>
            <ac:spMk id="3" creationId="{810A0D4A-29E3-4DE3-AB2C-96E3C17B248D}"/>
          </ac:spMkLst>
        </pc:spChg>
      </pc:sldChg>
      <pc:sldChg chg="modSp new mod">
        <pc:chgData name="Yvonne Skipper" userId="47304323-4679-4b53-8ec3-c43ba8efb2f0" providerId="ADAL" clId="{27A11AFF-4520-4BA3-8A4E-8D8891F77C11}" dt="2021-05-10T12:33:57.219" v="3031" actId="20577"/>
        <pc:sldMkLst>
          <pc:docMk/>
          <pc:sldMk cId="2285191856" sldId="301"/>
        </pc:sldMkLst>
        <pc:spChg chg="mod">
          <ac:chgData name="Yvonne Skipper" userId="47304323-4679-4b53-8ec3-c43ba8efb2f0" providerId="ADAL" clId="{27A11AFF-4520-4BA3-8A4E-8D8891F77C11}" dt="2021-05-10T12:11:21.402" v="2656"/>
          <ac:spMkLst>
            <pc:docMk/>
            <pc:sldMk cId="2285191856" sldId="301"/>
            <ac:spMk id="2" creationId="{CDE7718B-75C9-414A-992D-27138D24AE72}"/>
          </ac:spMkLst>
        </pc:spChg>
        <pc:spChg chg="mod">
          <ac:chgData name="Yvonne Skipper" userId="47304323-4679-4b53-8ec3-c43ba8efb2f0" providerId="ADAL" clId="{27A11AFF-4520-4BA3-8A4E-8D8891F77C11}" dt="2021-05-10T12:33:57.219" v="3031" actId="20577"/>
          <ac:spMkLst>
            <pc:docMk/>
            <pc:sldMk cId="2285191856" sldId="301"/>
            <ac:spMk id="3" creationId="{40AB986D-7009-4221-BB09-217FCBC87AAE}"/>
          </ac:spMkLst>
        </pc:spChg>
      </pc:sldChg>
      <pc:sldChg chg="addSp delSp modSp new del mod modClrScheme chgLayout">
        <pc:chgData name="Yvonne Skipper" userId="47304323-4679-4b53-8ec3-c43ba8efb2f0" providerId="ADAL" clId="{27A11AFF-4520-4BA3-8A4E-8D8891F77C11}" dt="2021-05-10T12:12:20.686" v="2667" actId="47"/>
        <pc:sldMkLst>
          <pc:docMk/>
          <pc:sldMk cId="3901422941" sldId="302"/>
        </pc:sldMkLst>
        <pc:spChg chg="del mod ord">
          <ac:chgData name="Yvonne Skipper" userId="47304323-4679-4b53-8ec3-c43ba8efb2f0" providerId="ADAL" clId="{27A11AFF-4520-4BA3-8A4E-8D8891F77C11}" dt="2021-05-10T12:12:01.497" v="2663" actId="700"/>
          <ac:spMkLst>
            <pc:docMk/>
            <pc:sldMk cId="3901422941" sldId="302"/>
            <ac:spMk id="2" creationId="{D3A59E64-073C-45B5-A154-8D9379230565}"/>
          </ac:spMkLst>
        </pc:spChg>
        <pc:spChg chg="del mod ord">
          <ac:chgData name="Yvonne Skipper" userId="47304323-4679-4b53-8ec3-c43ba8efb2f0" providerId="ADAL" clId="{27A11AFF-4520-4BA3-8A4E-8D8891F77C11}" dt="2021-05-10T12:12:01.497" v="2663" actId="700"/>
          <ac:spMkLst>
            <pc:docMk/>
            <pc:sldMk cId="3901422941" sldId="302"/>
            <ac:spMk id="3" creationId="{7AAC1039-2F44-42C4-8E12-9283081F50CB}"/>
          </ac:spMkLst>
        </pc:spChg>
        <pc:spChg chg="del">
          <ac:chgData name="Yvonne Skipper" userId="47304323-4679-4b53-8ec3-c43ba8efb2f0" providerId="ADAL" clId="{27A11AFF-4520-4BA3-8A4E-8D8891F77C11}" dt="2021-05-10T12:12:01.497" v="2663" actId="700"/>
          <ac:spMkLst>
            <pc:docMk/>
            <pc:sldMk cId="3901422941" sldId="302"/>
            <ac:spMk id="4" creationId="{49B8855B-411A-4EE7-81E7-FAE4F9703C32}"/>
          </ac:spMkLst>
        </pc:spChg>
        <pc:spChg chg="add mod ord">
          <ac:chgData name="Yvonne Skipper" userId="47304323-4679-4b53-8ec3-c43ba8efb2f0" providerId="ADAL" clId="{27A11AFF-4520-4BA3-8A4E-8D8891F77C11}" dt="2021-05-10T12:12:03.938" v="2666" actId="20577"/>
          <ac:spMkLst>
            <pc:docMk/>
            <pc:sldMk cId="3901422941" sldId="302"/>
            <ac:spMk id="5" creationId="{024F5E1E-1431-4307-8A20-EF9B512D00D0}"/>
          </ac:spMkLst>
        </pc:spChg>
        <pc:spChg chg="add mod ord">
          <ac:chgData name="Yvonne Skipper" userId="47304323-4679-4b53-8ec3-c43ba8efb2f0" providerId="ADAL" clId="{27A11AFF-4520-4BA3-8A4E-8D8891F77C11}" dt="2021-05-10T12:12:01.497" v="2663" actId="700"/>
          <ac:spMkLst>
            <pc:docMk/>
            <pc:sldMk cId="3901422941" sldId="302"/>
            <ac:spMk id="6" creationId="{8D9C3BB1-AD2A-4E9D-9019-727285C20A3E}"/>
          </ac:spMkLst>
        </pc:spChg>
      </pc:sldChg>
      <pc:sldChg chg="modSp mod">
        <pc:chgData name="Yvonne Skipper" userId="47304323-4679-4b53-8ec3-c43ba8efb2f0" providerId="ADAL" clId="{27A11AFF-4520-4BA3-8A4E-8D8891F77C11}" dt="2021-05-10T12:12:39.812" v="2709" actId="20577"/>
        <pc:sldMkLst>
          <pc:docMk/>
          <pc:sldMk cId="1687794445" sldId="303"/>
        </pc:sldMkLst>
        <pc:spChg chg="mod">
          <ac:chgData name="Yvonne Skipper" userId="47304323-4679-4b53-8ec3-c43ba8efb2f0" providerId="ADAL" clId="{27A11AFF-4520-4BA3-8A4E-8D8891F77C11}" dt="2021-05-10T12:12:39.812" v="2709" actId="20577"/>
          <ac:spMkLst>
            <pc:docMk/>
            <pc:sldMk cId="1687794445" sldId="303"/>
            <ac:spMk id="2" creationId="{92C6F4C7-8D9A-418E-A101-B54DB55B94BD}"/>
          </ac:spMkLst>
        </pc:spChg>
      </pc:sldChg>
      <pc:sldChg chg="modSp add del mod modNotesTx">
        <pc:chgData name="Yvonne Skipper" userId="47304323-4679-4b53-8ec3-c43ba8efb2f0" providerId="ADAL" clId="{27A11AFF-4520-4BA3-8A4E-8D8891F77C11}" dt="2021-05-13T14:15:53.702" v="4540" actId="47"/>
        <pc:sldMkLst>
          <pc:docMk/>
          <pc:sldMk cId="3232169015" sldId="304"/>
        </pc:sldMkLst>
        <pc:spChg chg="mod">
          <ac:chgData name="Yvonne Skipper" userId="47304323-4679-4b53-8ec3-c43ba8efb2f0" providerId="ADAL" clId="{27A11AFF-4520-4BA3-8A4E-8D8891F77C11}" dt="2021-05-10T12:31:40.069" v="2745" actId="20577"/>
          <ac:spMkLst>
            <pc:docMk/>
            <pc:sldMk cId="3232169015" sldId="304"/>
            <ac:spMk id="2" creationId="{B7D63936-BA1C-4F96-8F18-44689A7B0082}"/>
          </ac:spMkLst>
        </pc:spChg>
        <pc:spChg chg="mod">
          <ac:chgData name="Yvonne Skipper" userId="47304323-4679-4b53-8ec3-c43ba8efb2f0" providerId="ADAL" clId="{27A11AFF-4520-4BA3-8A4E-8D8891F77C11}" dt="2021-05-10T12:31:33.165" v="2715"/>
          <ac:spMkLst>
            <pc:docMk/>
            <pc:sldMk cId="3232169015" sldId="304"/>
            <ac:spMk id="3" creationId="{7EC23E9F-F9B1-4AF2-B8F8-F9BA8EEC20AC}"/>
          </ac:spMkLst>
        </pc:spChg>
      </pc:sldChg>
      <pc:sldChg chg="del">
        <pc:chgData name="Yvonne Skipper" userId="47304323-4679-4b53-8ec3-c43ba8efb2f0" providerId="ADAL" clId="{27A11AFF-4520-4BA3-8A4E-8D8891F77C11}" dt="2021-05-13T10:04:42.616" v="3289" actId="47"/>
        <pc:sldMkLst>
          <pc:docMk/>
          <pc:sldMk cId="1372526997" sldId="305"/>
        </pc:sldMkLst>
      </pc:sldChg>
      <pc:sldChg chg="addSp delSp modSp new modAnim modNotesTx">
        <pc:chgData name="Yvonne Skipper" userId="47304323-4679-4b53-8ec3-c43ba8efb2f0" providerId="ADAL" clId="{27A11AFF-4520-4BA3-8A4E-8D8891F77C11}" dt="2021-05-13T09:51:48.220" v="3139"/>
        <pc:sldMkLst>
          <pc:docMk/>
          <pc:sldMk cId="2327180275" sldId="306"/>
        </pc:sldMkLst>
        <pc:spChg chg="del">
          <ac:chgData name="Yvonne Skipper" userId="47304323-4679-4b53-8ec3-c43ba8efb2f0" providerId="ADAL" clId="{27A11AFF-4520-4BA3-8A4E-8D8891F77C11}" dt="2021-05-13T09:51:23.740" v="3136"/>
          <ac:spMkLst>
            <pc:docMk/>
            <pc:sldMk cId="2327180275" sldId="306"/>
            <ac:spMk id="3" creationId="{5E5BB07E-D8D3-41DD-8A10-5E97423C01E9}"/>
          </ac:spMkLst>
        </pc:spChg>
        <pc:picChg chg="add mod">
          <ac:chgData name="Yvonne Skipper" userId="47304323-4679-4b53-8ec3-c43ba8efb2f0" providerId="ADAL" clId="{27A11AFF-4520-4BA3-8A4E-8D8891F77C11}" dt="2021-05-13T09:51:23.740" v="3136"/>
          <ac:picMkLst>
            <pc:docMk/>
            <pc:sldMk cId="2327180275" sldId="306"/>
            <ac:picMk id="4" creationId="{B1C8104E-75EE-4017-8907-591AD33C0D67}"/>
          </ac:picMkLst>
        </pc:picChg>
      </pc:sldChg>
      <pc:sldChg chg="addSp modSp new mod setBg">
        <pc:chgData name="Yvonne Skipper" userId="47304323-4679-4b53-8ec3-c43ba8efb2f0" providerId="ADAL" clId="{27A11AFF-4520-4BA3-8A4E-8D8891F77C11}" dt="2021-05-13T12:54:08.146" v="3316" actId="255"/>
        <pc:sldMkLst>
          <pc:docMk/>
          <pc:sldMk cId="454121028" sldId="307"/>
        </pc:sldMkLst>
        <pc:spChg chg="mod">
          <ac:chgData name="Yvonne Skipper" userId="47304323-4679-4b53-8ec3-c43ba8efb2f0" providerId="ADAL" clId="{27A11AFF-4520-4BA3-8A4E-8D8891F77C11}" dt="2021-05-13T10:04:32.243" v="3287" actId="26606"/>
          <ac:spMkLst>
            <pc:docMk/>
            <pc:sldMk cId="454121028" sldId="307"/>
            <ac:spMk id="2" creationId="{12543BD1-CA8D-40F4-A2B5-62013E227288}"/>
          </ac:spMkLst>
        </pc:spChg>
        <pc:spChg chg="mod">
          <ac:chgData name="Yvonne Skipper" userId="47304323-4679-4b53-8ec3-c43ba8efb2f0" providerId="ADAL" clId="{27A11AFF-4520-4BA3-8A4E-8D8891F77C11}" dt="2021-05-13T12:54:08.146" v="3316" actId="255"/>
          <ac:spMkLst>
            <pc:docMk/>
            <pc:sldMk cId="454121028" sldId="307"/>
            <ac:spMk id="3" creationId="{3C1A4626-86CE-4145-98D3-88651E94EA64}"/>
          </ac:spMkLst>
        </pc:spChg>
        <pc:spChg chg="add">
          <ac:chgData name="Yvonne Skipper" userId="47304323-4679-4b53-8ec3-c43ba8efb2f0" providerId="ADAL" clId="{27A11AFF-4520-4BA3-8A4E-8D8891F77C11}" dt="2021-05-13T10:04:32.243" v="3287" actId="26606"/>
          <ac:spMkLst>
            <pc:docMk/>
            <pc:sldMk cId="454121028" sldId="307"/>
            <ac:spMk id="10" creationId="{A2679492-7988-4050-9056-542444452411}"/>
          </ac:spMkLst>
        </pc:spChg>
        <pc:spChg chg="add">
          <ac:chgData name="Yvonne Skipper" userId="47304323-4679-4b53-8ec3-c43ba8efb2f0" providerId="ADAL" clId="{27A11AFF-4520-4BA3-8A4E-8D8891F77C11}" dt="2021-05-13T10:04:32.243" v="3287" actId="26606"/>
          <ac:spMkLst>
            <pc:docMk/>
            <pc:sldMk cId="454121028" sldId="307"/>
            <ac:spMk id="12" creationId="{B091B163-7D61-4891-ABCF-5C13D9C418D0}"/>
          </ac:spMkLst>
        </pc:spChg>
        <pc:picChg chg="add">
          <ac:chgData name="Yvonne Skipper" userId="47304323-4679-4b53-8ec3-c43ba8efb2f0" providerId="ADAL" clId="{27A11AFF-4520-4BA3-8A4E-8D8891F77C11}" dt="2021-05-13T10:04:32.243" v="3287" actId="26606"/>
          <ac:picMkLst>
            <pc:docMk/>
            <pc:sldMk cId="454121028" sldId="307"/>
            <ac:picMk id="7" creationId="{658A06DD-A05D-4975-92C6-5EF2FD71B93E}"/>
          </ac:picMkLst>
        </pc:picChg>
        <pc:cxnChg chg="add">
          <ac:chgData name="Yvonne Skipper" userId="47304323-4679-4b53-8ec3-c43ba8efb2f0" providerId="ADAL" clId="{27A11AFF-4520-4BA3-8A4E-8D8891F77C11}" dt="2021-05-13T10:04:32.243" v="3287" actId="26606"/>
          <ac:cxnSpMkLst>
            <pc:docMk/>
            <pc:sldMk cId="454121028" sldId="307"/>
            <ac:cxnSpMk id="14" creationId="{C49DA8F6-BCC1-4447-B54C-57856834B94B}"/>
          </ac:cxnSpMkLst>
        </pc:cxnChg>
      </pc:sldChg>
      <pc:sldChg chg="modSp add">
        <pc:chgData name="Yvonne Skipper" userId="47304323-4679-4b53-8ec3-c43ba8efb2f0" providerId="ADAL" clId="{27A11AFF-4520-4BA3-8A4E-8D8891F77C11}" dt="2021-05-13T13:02:47.905" v="4465" actId="255"/>
        <pc:sldMkLst>
          <pc:docMk/>
          <pc:sldMk cId="1689126273" sldId="308"/>
        </pc:sldMkLst>
        <pc:spChg chg="mod">
          <ac:chgData name="Yvonne Skipper" userId="47304323-4679-4b53-8ec3-c43ba8efb2f0" providerId="ADAL" clId="{27A11AFF-4520-4BA3-8A4E-8D8891F77C11}" dt="2021-05-13T13:02:47.905" v="4465" actId="255"/>
          <ac:spMkLst>
            <pc:docMk/>
            <pc:sldMk cId="1689126273" sldId="308"/>
            <ac:spMk id="3" creationId="{3C1A4626-86CE-4145-98D3-88651E94EA64}"/>
          </ac:spMkLst>
        </pc:spChg>
      </pc:sldChg>
      <pc:sldChg chg="addSp delSp modSp new modAnim modNotesTx">
        <pc:chgData name="Yvonne Skipper" userId="47304323-4679-4b53-8ec3-c43ba8efb2f0" providerId="ADAL" clId="{27A11AFF-4520-4BA3-8A4E-8D8891F77C11}" dt="2021-05-13T11:01:23.359" v="3294"/>
        <pc:sldMkLst>
          <pc:docMk/>
          <pc:sldMk cId="3530639560" sldId="309"/>
        </pc:sldMkLst>
        <pc:spChg chg="del">
          <ac:chgData name="Yvonne Skipper" userId="47304323-4679-4b53-8ec3-c43ba8efb2f0" providerId="ADAL" clId="{27A11AFF-4520-4BA3-8A4E-8D8891F77C11}" dt="2021-05-13T11:01:23.359" v="3294"/>
          <ac:spMkLst>
            <pc:docMk/>
            <pc:sldMk cId="3530639560" sldId="309"/>
            <ac:spMk id="3" creationId="{398F3324-7D4F-4F87-9FBE-473635EEDD35}"/>
          </ac:spMkLst>
        </pc:spChg>
        <pc:picChg chg="add mod">
          <ac:chgData name="Yvonne Skipper" userId="47304323-4679-4b53-8ec3-c43ba8efb2f0" providerId="ADAL" clId="{27A11AFF-4520-4BA3-8A4E-8D8891F77C11}" dt="2021-05-13T11:01:23.359" v="3294"/>
          <ac:picMkLst>
            <pc:docMk/>
            <pc:sldMk cId="3530639560" sldId="309"/>
            <ac:picMk id="4" creationId="{7BA56EB4-9462-4AC7-AC3C-D4A9270F340F}"/>
          </ac:picMkLst>
        </pc:picChg>
      </pc:sldChg>
      <pc:sldChg chg="addSp delSp modSp new modAnim modNotesTx">
        <pc:chgData name="Yvonne Skipper" userId="47304323-4679-4b53-8ec3-c43ba8efb2f0" providerId="ADAL" clId="{27A11AFF-4520-4BA3-8A4E-8D8891F77C11}" dt="2021-05-13T12:53:24.842" v="3306"/>
        <pc:sldMkLst>
          <pc:docMk/>
          <pc:sldMk cId="2378795239" sldId="310"/>
        </pc:sldMkLst>
        <pc:spChg chg="del">
          <ac:chgData name="Yvonne Skipper" userId="47304323-4679-4b53-8ec3-c43ba8efb2f0" providerId="ADAL" clId="{27A11AFF-4520-4BA3-8A4E-8D8891F77C11}" dt="2021-05-13T12:53:22.406" v="3305"/>
          <ac:spMkLst>
            <pc:docMk/>
            <pc:sldMk cId="2378795239" sldId="310"/>
            <ac:spMk id="3" creationId="{9FDF22B4-4D28-4FBF-9955-DD5A713132E8}"/>
          </ac:spMkLst>
        </pc:spChg>
        <pc:picChg chg="add mod">
          <ac:chgData name="Yvonne Skipper" userId="47304323-4679-4b53-8ec3-c43ba8efb2f0" providerId="ADAL" clId="{27A11AFF-4520-4BA3-8A4E-8D8891F77C11}" dt="2021-05-13T12:53:22.406" v="3305"/>
          <ac:picMkLst>
            <pc:docMk/>
            <pc:sldMk cId="2378795239" sldId="310"/>
            <ac:picMk id="4" creationId="{FD6AB4EC-2DA7-4091-A21E-B33AB5782B13}"/>
          </ac:picMkLst>
        </pc:picChg>
      </pc:sldChg>
      <pc:sldChg chg="addSp delSp modSp new modAnim modNotesTx">
        <pc:chgData name="Yvonne Skipper" userId="47304323-4679-4b53-8ec3-c43ba8efb2f0" providerId="ADAL" clId="{27A11AFF-4520-4BA3-8A4E-8D8891F77C11}" dt="2021-05-13T12:51:57.921" v="3300"/>
        <pc:sldMkLst>
          <pc:docMk/>
          <pc:sldMk cId="1841259729" sldId="311"/>
        </pc:sldMkLst>
        <pc:spChg chg="del">
          <ac:chgData name="Yvonne Skipper" userId="47304323-4679-4b53-8ec3-c43ba8efb2f0" providerId="ADAL" clId="{27A11AFF-4520-4BA3-8A4E-8D8891F77C11}" dt="2021-05-13T12:51:57.921" v="3300"/>
          <ac:spMkLst>
            <pc:docMk/>
            <pc:sldMk cId="1841259729" sldId="311"/>
            <ac:spMk id="3" creationId="{8DEA6EED-5549-4899-9272-9C5B7EC0E116}"/>
          </ac:spMkLst>
        </pc:spChg>
        <pc:picChg chg="add mod">
          <ac:chgData name="Yvonne Skipper" userId="47304323-4679-4b53-8ec3-c43ba8efb2f0" providerId="ADAL" clId="{27A11AFF-4520-4BA3-8A4E-8D8891F77C11}" dt="2021-05-13T12:51:57.921" v="3300"/>
          <ac:picMkLst>
            <pc:docMk/>
            <pc:sldMk cId="1841259729" sldId="311"/>
            <ac:picMk id="4" creationId="{7C1BE82F-31A1-4D81-9BC0-ADA7DE6483CF}"/>
          </ac:picMkLst>
        </pc:picChg>
      </pc:sldChg>
      <pc:sldChg chg="addSp delSp modSp new del modAnim modNotesTx">
        <pc:chgData name="Yvonne Skipper" userId="47304323-4679-4b53-8ec3-c43ba8efb2f0" providerId="ADAL" clId="{27A11AFF-4520-4BA3-8A4E-8D8891F77C11}" dt="2021-05-13T12:53:45.086" v="3313" actId="2696"/>
        <pc:sldMkLst>
          <pc:docMk/>
          <pc:sldMk cId="3674488966" sldId="312"/>
        </pc:sldMkLst>
        <pc:spChg chg="del">
          <ac:chgData name="Yvonne Skipper" userId="47304323-4679-4b53-8ec3-c43ba8efb2f0" providerId="ADAL" clId="{27A11AFF-4520-4BA3-8A4E-8D8891F77C11}" dt="2021-05-13T12:52:30.383" v="3304"/>
          <ac:spMkLst>
            <pc:docMk/>
            <pc:sldMk cId="3674488966" sldId="312"/>
            <ac:spMk id="3" creationId="{B6F5BD38-A74C-483E-9B1C-2430AD2C31A8}"/>
          </ac:spMkLst>
        </pc:spChg>
        <pc:picChg chg="add mod">
          <ac:chgData name="Yvonne Skipper" userId="47304323-4679-4b53-8ec3-c43ba8efb2f0" providerId="ADAL" clId="{27A11AFF-4520-4BA3-8A4E-8D8891F77C11}" dt="2021-05-13T12:52:30.383" v="3304"/>
          <ac:picMkLst>
            <pc:docMk/>
            <pc:sldMk cId="3674488966" sldId="312"/>
            <ac:picMk id="4" creationId="{95399F15-F216-4622-9935-8AFBB3DAA57D}"/>
          </ac:picMkLst>
        </pc:picChg>
      </pc:sldChg>
      <pc:sldChg chg="modSp add mod ord">
        <pc:chgData name="Yvonne Skipper" userId="47304323-4679-4b53-8ec3-c43ba8efb2f0" providerId="ADAL" clId="{27A11AFF-4520-4BA3-8A4E-8D8891F77C11}" dt="2021-05-13T13:02:54.203" v="4466" actId="255"/>
        <pc:sldMkLst>
          <pc:docMk/>
          <pc:sldMk cId="3663715086" sldId="313"/>
        </pc:sldMkLst>
        <pc:spChg chg="mod">
          <ac:chgData name="Yvonne Skipper" userId="47304323-4679-4b53-8ec3-c43ba8efb2f0" providerId="ADAL" clId="{27A11AFF-4520-4BA3-8A4E-8D8891F77C11}" dt="2021-05-13T13:02:54.203" v="4466" actId="255"/>
          <ac:spMkLst>
            <pc:docMk/>
            <pc:sldMk cId="3663715086" sldId="313"/>
            <ac:spMk id="3" creationId="{3C1A4626-86CE-4145-98D3-88651E94EA64}"/>
          </ac:spMkLst>
        </pc:spChg>
      </pc:sldChg>
      <pc:sldChg chg="modSp del mod delDesignElem">
        <pc:chgData name="Yvonne Skipper" userId="47304323-4679-4b53-8ec3-c43ba8efb2f0" providerId="ADAL" clId="{27A11AFF-4520-4BA3-8A4E-8D8891F77C11}" dt="2021-05-13T12:55:15.609" v="3320" actId="47"/>
        <pc:sldMkLst>
          <pc:docMk/>
          <pc:sldMk cId="2270297957" sldId="314"/>
        </pc:sldMkLst>
        <pc:spChg chg="mod">
          <ac:chgData name="Yvonne Skipper" userId="47304323-4679-4b53-8ec3-c43ba8efb2f0" providerId="ADAL" clId="{27A11AFF-4520-4BA3-8A4E-8D8891F77C11}" dt="2021-05-13T12:54:01.023" v="3315" actId="255"/>
          <ac:spMkLst>
            <pc:docMk/>
            <pc:sldMk cId="2270297957" sldId="314"/>
            <ac:spMk id="3" creationId="{3C1A4626-86CE-4145-98D3-88651E94EA64}"/>
          </ac:spMkLst>
        </pc:spChg>
      </pc:sldChg>
      <pc:sldChg chg="add del ord">
        <pc:chgData name="Yvonne Skipper" userId="47304323-4679-4b53-8ec3-c43ba8efb2f0" providerId="ADAL" clId="{27A11AFF-4520-4BA3-8A4E-8D8891F77C11}" dt="2021-05-13T12:53:45.086" v="3313" actId="2696"/>
        <pc:sldMkLst>
          <pc:docMk/>
          <pc:sldMk cId="2476801465" sldId="314"/>
        </pc:sldMkLst>
      </pc:sldChg>
      <pc:sldChg chg="modSp add mod ord">
        <pc:chgData name="Yvonne Skipper" userId="47304323-4679-4b53-8ec3-c43ba8efb2f0" providerId="ADAL" clId="{27A11AFF-4520-4BA3-8A4E-8D8891F77C11}" dt="2021-05-13T13:05:13.345" v="4467" actId="255"/>
        <pc:sldMkLst>
          <pc:docMk/>
          <pc:sldMk cId="3559104283" sldId="315"/>
        </pc:sldMkLst>
        <pc:spChg chg="mod">
          <ac:chgData name="Yvonne Skipper" userId="47304323-4679-4b53-8ec3-c43ba8efb2f0" providerId="ADAL" clId="{27A11AFF-4520-4BA3-8A4E-8D8891F77C11}" dt="2021-05-13T13:05:13.345" v="4467" actId="255"/>
          <ac:spMkLst>
            <pc:docMk/>
            <pc:sldMk cId="3559104283" sldId="315"/>
            <ac:spMk id="3" creationId="{3C1A4626-86CE-4145-98D3-88651E94EA64}"/>
          </ac:spMkLst>
        </pc:spChg>
      </pc:sldChg>
      <pc:sldChg chg="add ord">
        <pc:chgData name="Yvonne Skipper" userId="47304323-4679-4b53-8ec3-c43ba8efb2f0" providerId="ADAL" clId="{27A11AFF-4520-4BA3-8A4E-8D8891F77C11}" dt="2021-05-13T12:55:14.296" v="3319"/>
        <pc:sldMkLst>
          <pc:docMk/>
          <pc:sldMk cId="3203235506" sldId="316"/>
        </pc:sldMkLst>
      </pc:sldChg>
      <pc:sldChg chg="modSp add mod ord modNotesTx">
        <pc:chgData name="Yvonne Skipper" userId="47304323-4679-4b53-8ec3-c43ba8efb2f0" providerId="ADAL" clId="{27A11AFF-4520-4BA3-8A4E-8D8891F77C11}" dt="2021-05-13T14:18:40.860" v="4672" actId="20577"/>
        <pc:sldMkLst>
          <pc:docMk/>
          <pc:sldMk cId="917262000" sldId="317"/>
        </pc:sldMkLst>
        <pc:spChg chg="mod">
          <ac:chgData name="Yvonne Skipper" userId="47304323-4679-4b53-8ec3-c43ba8efb2f0" providerId="ADAL" clId="{27A11AFF-4520-4BA3-8A4E-8D8891F77C11}" dt="2021-05-13T12:55:48.813" v="3339" actId="20577"/>
          <ac:spMkLst>
            <pc:docMk/>
            <pc:sldMk cId="917262000" sldId="317"/>
            <ac:spMk id="2" creationId="{12543BD1-CA8D-40F4-A2B5-62013E227288}"/>
          </ac:spMkLst>
        </pc:spChg>
        <pc:spChg chg="mod">
          <ac:chgData name="Yvonne Skipper" userId="47304323-4679-4b53-8ec3-c43ba8efb2f0" providerId="ADAL" clId="{27A11AFF-4520-4BA3-8A4E-8D8891F77C11}" dt="2021-05-13T12:56:30.415" v="3560" actId="27636"/>
          <ac:spMkLst>
            <pc:docMk/>
            <pc:sldMk cId="917262000" sldId="317"/>
            <ac:spMk id="3" creationId="{3C1A4626-86CE-4145-98D3-88651E94EA64}"/>
          </ac:spMkLst>
        </pc:spChg>
      </pc:sldChg>
      <pc:sldChg chg="modSp new mod modAnim">
        <pc:chgData name="Yvonne Skipper" userId="47304323-4679-4b53-8ec3-c43ba8efb2f0" providerId="ADAL" clId="{27A11AFF-4520-4BA3-8A4E-8D8891F77C11}" dt="2021-05-13T14:18:53.280" v="4680" actId="20577"/>
        <pc:sldMkLst>
          <pc:docMk/>
          <pc:sldMk cId="3648661628" sldId="318"/>
        </pc:sldMkLst>
        <pc:spChg chg="mod">
          <ac:chgData name="Yvonne Skipper" userId="47304323-4679-4b53-8ec3-c43ba8efb2f0" providerId="ADAL" clId="{27A11AFF-4520-4BA3-8A4E-8D8891F77C11}" dt="2021-05-13T12:57:30.641" v="3793" actId="5793"/>
          <ac:spMkLst>
            <pc:docMk/>
            <pc:sldMk cId="3648661628" sldId="318"/>
            <ac:spMk id="2" creationId="{E718DA49-98B2-4BCA-84DF-CB4FB762C62F}"/>
          </ac:spMkLst>
        </pc:spChg>
        <pc:spChg chg="mod">
          <ac:chgData name="Yvonne Skipper" userId="47304323-4679-4b53-8ec3-c43ba8efb2f0" providerId="ADAL" clId="{27A11AFF-4520-4BA3-8A4E-8D8891F77C11}" dt="2021-05-13T14:18:53.280" v="4680" actId="20577"/>
          <ac:spMkLst>
            <pc:docMk/>
            <pc:sldMk cId="3648661628" sldId="318"/>
            <ac:spMk id="3" creationId="{960196C4-3197-4D33-AA65-7D93EC8A9878}"/>
          </ac:spMkLst>
        </pc:spChg>
      </pc:sldChg>
      <pc:sldChg chg="modSp add mod ord modAnim">
        <pc:chgData name="Yvonne Skipper" userId="47304323-4679-4b53-8ec3-c43ba8efb2f0" providerId="ADAL" clId="{27A11AFF-4520-4BA3-8A4E-8D8891F77C11}" dt="2021-05-13T14:24:44.025" v="5399" actId="313"/>
        <pc:sldMkLst>
          <pc:docMk/>
          <pc:sldMk cId="874688247" sldId="319"/>
        </pc:sldMkLst>
        <pc:spChg chg="mod">
          <ac:chgData name="Yvonne Skipper" userId="47304323-4679-4b53-8ec3-c43ba8efb2f0" providerId="ADAL" clId="{27A11AFF-4520-4BA3-8A4E-8D8891F77C11}" dt="2021-05-13T14:24:44.025" v="5399" actId="313"/>
          <ac:spMkLst>
            <pc:docMk/>
            <pc:sldMk cId="874688247" sldId="319"/>
            <ac:spMk id="3" creationId="{960196C4-3197-4D33-AA65-7D93EC8A9878}"/>
          </ac:spMkLst>
        </pc:spChg>
      </pc:sldChg>
      <pc:sldChg chg="modSp mod modAnim">
        <pc:chgData name="Yvonne Skipper" userId="47304323-4679-4b53-8ec3-c43ba8efb2f0" providerId="ADAL" clId="{27A11AFF-4520-4BA3-8A4E-8D8891F77C11}" dt="2021-05-13T14:25:21.131" v="5427" actId="20577"/>
        <pc:sldMkLst>
          <pc:docMk/>
          <pc:sldMk cId="319916257" sldId="320"/>
        </pc:sldMkLst>
        <pc:spChg chg="mod">
          <ac:chgData name="Yvonne Skipper" userId="47304323-4679-4b53-8ec3-c43ba8efb2f0" providerId="ADAL" clId="{27A11AFF-4520-4BA3-8A4E-8D8891F77C11}" dt="2021-05-13T14:25:21.131" v="5427" actId="20577"/>
          <ac:spMkLst>
            <pc:docMk/>
            <pc:sldMk cId="319916257" sldId="320"/>
            <ac:spMk id="3" creationId="{960196C4-3197-4D33-AA65-7D93EC8A9878}"/>
          </ac:spMkLst>
        </pc:spChg>
      </pc:sldChg>
      <pc:sldChg chg="modSp add mod ord modAnim">
        <pc:chgData name="Yvonne Skipper" userId="47304323-4679-4b53-8ec3-c43ba8efb2f0" providerId="ADAL" clId="{27A11AFF-4520-4BA3-8A4E-8D8891F77C11}" dt="2021-05-13T14:20:50.613" v="4937" actId="27636"/>
        <pc:sldMkLst>
          <pc:docMk/>
          <pc:sldMk cId="4124446663" sldId="321"/>
        </pc:sldMkLst>
        <pc:spChg chg="mod">
          <ac:chgData name="Yvonne Skipper" userId="47304323-4679-4b53-8ec3-c43ba8efb2f0" providerId="ADAL" clId="{27A11AFF-4520-4BA3-8A4E-8D8891F77C11}" dt="2021-05-13T14:20:50.613" v="4937" actId="27636"/>
          <ac:spMkLst>
            <pc:docMk/>
            <pc:sldMk cId="4124446663" sldId="321"/>
            <ac:spMk id="3" creationId="{960196C4-3197-4D33-AA65-7D93EC8A9878}"/>
          </ac:spMkLst>
        </pc:spChg>
      </pc:sldChg>
      <pc:sldChg chg="modSp add del ord modAnim">
        <pc:chgData name="Yvonne Skipper" userId="47304323-4679-4b53-8ec3-c43ba8efb2f0" providerId="ADAL" clId="{27A11AFF-4520-4BA3-8A4E-8D8891F77C11}" dt="2021-05-13T14:24:24.747" v="5372" actId="47"/>
        <pc:sldMkLst>
          <pc:docMk/>
          <pc:sldMk cId="659713411" sldId="322"/>
        </pc:sldMkLst>
        <pc:spChg chg="mod">
          <ac:chgData name="Yvonne Skipper" userId="47304323-4679-4b53-8ec3-c43ba8efb2f0" providerId="ADAL" clId="{27A11AFF-4520-4BA3-8A4E-8D8891F77C11}" dt="2021-05-13T13:25:25.269" v="4537" actId="20577"/>
          <ac:spMkLst>
            <pc:docMk/>
            <pc:sldMk cId="659713411" sldId="322"/>
            <ac:spMk id="3" creationId="{960196C4-3197-4D33-AA65-7D93EC8A9878}"/>
          </ac:spMkLst>
        </pc:spChg>
      </pc:sldChg>
      <pc:sldChg chg="addSp delSp modSp new modAnim modNotesTx">
        <pc:chgData name="Yvonne Skipper" userId="47304323-4679-4b53-8ec3-c43ba8efb2f0" providerId="ADAL" clId="{27A11AFF-4520-4BA3-8A4E-8D8891F77C11}" dt="2021-05-13T14:22:06.595" v="4943"/>
        <pc:sldMkLst>
          <pc:docMk/>
          <pc:sldMk cId="2112189128" sldId="323"/>
        </pc:sldMkLst>
        <pc:spChg chg="del">
          <ac:chgData name="Yvonne Skipper" userId="47304323-4679-4b53-8ec3-c43ba8efb2f0" providerId="ADAL" clId="{27A11AFF-4520-4BA3-8A4E-8D8891F77C11}" dt="2021-05-13T14:21:47.847" v="4939"/>
          <ac:spMkLst>
            <pc:docMk/>
            <pc:sldMk cId="2112189128" sldId="323"/>
            <ac:spMk id="3" creationId="{7462692C-A4EE-48BB-98A5-AFC2C1F4BCA9}"/>
          </ac:spMkLst>
        </pc:spChg>
        <pc:picChg chg="add mod">
          <ac:chgData name="Yvonne Skipper" userId="47304323-4679-4b53-8ec3-c43ba8efb2f0" providerId="ADAL" clId="{27A11AFF-4520-4BA3-8A4E-8D8891F77C11}" dt="2021-05-13T14:21:47.847" v="4939"/>
          <ac:picMkLst>
            <pc:docMk/>
            <pc:sldMk cId="2112189128" sldId="323"/>
            <ac:picMk id="4" creationId="{6313756C-82D9-4B0A-A47A-8CBA755CF345}"/>
          </ac:picMkLst>
        </pc:picChg>
      </pc:sldChg>
      <pc:sldChg chg="add ord">
        <pc:chgData name="Yvonne Skipper" userId="47304323-4679-4b53-8ec3-c43ba8efb2f0" providerId="ADAL" clId="{27A11AFF-4520-4BA3-8A4E-8D8891F77C11}" dt="2021-05-13T14:22:12.833" v="4946"/>
        <pc:sldMkLst>
          <pc:docMk/>
          <pc:sldMk cId="3276817811" sldId="324"/>
        </pc:sldMkLst>
      </pc:sldChg>
      <pc:sldChg chg="modSp add ord modAnim">
        <pc:chgData name="Yvonne Skipper" userId="47304323-4679-4b53-8ec3-c43ba8efb2f0" providerId="ADAL" clId="{27A11AFF-4520-4BA3-8A4E-8D8891F77C11}" dt="2021-05-13T14:23:21.058" v="5181" actId="20577"/>
        <pc:sldMkLst>
          <pc:docMk/>
          <pc:sldMk cId="3127827756" sldId="325"/>
        </pc:sldMkLst>
        <pc:spChg chg="mod">
          <ac:chgData name="Yvonne Skipper" userId="47304323-4679-4b53-8ec3-c43ba8efb2f0" providerId="ADAL" clId="{27A11AFF-4520-4BA3-8A4E-8D8891F77C11}" dt="2021-05-13T14:23:21.058" v="5181" actId="20577"/>
          <ac:spMkLst>
            <pc:docMk/>
            <pc:sldMk cId="3127827756" sldId="325"/>
            <ac:spMk id="3" creationId="{960196C4-3197-4D33-AA65-7D93EC8A9878}"/>
          </ac:spMkLst>
        </pc:spChg>
      </pc:sldChg>
      <pc:sldChg chg="modSp add mod ord modAnim">
        <pc:chgData name="Yvonne Skipper" userId="47304323-4679-4b53-8ec3-c43ba8efb2f0" providerId="ADAL" clId="{27A11AFF-4520-4BA3-8A4E-8D8891F77C11}" dt="2021-05-13T14:24:15.319" v="5371" actId="27636"/>
        <pc:sldMkLst>
          <pc:docMk/>
          <pc:sldMk cId="2430554460" sldId="326"/>
        </pc:sldMkLst>
        <pc:spChg chg="mod">
          <ac:chgData name="Yvonne Skipper" userId="47304323-4679-4b53-8ec3-c43ba8efb2f0" providerId="ADAL" clId="{27A11AFF-4520-4BA3-8A4E-8D8891F77C11}" dt="2021-05-13T14:24:15.319" v="5371" actId="27636"/>
          <ac:spMkLst>
            <pc:docMk/>
            <pc:sldMk cId="2430554460" sldId="326"/>
            <ac:spMk id="3" creationId="{960196C4-3197-4D33-AA65-7D93EC8A9878}"/>
          </ac:spMkLst>
        </pc:spChg>
      </pc:sldChg>
    </pc:docChg>
  </pc:docChgLst>
  <pc:docChgLst>
    <pc:chgData name="Yvonne Skipper" userId="47304323-4679-4b53-8ec3-c43ba8efb2f0" providerId="ADAL" clId="{10B68810-CDE5-4A00-AC61-AF8D56CD1ABD}"/>
    <pc:docChg chg="custSel addSld delSld modSld sldOrd">
      <pc:chgData name="Yvonne Skipper" userId="47304323-4679-4b53-8ec3-c43ba8efb2f0" providerId="ADAL" clId="{10B68810-CDE5-4A00-AC61-AF8D56CD1ABD}" dt="2021-04-15T13:22:34.951" v="517" actId="729"/>
      <pc:docMkLst>
        <pc:docMk/>
      </pc:docMkLst>
      <pc:sldChg chg="modSp mod">
        <pc:chgData name="Yvonne Skipper" userId="47304323-4679-4b53-8ec3-c43ba8efb2f0" providerId="ADAL" clId="{10B68810-CDE5-4A00-AC61-AF8D56CD1ABD}" dt="2021-04-15T12:33:40.657" v="314" actId="20577"/>
        <pc:sldMkLst>
          <pc:docMk/>
          <pc:sldMk cId="3686917011" sldId="256"/>
        </pc:sldMkLst>
        <pc:spChg chg="mod">
          <ac:chgData name="Yvonne Skipper" userId="47304323-4679-4b53-8ec3-c43ba8efb2f0" providerId="ADAL" clId="{10B68810-CDE5-4A00-AC61-AF8D56CD1ABD}" dt="2021-04-15T12:33:40.657" v="314" actId="20577"/>
          <ac:spMkLst>
            <pc:docMk/>
            <pc:sldMk cId="3686917011" sldId="256"/>
            <ac:spMk id="2" creationId="{285266B5-6AA2-4FEB-A26A-A1386F7A91C1}"/>
          </ac:spMkLst>
        </pc:spChg>
      </pc:sldChg>
      <pc:sldChg chg="modSp mod">
        <pc:chgData name="Yvonne Skipper" userId="47304323-4679-4b53-8ec3-c43ba8efb2f0" providerId="ADAL" clId="{10B68810-CDE5-4A00-AC61-AF8D56CD1ABD}" dt="2021-04-15T12:33:49.618" v="315" actId="20577"/>
        <pc:sldMkLst>
          <pc:docMk/>
          <pc:sldMk cId="1167637655" sldId="259"/>
        </pc:sldMkLst>
        <pc:spChg chg="mod">
          <ac:chgData name="Yvonne Skipper" userId="47304323-4679-4b53-8ec3-c43ba8efb2f0" providerId="ADAL" clId="{10B68810-CDE5-4A00-AC61-AF8D56CD1ABD}" dt="2021-04-15T12:33:49.618" v="315" actId="20577"/>
          <ac:spMkLst>
            <pc:docMk/>
            <pc:sldMk cId="1167637655" sldId="259"/>
            <ac:spMk id="2" creationId="{C4D6D3ED-A180-4B16-9D50-820D76DF0EE4}"/>
          </ac:spMkLst>
        </pc:spChg>
        <pc:spChg chg="mod">
          <ac:chgData name="Yvonne Skipper" userId="47304323-4679-4b53-8ec3-c43ba8efb2f0" providerId="ADAL" clId="{10B68810-CDE5-4A00-AC61-AF8D56CD1ABD}" dt="2021-04-12T14:28:30.967" v="313" actId="20577"/>
          <ac:spMkLst>
            <pc:docMk/>
            <pc:sldMk cId="1167637655" sldId="259"/>
            <ac:spMk id="3" creationId="{27DB578B-3E82-4F49-95A0-BF7E4A1658CD}"/>
          </ac:spMkLst>
        </pc:spChg>
      </pc:sldChg>
      <pc:sldChg chg="ord">
        <pc:chgData name="Yvonne Skipper" userId="47304323-4679-4b53-8ec3-c43ba8efb2f0" providerId="ADAL" clId="{10B68810-CDE5-4A00-AC61-AF8D56CD1ABD}" dt="2021-04-15T12:56:32.193" v="317"/>
        <pc:sldMkLst>
          <pc:docMk/>
          <pc:sldMk cId="93959447" sldId="260"/>
        </pc:sldMkLst>
      </pc:sldChg>
      <pc:sldChg chg="modSp mod">
        <pc:chgData name="Yvonne Skipper" userId="47304323-4679-4b53-8ec3-c43ba8efb2f0" providerId="ADAL" clId="{10B68810-CDE5-4A00-AC61-AF8D56CD1ABD}" dt="2021-04-15T13:00:25.780" v="468" actId="20577"/>
        <pc:sldMkLst>
          <pc:docMk/>
          <pc:sldMk cId="486233363" sldId="261"/>
        </pc:sldMkLst>
        <pc:spChg chg="mod">
          <ac:chgData name="Yvonne Skipper" userId="47304323-4679-4b53-8ec3-c43ba8efb2f0" providerId="ADAL" clId="{10B68810-CDE5-4A00-AC61-AF8D56CD1ABD}" dt="2021-04-15T13:00:25.780" v="468" actId="20577"/>
          <ac:spMkLst>
            <pc:docMk/>
            <pc:sldMk cId="486233363" sldId="261"/>
            <ac:spMk id="3" creationId="{7DF600FE-8158-4EDD-BC26-E523B092F105}"/>
          </ac:spMkLst>
        </pc:spChg>
      </pc:sldChg>
      <pc:sldChg chg="mod modShow">
        <pc:chgData name="Yvonne Skipper" userId="47304323-4679-4b53-8ec3-c43ba8efb2f0" providerId="ADAL" clId="{10B68810-CDE5-4A00-AC61-AF8D56CD1ABD}" dt="2021-04-15T13:22:34.951" v="517" actId="729"/>
        <pc:sldMkLst>
          <pc:docMk/>
          <pc:sldMk cId="2272912071" sldId="265"/>
        </pc:sldMkLst>
      </pc:sldChg>
      <pc:sldChg chg="del">
        <pc:chgData name="Yvonne Skipper" userId="47304323-4679-4b53-8ec3-c43ba8efb2f0" providerId="ADAL" clId="{10B68810-CDE5-4A00-AC61-AF8D56CD1ABD}" dt="2021-04-12T14:27:47.235" v="30" actId="2696"/>
        <pc:sldMkLst>
          <pc:docMk/>
          <pc:sldMk cId="263482697" sldId="266"/>
        </pc:sldMkLst>
      </pc:sldChg>
      <pc:sldChg chg="mod modShow">
        <pc:chgData name="Yvonne Skipper" userId="47304323-4679-4b53-8ec3-c43ba8efb2f0" providerId="ADAL" clId="{10B68810-CDE5-4A00-AC61-AF8D56CD1ABD}" dt="2021-04-15T13:22:18.668" v="515" actId="729"/>
        <pc:sldMkLst>
          <pc:docMk/>
          <pc:sldMk cId="2802678669" sldId="268"/>
        </pc:sldMkLst>
      </pc:sldChg>
      <pc:sldChg chg="mod modShow">
        <pc:chgData name="Yvonne Skipper" userId="47304323-4679-4b53-8ec3-c43ba8efb2f0" providerId="ADAL" clId="{10B68810-CDE5-4A00-AC61-AF8D56CD1ABD}" dt="2021-04-15T13:22:20.243" v="516" actId="729"/>
        <pc:sldMkLst>
          <pc:docMk/>
          <pc:sldMk cId="1342522442" sldId="269"/>
        </pc:sldMkLst>
      </pc:sldChg>
      <pc:sldChg chg="modSp new mod">
        <pc:chgData name="Yvonne Skipper" userId="47304323-4679-4b53-8ec3-c43ba8efb2f0" providerId="ADAL" clId="{10B68810-CDE5-4A00-AC61-AF8D56CD1ABD}" dt="2021-04-15T13:17:30.150" v="514"/>
        <pc:sldMkLst>
          <pc:docMk/>
          <pc:sldMk cId="2370273342" sldId="275"/>
        </pc:sldMkLst>
        <pc:spChg chg="mod">
          <ac:chgData name="Yvonne Skipper" userId="47304323-4679-4b53-8ec3-c43ba8efb2f0" providerId="ADAL" clId="{10B68810-CDE5-4A00-AC61-AF8D56CD1ABD}" dt="2021-04-15T13:17:30.150" v="514"/>
          <ac:spMkLst>
            <pc:docMk/>
            <pc:sldMk cId="2370273342" sldId="275"/>
            <ac:spMk id="3" creationId="{8110F87F-A621-4832-9E12-A6F2A153339D}"/>
          </ac:spMkLst>
        </pc:spChg>
      </pc:sldChg>
    </pc:docChg>
  </pc:docChgLst>
  <pc:docChgLst>
    <pc:chgData name="Daniel Jolley" userId="ba7d7669-5981-497e-9568-c73a6cb4e66f" providerId="ADAL" clId="{83497D1D-0DFA-4454-A786-52B630194AAE}"/>
    <pc:docChg chg="modSld">
      <pc:chgData name="Daniel Jolley" userId="ba7d7669-5981-497e-9568-c73a6cb4e66f" providerId="ADAL" clId="{83497D1D-0DFA-4454-A786-52B630194AAE}" dt="2021-08-20T10:57:01.674" v="4" actId="20577"/>
      <pc:docMkLst>
        <pc:docMk/>
      </pc:docMkLst>
      <pc:sldChg chg="addSp delSp modSp">
        <pc:chgData name="Daniel Jolley" userId="ba7d7669-5981-497e-9568-c73a6cb4e66f" providerId="ADAL" clId="{83497D1D-0DFA-4454-A786-52B630194AAE}" dt="2021-08-02T10:05:13.833" v="1"/>
        <pc:sldMkLst>
          <pc:docMk/>
          <pc:sldMk cId="132985243" sldId="267"/>
        </pc:sldMkLst>
        <pc:picChg chg="add mod">
          <ac:chgData name="Daniel Jolley" userId="ba7d7669-5981-497e-9568-c73a6cb4e66f" providerId="ADAL" clId="{83497D1D-0DFA-4454-A786-52B630194AAE}" dt="2021-08-02T10:05:13.833" v="1"/>
          <ac:picMkLst>
            <pc:docMk/>
            <pc:sldMk cId="132985243" sldId="267"/>
            <ac:picMk id="5" creationId="{7A1B5587-FF43-4AF1-B13C-0908519F21A2}"/>
          </ac:picMkLst>
        </pc:picChg>
        <pc:picChg chg="del">
          <ac:chgData name="Daniel Jolley" userId="ba7d7669-5981-497e-9568-c73a6cb4e66f" providerId="ADAL" clId="{83497D1D-0DFA-4454-A786-52B630194AAE}" dt="2021-08-02T10:05:11.540" v="0" actId="478"/>
          <ac:picMkLst>
            <pc:docMk/>
            <pc:sldMk cId="132985243" sldId="267"/>
            <ac:picMk id="1026" creationId="{5EC30241-CE21-467A-96EF-FDD2FD1CEC76}"/>
          </ac:picMkLst>
        </pc:picChg>
      </pc:sldChg>
      <pc:sldChg chg="addSp modSp mod">
        <pc:chgData name="Daniel Jolley" userId="ba7d7669-5981-497e-9568-c73a6cb4e66f" providerId="ADAL" clId="{83497D1D-0DFA-4454-A786-52B630194AAE}" dt="2021-08-20T10:57:01.674" v="4" actId="20577"/>
        <pc:sldMkLst>
          <pc:docMk/>
          <pc:sldMk cId="3733332605" sldId="287"/>
        </pc:sldMkLst>
        <pc:spChg chg="add mod">
          <ac:chgData name="Daniel Jolley" userId="ba7d7669-5981-497e-9568-c73a6cb4e66f" providerId="ADAL" clId="{83497D1D-0DFA-4454-A786-52B630194AAE}" dt="2021-08-20T10:57:01.674" v="4" actId="20577"/>
          <ac:spMkLst>
            <pc:docMk/>
            <pc:sldMk cId="3733332605" sldId="287"/>
            <ac:spMk id="9" creationId="{5D74E9CF-40FF-4FD8-B7F1-6FEB0885B442}"/>
          </ac:spMkLst>
        </pc:spChg>
      </pc:sldChg>
    </pc:docChg>
  </pc:docChgLst>
  <pc:docChgLst>
    <pc:chgData name="Daniel Jolley" userId="S::daniel.r.jolley_northumbria.ac.uk#ext#@gla.onmicrosoft.com::ff3d0ea7-c639-45dc-9d98-7d8f553de168" providerId="AD" clId="Web-{1F96CB3B-C9DB-C9D9-FB75-BF58D6D130A1}"/>
    <pc:docChg chg="modSld">
      <pc:chgData name="Daniel Jolley" userId="S::daniel.r.jolley_northumbria.ac.uk#ext#@gla.onmicrosoft.com::ff3d0ea7-c639-45dc-9d98-7d8f553de168" providerId="AD" clId="Web-{1F96CB3B-C9DB-C9D9-FB75-BF58D6D130A1}" dt="2021-05-13T19:27:16.379" v="39" actId="20577"/>
      <pc:docMkLst>
        <pc:docMk/>
      </pc:docMkLst>
      <pc:sldChg chg="modSp">
        <pc:chgData name="Daniel Jolley" userId="S::daniel.r.jolley_northumbria.ac.uk#ext#@gla.onmicrosoft.com::ff3d0ea7-c639-45dc-9d98-7d8f553de168" providerId="AD" clId="Web-{1F96CB3B-C9DB-C9D9-FB75-BF58D6D130A1}" dt="2021-05-13T19:26:23.378" v="18" actId="20577"/>
        <pc:sldMkLst>
          <pc:docMk/>
          <pc:sldMk cId="454121028" sldId="307"/>
        </pc:sldMkLst>
        <pc:spChg chg="mod">
          <ac:chgData name="Daniel Jolley" userId="S::daniel.r.jolley_northumbria.ac.uk#ext#@gla.onmicrosoft.com::ff3d0ea7-c639-45dc-9d98-7d8f553de168" providerId="AD" clId="Web-{1F96CB3B-C9DB-C9D9-FB75-BF58D6D130A1}" dt="2021-05-13T19:26:04.503" v="8" actId="20577"/>
          <ac:spMkLst>
            <pc:docMk/>
            <pc:sldMk cId="454121028" sldId="307"/>
            <ac:spMk id="2" creationId="{12543BD1-CA8D-40F4-A2B5-62013E227288}"/>
          </ac:spMkLst>
        </pc:spChg>
        <pc:spChg chg="mod">
          <ac:chgData name="Daniel Jolley" userId="S::daniel.r.jolley_northumbria.ac.uk#ext#@gla.onmicrosoft.com::ff3d0ea7-c639-45dc-9d98-7d8f553de168" providerId="AD" clId="Web-{1F96CB3B-C9DB-C9D9-FB75-BF58D6D130A1}" dt="2021-05-13T19:26:23.378" v="18" actId="20577"/>
          <ac:spMkLst>
            <pc:docMk/>
            <pc:sldMk cId="454121028" sldId="307"/>
            <ac:spMk id="3" creationId="{3C1A4626-86CE-4145-98D3-88651E94EA64}"/>
          </ac:spMkLst>
        </pc:spChg>
      </pc:sldChg>
      <pc:sldChg chg="modSp">
        <pc:chgData name="Daniel Jolley" userId="S::daniel.r.jolley_northumbria.ac.uk#ext#@gla.onmicrosoft.com::ff3d0ea7-c639-45dc-9d98-7d8f553de168" providerId="AD" clId="Web-{1F96CB3B-C9DB-C9D9-FB75-BF58D6D130A1}" dt="2021-05-13T19:26:23.222" v="17" actId="20577"/>
        <pc:sldMkLst>
          <pc:docMk/>
          <pc:sldMk cId="3663715086" sldId="313"/>
        </pc:sldMkLst>
        <pc:spChg chg="mod">
          <ac:chgData name="Daniel Jolley" userId="S::daniel.r.jolley_northumbria.ac.uk#ext#@gla.onmicrosoft.com::ff3d0ea7-c639-45dc-9d98-7d8f553de168" providerId="AD" clId="Web-{1F96CB3B-C9DB-C9D9-FB75-BF58D6D130A1}" dt="2021-05-13T19:26:23.207" v="16" actId="20577"/>
          <ac:spMkLst>
            <pc:docMk/>
            <pc:sldMk cId="3663715086" sldId="313"/>
            <ac:spMk id="2" creationId="{12543BD1-CA8D-40F4-A2B5-62013E227288}"/>
          </ac:spMkLst>
        </pc:spChg>
        <pc:spChg chg="mod">
          <ac:chgData name="Daniel Jolley" userId="S::daniel.r.jolley_northumbria.ac.uk#ext#@gla.onmicrosoft.com::ff3d0ea7-c639-45dc-9d98-7d8f553de168" providerId="AD" clId="Web-{1F96CB3B-C9DB-C9D9-FB75-BF58D6D130A1}" dt="2021-05-13T19:26:23.222" v="17" actId="20577"/>
          <ac:spMkLst>
            <pc:docMk/>
            <pc:sldMk cId="3663715086" sldId="313"/>
            <ac:spMk id="3" creationId="{3C1A4626-86CE-4145-98D3-88651E94EA64}"/>
          </ac:spMkLst>
        </pc:spChg>
      </pc:sldChg>
      <pc:sldChg chg="modSp">
        <pc:chgData name="Daniel Jolley" userId="S::daniel.r.jolley_northumbria.ac.uk#ext#@gla.onmicrosoft.com::ff3d0ea7-c639-45dc-9d98-7d8f553de168" providerId="AD" clId="Web-{1F96CB3B-C9DB-C9D9-FB75-BF58D6D130A1}" dt="2021-05-13T19:25:56.362" v="4" actId="20577"/>
        <pc:sldMkLst>
          <pc:docMk/>
          <pc:sldMk cId="917262000" sldId="317"/>
        </pc:sldMkLst>
        <pc:spChg chg="mod">
          <ac:chgData name="Daniel Jolley" userId="S::daniel.r.jolley_northumbria.ac.uk#ext#@gla.onmicrosoft.com::ff3d0ea7-c639-45dc-9d98-7d8f553de168" providerId="AD" clId="Web-{1F96CB3B-C9DB-C9D9-FB75-BF58D6D130A1}" dt="2021-05-13T19:25:56.362" v="4" actId="20577"/>
          <ac:spMkLst>
            <pc:docMk/>
            <pc:sldMk cId="917262000" sldId="317"/>
            <ac:spMk id="3" creationId="{3C1A4626-86CE-4145-98D3-88651E94EA64}"/>
          </ac:spMkLst>
        </pc:spChg>
      </pc:sldChg>
      <pc:sldChg chg="modSp">
        <pc:chgData name="Daniel Jolley" userId="S::daniel.r.jolley_northumbria.ac.uk#ext#@gla.onmicrosoft.com::ff3d0ea7-c639-45dc-9d98-7d8f553de168" providerId="AD" clId="Web-{1F96CB3B-C9DB-C9D9-FB75-BF58D6D130A1}" dt="2021-05-13T19:26:21.847" v="14" actId="20577"/>
        <pc:sldMkLst>
          <pc:docMk/>
          <pc:sldMk cId="874688247" sldId="319"/>
        </pc:sldMkLst>
        <pc:spChg chg="mod">
          <ac:chgData name="Daniel Jolley" userId="S::daniel.r.jolley_northumbria.ac.uk#ext#@gla.onmicrosoft.com::ff3d0ea7-c639-45dc-9d98-7d8f553de168" providerId="AD" clId="Web-{1F96CB3B-C9DB-C9D9-FB75-BF58D6D130A1}" dt="2021-05-13T19:26:21.847" v="14" actId="20577"/>
          <ac:spMkLst>
            <pc:docMk/>
            <pc:sldMk cId="874688247" sldId="319"/>
            <ac:spMk id="3" creationId="{960196C4-3197-4D33-AA65-7D93EC8A9878}"/>
          </ac:spMkLst>
        </pc:spChg>
      </pc:sldChg>
      <pc:sldChg chg="modSp">
        <pc:chgData name="Daniel Jolley" userId="S::daniel.r.jolley_northumbria.ac.uk#ext#@gla.onmicrosoft.com::ff3d0ea7-c639-45dc-9d98-7d8f553de168" providerId="AD" clId="Web-{1F96CB3B-C9DB-C9D9-FB75-BF58D6D130A1}" dt="2021-05-13T19:26:25.988" v="21" actId="20577"/>
        <pc:sldMkLst>
          <pc:docMk/>
          <pc:sldMk cId="4124446663" sldId="321"/>
        </pc:sldMkLst>
        <pc:spChg chg="mod">
          <ac:chgData name="Daniel Jolley" userId="S::daniel.r.jolley_northumbria.ac.uk#ext#@gla.onmicrosoft.com::ff3d0ea7-c639-45dc-9d98-7d8f553de168" providerId="AD" clId="Web-{1F96CB3B-C9DB-C9D9-FB75-BF58D6D130A1}" dt="2021-05-13T19:26:25.988" v="21" actId="20577"/>
          <ac:spMkLst>
            <pc:docMk/>
            <pc:sldMk cId="4124446663" sldId="321"/>
            <ac:spMk id="3" creationId="{960196C4-3197-4D33-AA65-7D93EC8A9878}"/>
          </ac:spMkLst>
        </pc:spChg>
      </pc:sldChg>
      <pc:sldChg chg="modSp">
        <pc:chgData name="Daniel Jolley" userId="S::daniel.r.jolley_northumbria.ac.uk#ext#@gla.onmicrosoft.com::ff3d0ea7-c639-45dc-9d98-7d8f553de168" providerId="AD" clId="Web-{1F96CB3B-C9DB-C9D9-FB75-BF58D6D130A1}" dt="2021-05-13T19:26:34.519" v="31" actId="20577"/>
        <pc:sldMkLst>
          <pc:docMk/>
          <pc:sldMk cId="3276817811" sldId="324"/>
        </pc:sldMkLst>
        <pc:spChg chg="mod">
          <ac:chgData name="Daniel Jolley" userId="S::daniel.r.jolley_northumbria.ac.uk#ext#@gla.onmicrosoft.com::ff3d0ea7-c639-45dc-9d98-7d8f553de168" providerId="AD" clId="Web-{1F96CB3B-C9DB-C9D9-FB75-BF58D6D130A1}" dt="2021-05-13T19:26:34.519" v="31" actId="20577"/>
          <ac:spMkLst>
            <pc:docMk/>
            <pc:sldMk cId="3276817811" sldId="324"/>
            <ac:spMk id="2" creationId="{12543BD1-CA8D-40F4-A2B5-62013E227288}"/>
          </ac:spMkLst>
        </pc:spChg>
        <pc:spChg chg="mod">
          <ac:chgData name="Daniel Jolley" userId="S::daniel.r.jolley_northumbria.ac.uk#ext#@gla.onmicrosoft.com::ff3d0ea7-c639-45dc-9d98-7d8f553de168" providerId="AD" clId="Web-{1F96CB3B-C9DB-C9D9-FB75-BF58D6D130A1}" dt="2021-05-13T19:26:30.082" v="23" actId="20577"/>
          <ac:spMkLst>
            <pc:docMk/>
            <pc:sldMk cId="3276817811" sldId="324"/>
            <ac:spMk id="3" creationId="{3C1A4626-86CE-4145-98D3-88651E94EA64}"/>
          </ac:spMkLst>
        </pc:spChg>
      </pc:sldChg>
      <pc:sldChg chg="modSp">
        <pc:chgData name="Daniel Jolley" userId="S::daniel.r.jolley_northumbria.ac.uk#ext#@gla.onmicrosoft.com::ff3d0ea7-c639-45dc-9d98-7d8f553de168" providerId="AD" clId="Web-{1F96CB3B-C9DB-C9D9-FB75-BF58D6D130A1}" dt="2021-05-13T19:27:16.379" v="39" actId="20577"/>
        <pc:sldMkLst>
          <pc:docMk/>
          <pc:sldMk cId="2430554460" sldId="326"/>
        </pc:sldMkLst>
        <pc:spChg chg="mod">
          <ac:chgData name="Daniel Jolley" userId="S::daniel.r.jolley_northumbria.ac.uk#ext#@gla.onmicrosoft.com::ff3d0ea7-c639-45dc-9d98-7d8f553de168" providerId="AD" clId="Web-{1F96CB3B-C9DB-C9D9-FB75-BF58D6D130A1}" dt="2021-05-13T19:27:16.379" v="39" actId="20577"/>
          <ac:spMkLst>
            <pc:docMk/>
            <pc:sldMk cId="2430554460" sldId="326"/>
            <ac:spMk id="3" creationId="{960196C4-3197-4D33-AA65-7D93EC8A9878}"/>
          </ac:spMkLst>
        </pc:spChg>
      </pc:sldChg>
    </pc:docChg>
  </pc:docChgLst>
  <pc:docChgLst>
    <pc:chgData name="Gemma Haywood" userId="S::gemma.haywood@glasgow.ac.uk::43302f40-4c9a-4632-b96b-30b71afdd790" providerId="AD" clId="Web-{C614BF1C-3F63-E474-AFCD-ECAB6B1F09E3}"/>
    <pc:docChg chg="modSld">
      <pc:chgData name="Gemma Haywood" userId="S::gemma.haywood@glasgow.ac.uk::43302f40-4c9a-4632-b96b-30b71afdd790" providerId="AD" clId="Web-{C614BF1C-3F63-E474-AFCD-ECAB6B1F09E3}" dt="2021-07-27T16:02:43.800" v="10" actId="20577"/>
      <pc:docMkLst>
        <pc:docMk/>
      </pc:docMkLst>
      <pc:sldChg chg="modSp">
        <pc:chgData name="Gemma Haywood" userId="S::gemma.haywood@glasgow.ac.uk::43302f40-4c9a-4632-b96b-30b71afdd790" providerId="AD" clId="Web-{C614BF1C-3F63-E474-AFCD-ECAB6B1F09E3}" dt="2021-07-27T16:02:43.800" v="10" actId="20577"/>
        <pc:sldMkLst>
          <pc:docMk/>
          <pc:sldMk cId="1080898808" sldId="289"/>
        </pc:sldMkLst>
        <pc:spChg chg="mod">
          <ac:chgData name="Gemma Haywood" userId="S::gemma.haywood@glasgow.ac.uk::43302f40-4c9a-4632-b96b-30b71afdd790" providerId="AD" clId="Web-{C614BF1C-3F63-E474-AFCD-ECAB6B1F09E3}" dt="2021-07-27T16:02:43.800" v="10" actId="20577"/>
          <ac:spMkLst>
            <pc:docMk/>
            <pc:sldMk cId="1080898808" sldId="289"/>
            <ac:spMk id="2" creationId="{32DB3356-AE54-46D6-9AC2-6636BF38D16C}"/>
          </ac:spMkLst>
        </pc:spChg>
      </pc:sldChg>
    </pc:docChg>
  </pc:docChgLst>
  <pc:docChgLst>
    <pc:chgData name="Yvonne Skipper" userId="47304323-4679-4b53-8ec3-c43ba8efb2f0" providerId="ADAL" clId="{278329C3-AB70-4DED-83CC-F235A3A51036}"/>
    <pc:docChg chg="custSel delSld modSld">
      <pc:chgData name="Yvonne Skipper" userId="47304323-4679-4b53-8ec3-c43ba8efb2f0" providerId="ADAL" clId="{278329C3-AB70-4DED-83CC-F235A3A51036}" dt="2021-05-17T14:01:52.924" v="62"/>
      <pc:docMkLst>
        <pc:docMk/>
      </pc:docMkLst>
      <pc:sldChg chg="addSp delSp modSp mod modAnim modNotesTx">
        <pc:chgData name="Yvonne Skipper" userId="47304323-4679-4b53-8ec3-c43ba8efb2f0" providerId="ADAL" clId="{278329C3-AB70-4DED-83CC-F235A3A51036}" dt="2021-05-17T14:01:52.924" v="62"/>
        <pc:sldMkLst>
          <pc:docMk/>
          <pc:sldMk cId="486233363" sldId="261"/>
        </pc:sldMkLst>
        <pc:spChg chg="mod">
          <ac:chgData name="Yvonne Skipper" userId="47304323-4679-4b53-8ec3-c43ba8efb2f0" providerId="ADAL" clId="{278329C3-AB70-4DED-83CC-F235A3A51036}" dt="2021-05-16T15:21:45.946" v="60" actId="20577"/>
          <ac:spMkLst>
            <pc:docMk/>
            <pc:sldMk cId="486233363" sldId="261"/>
            <ac:spMk id="2" creationId="{0C2AC4C4-2B90-45C4-846A-5183409D69C7}"/>
          </ac:spMkLst>
        </pc:spChg>
        <pc:spChg chg="del mod">
          <ac:chgData name="Yvonne Skipper" userId="47304323-4679-4b53-8ec3-c43ba8efb2f0" providerId="ADAL" clId="{278329C3-AB70-4DED-83CC-F235A3A51036}" dt="2021-05-17T13:50:00.449" v="61"/>
          <ac:spMkLst>
            <pc:docMk/>
            <pc:sldMk cId="486233363" sldId="261"/>
            <ac:spMk id="3" creationId="{7DF600FE-8158-4EDD-BC26-E523B092F105}"/>
          </ac:spMkLst>
        </pc:spChg>
        <pc:picChg chg="add mod">
          <ac:chgData name="Yvonne Skipper" userId="47304323-4679-4b53-8ec3-c43ba8efb2f0" providerId="ADAL" clId="{278329C3-AB70-4DED-83CC-F235A3A51036}" dt="2021-05-17T13:50:00.449" v="61"/>
          <ac:picMkLst>
            <pc:docMk/>
            <pc:sldMk cId="486233363" sldId="261"/>
            <ac:picMk id="4" creationId="{35EBA7DE-CA2F-47A3-95BF-1DB7CBF33F31}"/>
          </ac:picMkLst>
        </pc:picChg>
      </pc:sldChg>
      <pc:sldChg chg="del">
        <pc:chgData name="Yvonne Skipper" userId="47304323-4679-4b53-8ec3-c43ba8efb2f0" providerId="ADAL" clId="{278329C3-AB70-4DED-83CC-F235A3A51036}" dt="2021-05-13T14:38:51.550" v="9" actId="47"/>
        <pc:sldMkLst>
          <pc:docMk/>
          <pc:sldMk cId="4255737928" sldId="294"/>
        </pc:sldMkLst>
      </pc:sldChg>
      <pc:sldChg chg="del">
        <pc:chgData name="Yvonne Skipper" userId="47304323-4679-4b53-8ec3-c43ba8efb2f0" providerId="ADAL" clId="{278329C3-AB70-4DED-83CC-F235A3A51036}" dt="2021-05-13T14:38:52.229" v="10" actId="47"/>
        <pc:sldMkLst>
          <pc:docMk/>
          <pc:sldMk cId="1621522748" sldId="296"/>
        </pc:sldMkLst>
      </pc:sldChg>
      <pc:sldChg chg="modSp mod">
        <pc:chgData name="Yvonne Skipper" userId="47304323-4679-4b53-8ec3-c43ba8efb2f0" providerId="ADAL" clId="{278329C3-AB70-4DED-83CC-F235A3A51036}" dt="2021-05-13T15:49:12.505" v="12" actId="27636"/>
        <pc:sldMkLst>
          <pc:docMk/>
          <pc:sldMk cId="1542552906" sldId="300"/>
        </pc:sldMkLst>
        <pc:spChg chg="mod">
          <ac:chgData name="Yvonne Skipper" userId="47304323-4679-4b53-8ec3-c43ba8efb2f0" providerId="ADAL" clId="{278329C3-AB70-4DED-83CC-F235A3A51036}" dt="2021-05-13T15:49:12.505" v="12" actId="27636"/>
          <ac:spMkLst>
            <pc:docMk/>
            <pc:sldMk cId="1542552906" sldId="300"/>
            <ac:spMk id="3" creationId="{810A0D4A-29E3-4DE3-AB2C-96E3C17B248D}"/>
          </ac:spMkLst>
        </pc:spChg>
      </pc:sldChg>
      <pc:sldChg chg="del">
        <pc:chgData name="Yvonne Skipper" userId="47304323-4679-4b53-8ec3-c43ba8efb2f0" providerId="ADAL" clId="{278329C3-AB70-4DED-83CC-F235A3A51036}" dt="2021-05-13T14:38:20.232" v="4" actId="47"/>
        <pc:sldMkLst>
          <pc:docMk/>
          <pc:sldMk cId="1689126273" sldId="308"/>
        </pc:sldMkLst>
      </pc:sldChg>
      <pc:sldChg chg="del">
        <pc:chgData name="Yvonne Skipper" userId="47304323-4679-4b53-8ec3-c43ba8efb2f0" providerId="ADAL" clId="{278329C3-AB70-4DED-83CC-F235A3A51036}" dt="2021-05-13T14:38:19.633" v="3" actId="47"/>
        <pc:sldMkLst>
          <pc:docMk/>
          <pc:sldMk cId="3530639560" sldId="309"/>
        </pc:sldMkLst>
      </pc:sldChg>
      <pc:sldChg chg="del">
        <pc:chgData name="Yvonne Skipper" userId="47304323-4679-4b53-8ec3-c43ba8efb2f0" providerId="ADAL" clId="{278329C3-AB70-4DED-83CC-F235A3A51036}" dt="2021-05-13T14:38:05.854" v="0" actId="47"/>
        <pc:sldMkLst>
          <pc:docMk/>
          <pc:sldMk cId="2378795239" sldId="310"/>
        </pc:sldMkLst>
      </pc:sldChg>
      <pc:sldChg chg="del">
        <pc:chgData name="Yvonne Skipper" userId="47304323-4679-4b53-8ec3-c43ba8efb2f0" providerId="ADAL" clId="{278329C3-AB70-4DED-83CC-F235A3A51036}" dt="2021-05-13T14:38:29.662" v="6" actId="47"/>
        <pc:sldMkLst>
          <pc:docMk/>
          <pc:sldMk cId="3592749213" sldId="312"/>
        </pc:sldMkLst>
      </pc:sldChg>
      <pc:sldChg chg="del">
        <pc:chgData name="Yvonne Skipper" userId="47304323-4679-4b53-8ec3-c43ba8efb2f0" providerId="ADAL" clId="{278329C3-AB70-4DED-83CC-F235A3A51036}" dt="2021-05-13T14:38:06.625" v="1" actId="47"/>
        <pc:sldMkLst>
          <pc:docMk/>
          <pc:sldMk cId="3559104283" sldId="315"/>
        </pc:sldMkLst>
      </pc:sldChg>
      <pc:sldChg chg="del">
        <pc:chgData name="Yvonne Skipper" userId="47304323-4679-4b53-8ec3-c43ba8efb2f0" providerId="ADAL" clId="{278329C3-AB70-4DED-83CC-F235A3A51036}" dt="2021-05-13T14:38:31.551" v="7" actId="47"/>
        <pc:sldMkLst>
          <pc:docMk/>
          <pc:sldMk cId="3203235506" sldId="316"/>
        </pc:sldMkLst>
      </pc:sldChg>
      <pc:sldChg chg="del">
        <pc:chgData name="Yvonne Skipper" userId="47304323-4679-4b53-8ec3-c43ba8efb2f0" providerId="ADAL" clId="{278329C3-AB70-4DED-83CC-F235A3A51036}" dt="2021-05-13T14:38:32.462" v="8" actId="47"/>
        <pc:sldMkLst>
          <pc:docMk/>
          <pc:sldMk cId="3648661628" sldId="318"/>
        </pc:sldMkLst>
      </pc:sldChg>
      <pc:sldChg chg="del">
        <pc:chgData name="Yvonne Skipper" userId="47304323-4679-4b53-8ec3-c43ba8efb2f0" providerId="ADAL" clId="{278329C3-AB70-4DED-83CC-F235A3A51036}" dt="2021-05-13T14:38:20.788" v="5" actId="47"/>
        <pc:sldMkLst>
          <pc:docMk/>
          <pc:sldMk cId="319916257" sldId="320"/>
        </pc:sldMkLst>
      </pc:sldChg>
      <pc:sldChg chg="del">
        <pc:chgData name="Yvonne Skipper" userId="47304323-4679-4b53-8ec3-c43ba8efb2f0" providerId="ADAL" clId="{278329C3-AB70-4DED-83CC-F235A3A51036}" dt="2021-05-13T14:38:07.244" v="2" actId="47"/>
        <pc:sldMkLst>
          <pc:docMk/>
          <pc:sldMk cId="3127827756" sldId="325"/>
        </pc:sldMkLst>
      </pc:sldChg>
    </pc:docChg>
  </pc:docChgLst>
  <pc:docChgLst>
    <pc:chgData name="Daniel Jolley" userId="S::daniel.r.jolley_northumbria.ac.uk#ext#@gla.onmicrosoft.com::ff3d0ea7-c639-45dc-9d98-7d8f553de168" providerId="AD" clId="Web-{CAB18828-8F5A-52AD-59B8-2328F211E1AE}"/>
    <pc:docChg chg="modSld">
      <pc:chgData name="Daniel Jolley" userId="S::daniel.r.jolley_northumbria.ac.uk#ext#@gla.onmicrosoft.com::ff3d0ea7-c639-45dc-9d98-7d8f553de168" providerId="AD" clId="Web-{CAB18828-8F5A-52AD-59B8-2328F211E1AE}" dt="2021-05-10T15:07:05.524" v="87" actId="20577"/>
      <pc:docMkLst>
        <pc:docMk/>
      </pc:docMkLst>
      <pc:sldChg chg="addSp modSp">
        <pc:chgData name="Daniel Jolley" userId="S::daniel.r.jolley_northumbria.ac.uk#ext#@gla.onmicrosoft.com::ff3d0ea7-c639-45dc-9d98-7d8f553de168" providerId="AD" clId="Web-{CAB18828-8F5A-52AD-59B8-2328F211E1AE}" dt="2021-05-10T15:01:05.986" v="79" actId="20577"/>
        <pc:sldMkLst>
          <pc:docMk/>
          <pc:sldMk cId="4251600789" sldId="271"/>
        </pc:sldMkLst>
        <pc:spChg chg="mod">
          <ac:chgData name="Daniel Jolley" userId="S::daniel.r.jolley_northumbria.ac.uk#ext#@gla.onmicrosoft.com::ff3d0ea7-c639-45dc-9d98-7d8f553de168" providerId="AD" clId="Web-{CAB18828-8F5A-52AD-59B8-2328F211E1AE}" dt="2021-05-10T15:01:05.986" v="79" actId="20577"/>
          <ac:spMkLst>
            <pc:docMk/>
            <pc:sldMk cId="4251600789" sldId="271"/>
            <ac:spMk id="2" creationId="{C0AD0391-211C-40AA-8425-5B4C092B5713}"/>
          </ac:spMkLst>
        </pc:spChg>
        <pc:picChg chg="add">
          <ac:chgData name="Daniel Jolley" userId="S::daniel.r.jolley_northumbria.ac.uk#ext#@gla.onmicrosoft.com::ff3d0ea7-c639-45dc-9d98-7d8f553de168" providerId="AD" clId="Web-{CAB18828-8F5A-52AD-59B8-2328F211E1AE}" dt="2021-05-10T14:57:07.825" v="27"/>
          <ac:picMkLst>
            <pc:docMk/>
            <pc:sldMk cId="4251600789" sldId="271"/>
            <ac:picMk id="4" creationId="{D6037899-5060-484A-9151-A0A2E0420D85}"/>
          </ac:picMkLst>
        </pc:picChg>
      </pc:sldChg>
      <pc:sldChg chg="addSp delSp modSp mod setBg">
        <pc:chgData name="Daniel Jolley" userId="S::daniel.r.jolley_northumbria.ac.uk#ext#@gla.onmicrosoft.com::ff3d0ea7-c639-45dc-9d98-7d8f553de168" providerId="AD" clId="Web-{CAB18828-8F5A-52AD-59B8-2328F211E1AE}" dt="2021-05-10T15:01:05.908" v="78" actId="20577"/>
        <pc:sldMkLst>
          <pc:docMk/>
          <pc:sldMk cId="3325446552" sldId="272"/>
        </pc:sldMkLst>
        <pc:spChg chg="mod">
          <ac:chgData name="Daniel Jolley" userId="S::daniel.r.jolley_northumbria.ac.uk#ext#@gla.onmicrosoft.com::ff3d0ea7-c639-45dc-9d98-7d8f553de168" providerId="AD" clId="Web-{CAB18828-8F5A-52AD-59B8-2328F211E1AE}" dt="2021-05-10T15:01:05.908" v="78" actId="20577"/>
          <ac:spMkLst>
            <pc:docMk/>
            <pc:sldMk cId="3325446552" sldId="272"/>
            <ac:spMk id="2" creationId="{0DDCF69B-B89B-45A5-B435-4C07383D975E}"/>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1" creationId="{158B3569-73B2-4D05-8E95-886A6EE17F1F}"/>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3" creationId="{B71758F4-3F46-45DA-8AC5-4E508DA080BA}"/>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7" creationId="{8D61482F-F3C5-4D66-8C5D-C6BBE3E1275C}"/>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24" creationId="{158B3569-73B2-4D05-8E95-886A6EE17F1F}"/>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26" creationId="{B71758F4-3F46-45DA-8AC5-4E508DA080BA}"/>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30" creationId="{8D61482F-F3C5-4D66-8C5D-C6BBE3E1275C}"/>
          </ac:spMkLst>
        </pc:spChg>
        <pc:picChg chg="add del">
          <ac:chgData name="Daniel Jolley" userId="S::daniel.r.jolley_northumbria.ac.uk#ext#@gla.onmicrosoft.com::ff3d0ea7-c639-45dc-9d98-7d8f553de168" providerId="AD" clId="Web-{CAB18828-8F5A-52AD-59B8-2328F211E1AE}" dt="2021-05-10T14:56:22.840" v="19"/>
          <ac:picMkLst>
            <pc:docMk/>
            <pc:sldMk cId="3325446552" sldId="272"/>
            <ac:picMk id="6" creationId="{9E2F6F13-51D9-4C21-8EED-83C8FCD95A1C}"/>
          </ac:picMkLst>
        </pc:picChg>
        <pc:picChg chg="add mod">
          <ac:chgData name="Daniel Jolley" userId="S::daniel.r.jolley_northumbria.ac.uk#ext#@gla.onmicrosoft.com::ff3d0ea7-c639-45dc-9d98-7d8f553de168" providerId="AD" clId="Web-{CAB18828-8F5A-52AD-59B8-2328F211E1AE}" dt="2021-05-10T14:56:41.606" v="22" actId="1076"/>
          <ac:picMkLst>
            <pc:docMk/>
            <pc:sldMk cId="3325446552" sldId="272"/>
            <ac:picMk id="14" creationId="{2543AE30-AF2E-4F24-9B27-270EC9034C46}"/>
          </ac:picMkLst>
        </pc:picChg>
        <pc:cxnChg chg="add del">
          <ac:chgData name="Daniel Jolley" userId="S::daniel.r.jolley_northumbria.ac.uk#ext#@gla.onmicrosoft.com::ff3d0ea7-c639-45dc-9d98-7d8f553de168" providerId="AD" clId="Web-{CAB18828-8F5A-52AD-59B8-2328F211E1AE}" dt="2021-05-10T14:56:22.840" v="19"/>
          <ac:cxnSpMkLst>
            <pc:docMk/>
            <pc:sldMk cId="3325446552" sldId="272"/>
            <ac:cxnSpMk id="9" creationId="{D1B787A8-0D67-4B7E-9B48-86BD906AB6B5}"/>
          </ac:cxnSpMkLst>
        </pc:cxnChg>
        <pc:cxnChg chg="add del">
          <ac:chgData name="Daniel Jolley" userId="S::daniel.r.jolley_northumbria.ac.uk#ext#@gla.onmicrosoft.com::ff3d0ea7-c639-45dc-9d98-7d8f553de168" providerId="AD" clId="Web-{CAB18828-8F5A-52AD-59B8-2328F211E1AE}" dt="2021-05-10T14:56:22.840" v="19"/>
          <ac:cxnSpMkLst>
            <pc:docMk/>
            <pc:sldMk cId="3325446552" sldId="272"/>
            <ac:cxnSpMk id="15" creationId="{56020367-4FD5-4596-8E10-C5F095CD8DBF}"/>
          </ac:cxnSpMkLst>
        </pc:cxnChg>
        <pc:cxnChg chg="add del">
          <ac:chgData name="Daniel Jolley" userId="S::daniel.r.jolley_northumbria.ac.uk#ext#@gla.onmicrosoft.com::ff3d0ea7-c639-45dc-9d98-7d8f553de168" providerId="AD" clId="Web-{CAB18828-8F5A-52AD-59B8-2328F211E1AE}" dt="2021-05-10T14:55:45.198" v="18"/>
          <ac:cxnSpMkLst>
            <pc:docMk/>
            <pc:sldMk cId="3325446552" sldId="272"/>
            <ac:cxnSpMk id="22" creationId="{D1B787A8-0D67-4B7E-9B48-86BD906AB6B5}"/>
          </ac:cxnSpMkLst>
        </pc:cxnChg>
        <pc:cxnChg chg="add del">
          <ac:chgData name="Daniel Jolley" userId="S::daniel.r.jolley_northumbria.ac.uk#ext#@gla.onmicrosoft.com::ff3d0ea7-c639-45dc-9d98-7d8f553de168" providerId="AD" clId="Web-{CAB18828-8F5A-52AD-59B8-2328F211E1AE}" dt="2021-05-10T14:55:45.198" v="18"/>
          <ac:cxnSpMkLst>
            <pc:docMk/>
            <pc:sldMk cId="3325446552" sldId="272"/>
            <ac:cxnSpMk id="28" creationId="{56020367-4FD5-4596-8E10-C5F095CD8DBF}"/>
          </ac:cxnSpMkLst>
        </pc:cxnChg>
      </pc:sldChg>
      <pc:sldChg chg="addSp modSp">
        <pc:chgData name="Daniel Jolley" userId="S::daniel.r.jolley_northumbria.ac.uk#ext#@gla.onmicrosoft.com::ff3d0ea7-c639-45dc-9d98-7d8f553de168" providerId="AD" clId="Web-{CAB18828-8F5A-52AD-59B8-2328F211E1AE}" dt="2021-05-10T15:01:06.408" v="82" actId="20577"/>
        <pc:sldMkLst>
          <pc:docMk/>
          <pc:sldMk cId="187773451" sldId="273"/>
        </pc:sldMkLst>
        <pc:spChg chg="mod">
          <ac:chgData name="Daniel Jolley" userId="S::daniel.r.jolley_northumbria.ac.uk#ext#@gla.onmicrosoft.com::ff3d0ea7-c639-45dc-9d98-7d8f553de168" providerId="AD" clId="Web-{CAB18828-8F5A-52AD-59B8-2328F211E1AE}" dt="2021-05-10T15:01:06.408" v="82" actId="20577"/>
          <ac:spMkLst>
            <pc:docMk/>
            <pc:sldMk cId="187773451" sldId="273"/>
            <ac:spMk id="2" creationId="{37037516-2BAC-4B71-B3A5-9329CD6C7A87}"/>
          </ac:spMkLst>
        </pc:spChg>
        <pc:picChg chg="add">
          <ac:chgData name="Daniel Jolley" userId="S::daniel.r.jolley_northumbria.ac.uk#ext#@gla.onmicrosoft.com::ff3d0ea7-c639-45dc-9d98-7d8f553de168" providerId="AD" clId="Web-{CAB18828-8F5A-52AD-59B8-2328F211E1AE}" dt="2021-05-10T14:57:49.716" v="35"/>
          <ac:picMkLst>
            <pc:docMk/>
            <pc:sldMk cId="187773451" sldId="273"/>
            <ac:picMk id="4" creationId="{6D7049BB-94D7-4388-9B9B-BACC1B265745}"/>
          </ac:picMkLst>
        </pc:picChg>
      </pc:sldChg>
      <pc:sldChg chg="addSp modSp">
        <pc:chgData name="Daniel Jolley" userId="S::daniel.r.jolley_northumbria.ac.uk#ext#@gla.onmicrosoft.com::ff3d0ea7-c639-45dc-9d98-7d8f553de168" providerId="AD" clId="Web-{CAB18828-8F5A-52AD-59B8-2328F211E1AE}" dt="2021-05-10T15:01:06.486" v="83" actId="20577"/>
        <pc:sldMkLst>
          <pc:docMk/>
          <pc:sldMk cId="3489066406" sldId="274"/>
        </pc:sldMkLst>
        <pc:spChg chg="mod">
          <ac:chgData name="Daniel Jolley" userId="S::daniel.r.jolley_northumbria.ac.uk#ext#@gla.onmicrosoft.com::ff3d0ea7-c639-45dc-9d98-7d8f553de168" providerId="AD" clId="Web-{CAB18828-8F5A-52AD-59B8-2328F211E1AE}" dt="2021-05-10T15:01:06.486" v="83" actId="20577"/>
          <ac:spMkLst>
            <pc:docMk/>
            <pc:sldMk cId="3489066406" sldId="274"/>
            <ac:spMk id="2" creationId="{37037516-2BAC-4B71-B3A5-9329CD6C7A87}"/>
          </ac:spMkLst>
        </pc:spChg>
        <pc:picChg chg="add">
          <ac:chgData name="Daniel Jolley" userId="S::daniel.r.jolley_northumbria.ac.uk#ext#@gla.onmicrosoft.com::ff3d0ea7-c639-45dc-9d98-7d8f553de168" providerId="AD" clId="Web-{CAB18828-8F5A-52AD-59B8-2328F211E1AE}" dt="2021-05-10T14:58:45.889" v="41"/>
          <ac:picMkLst>
            <pc:docMk/>
            <pc:sldMk cId="3489066406" sldId="274"/>
            <ac:picMk id="4" creationId="{434580CE-A749-42F5-97C4-67DDF980FC62}"/>
          </ac:picMkLst>
        </pc:picChg>
      </pc:sldChg>
      <pc:sldChg chg="modSp">
        <pc:chgData name="Daniel Jolley" userId="S::daniel.r.jolley_northumbria.ac.uk#ext#@gla.onmicrosoft.com::ff3d0ea7-c639-45dc-9d98-7d8f553de168" providerId="AD" clId="Web-{CAB18828-8F5A-52AD-59B8-2328F211E1AE}" dt="2021-05-10T14:53:51.477" v="8" actId="20577"/>
        <pc:sldMkLst>
          <pc:docMk/>
          <pc:sldMk cId="1080898808" sldId="289"/>
        </pc:sldMkLst>
        <pc:spChg chg="mod">
          <ac:chgData name="Daniel Jolley" userId="S::daniel.r.jolley_northumbria.ac.uk#ext#@gla.onmicrosoft.com::ff3d0ea7-c639-45dc-9d98-7d8f553de168" providerId="AD" clId="Web-{CAB18828-8F5A-52AD-59B8-2328F211E1AE}" dt="2021-05-10T14:53:51.477" v="8" actId="20577"/>
          <ac:spMkLst>
            <pc:docMk/>
            <pc:sldMk cId="1080898808" sldId="289"/>
            <ac:spMk id="3" creationId="{7F8E1B66-AFA8-44DE-B8E3-21AAE7DDED21}"/>
          </ac:spMkLst>
        </pc:spChg>
      </pc:sldChg>
      <pc:sldChg chg="modSp">
        <pc:chgData name="Daniel Jolley" userId="S::daniel.r.jolley_northumbria.ac.uk#ext#@gla.onmicrosoft.com::ff3d0ea7-c639-45dc-9d98-7d8f553de168" providerId="AD" clId="Web-{CAB18828-8F5A-52AD-59B8-2328F211E1AE}" dt="2021-05-10T15:07:05.524" v="87" actId="20577"/>
        <pc:sldMkLst>
          <pc:docMk/>
          <pc:sldMk cId="3360953595" sldId="290"/>
        </pc:sldMkLst>
        <pc:spChg chg="mod">
          <ac:chgData name="Daniel Jolley" userId="S::daniel.r.jolley_northumbria.ac.uk#ext#@gla.onmicrosoft.com::ff3d0ea7-c639-45dc-9d98-7d8f553de168" providerId="AD" clId="Web-{CAB18828-8F5A-52AD-59B8-2328F211E1AE}" dt="2021-05-10T15:07:05.524" v="87" actId="20577"/>
          <ac:spMkLst>
            <pc:docMk/>
            <pc:sldMk cId="3360953595" sldId="290"/>
            <ac:spMk id="3" creationId="{7EC23E9F-F9B1-4AF2-B8F8-F9BA8EEC20AC}"/>
          </ac:spMkLst>
        </pc:spChg>
      </pc:sldChg>
      <pc:sldChg chg="modSp">
        <pc:chgData name="Daniel Jolley" userId="S::daniel.r.jolley_northumbria.ac.uk#ext#@gla.onmicrosoft.com::ff3d0ea7-c639-45dc-9d98-7d8f553de168" providerId="AD" clId="Web-{CAB18828-8F5A-52AD-59B8-2328F211E1AE}" dt="2021-05-10T14:55:13.729" v="15" actId="20577"/>
        <pc:sldMkLst>
          <pc:docMk/>
          <pc:sldMk cId="347755081" sldId="291"/>
        </pc:sldMkLst>
        <pc:spChg chg="mod">
          <ac:chgData name="Daniel Jolley" userId="S::daniel.r.jolley_northumbria.ac.uk#ext#@gla.onmicrosoft.com::ff3d0ea7-c639-45dc-9d98-7d8f553de168" providerId="AD" clId="Web-{CAB18828-8F5A-52AD-59B8-2328F211E1AE}" dt="2021-05-10T14:55:13.729" v="15" actId="20577"/>
          <ac:spMkLst>
            <pc:docMk/>
            <pc:sldMk cId="347755081" sldId="291"/>
            <ac:spMk id="2" creationId="{B7D63936-BA1C-4F96-8F18-44689A7B0082}"/>
          </ac:spMkLst>
        </pc:spChg>
        <pc:spChg chg="mod">
          <ac:chgData name="Daniel Jolley" userId="S::daniel.r.jolley_northumbria.ac.uk#ext#@gla.onmicrosoft.com::ff3d0ea7-c639-45dc-9d98-7d8f553de168" providerId="AD" clId="Web-{CAB18828-8F5A-52AD-59B8-2328F211E1AE}" dt="2021-05-10T14:54:33.244" v="13" actId="20577"/>
          <ac:spMkLst>
            <pc:docMk/>
            <pc:sldMk cId="347755081" sldId="291"/>
            <ac:spMk id="3" creationId="{7EC23E9F-F9B1-4AF2-B8F8-F9BA8EEC20AC}"/>
          </ac:spMkLst>
        </pc:spChg>
      </pc:sldChg>
      <pc:sldChg chg="modSp">
        <pc:chgData name="Daniel Jolley" userId="S::daniel.r.jolley_northumbria.ac.uk#ext#@gla.onmicrosoft.com::ff3d0ea7-c639-45dc-9d98-7d8f553de168" providerId="AD" clId="Web-{CAB18828-8F5A-52AD-59B8-2328F211E1AE}" dt="2021-05-10T14:59:36.375" v="52" actId="20577"/>
        <pc:sldMkLst>
          <pc:docMk/>
          <pc:sldMk cId="4255737928" sldId="294"/>
        </pc:sldMkLst>
        <pc:spChg chg="mod">
          <ac:chgData name="Daniel Jolley" userId="S::daniel.r.jolley_northumbria.ac.uk#ext#@gla.onmicrosoft.com::ff3d0ea7-c639-45dc-9d98-7d8f553de168" providerId="AD" clId="Web-{CAB18828-8F5A-52AD-59B8-2328F211E1AE}" dt="2021-05-10T14:59:36.375" v="52" actId="20577"/>
          <ac:spMkLst>
            <pc:docMk/>
            <pc:sldMk cId="4255737928" sldId="294"/>
            <ac:spMk id="5" creationId="{C4D76CC6-6B72-458C-A951-C24F0524EA6C}"/>
          </ac:spMkLst>
        </pc:spChg>
      </pc:sldChg>
      <pc:sldChg chg="modSp">
        <pc:chgData name="Daniel Jolley" userId="S::daniel.r.jolley_northumbria.ac.uk#ext#@gla.onmicrosoft.com::ff3d0ea7-c639-45dc-9d98-7d8f553de168" providerId="AD" clId="Web-{CAB18828-8F5A-52AD-59B8-2328F211E1AE}" dt="2021-05-10T15:00:04" v="74" actId="20577"/>
        <pc:sldMkLst>
          <pc:docMk/>
          <pc:sldMk cId="1621522748" sldId="296"/>
        </pc:sldMkLst>
        <pc:spChg chg="mod">
          <ac:chgData name="Daniel Jolley" userId="S::daniel.r.jolley_northumbria.ac.uk#ext#@gla.onmicrosoft.com::ff3d0ea7-c639-45dc-9d98-7d8f553de168" providerId="AD" clId="Web-{CAB18828-8F5A-52AD-59B8-2328F211E1AE}" dt="2021-05-10T15:00:04" v="74" actId="20577"/>
          <ac:spMkLst>
            <pc:docMk/>
            <pc:sldMk cId="1621522748" sldId="296"/>
            <ac:spMk id="5" creationId="{C4D76CC6-6B72-458C-A951-C24F0524EA6C}"/>
          </ac:spMkLst>
        </pc:spChg>
      </pc:sldChg>
      <pc:sldChg chg="addSp modSp">
        <pc:chgData name="Daniel Jolley" userId="S::daniel.r.jolley_northumbria.ac.uk#ext#@gla.onmicrosoft.com::ff3d0ea7-c639-45dc-9d98-7d8f553de168" providerId="AD" clId="Web-{CAB18828-8F5A-52AD-59B8-2328F211E1AE}" dt="2021-05-10T14:57:06.700" v="26" actId="20577"/>
        <pc:sldMkLst>
          <pc:docMk/>
          <pc:sldMk cId="3904972951" sldId="298"/>
        </pc:sldMkLst>
        <pc:spChg chg="mod">
          <ac:chgData name="Daniel Jolley" userId="S::daniel.r.jolley_northumbria.ac.uk#ext#@gla.onmicrosoft.com::ff3d0ea7-c639-45dc-9d98-7d8f553de168" providerId="AD" clId="Web-{CAB18828-8F5A-52AD-59B8-2328F211E1AE}" dt="2021-05-10T14:57:06.700" v="26" actId="20577"/>
          <ac:spMkLst>
            <pc:docMk/>
            <pc:sldMk cId="3904972951" sldId="298"/>
            <ac:spMk id="3" creationId="{158114FC-5574-4372-9CC4-9304D4D2063C}"/>
          </ac:spMkLst>
        </pc:spChg>
        <pc:picChg chg="add mod">
          <ac:chgData name="Daniel Jolley" userId="S::daniel.r.jolley_northumbria.ac.uk#ext#@gla.onmicrosoft.com::ff3d0ea7-c639-45dc-9d98-7d8f553de168" providerId="AD" clId="Web-{CAB18828-8F5A-52AD-59B8-2328F211E1AE}" dt="2021-05-10T14:57:06.356" v="25" actId="1076"/>
          <ac:picMkLst>
            <pc:docMk/>
            <pc:sldMk cId="3904972951" sldId="298"/>
            <ac:picMk id="5" creationId="{E57FCC41-8C35-42F3-AAFE-ACECB617D61F}"/>
          </ac:picMkLst>
        </pc:picChg>
      </pc:sldChg>
      <pc:sldChg chg="addSp modSp">
        <pc:chgData name="Daniel Jolley" userId="S::daniel.r.jolley_northumbria.ac.uk#ext#@gla.onmicrosoft.com::ff3d0ea7-c639-45dc-9d98-7d8f553de168" providerId="AD" clId="Web-{CAB18828-8F5A-52AD-59B8-2328F211E1AE}" dt="2021-05-10T15:01:05.877" v="77" actId="1076"/>
        <pc:sldMkLst>
          <pc:docMk/>
          <pc:sldMk cId="674261996" sldId="299"/>
        </pc:sldMkLst>
        <pc:spChg chg="mod">
          <ac:chgData name="Daniel Jolley" userId="S::daniel.r.jolley_northumbria.ac.uk#ext#@gla.onmicrosoft.com::ff3d0ea7-c639-45dc-9d98-7d8f553de168" providerId="AD" clId="Web-{CAB18828-8F5A-52AD-59B8-2328F211E1AE}" dt="2021-05-10T15:01:05.877" v="77" actId="1076"/>
          <ac:spMkLst>
            <pc:docMk/>
            <pc:sldMk cId="674261996" sldId="299"/>
            <ac:spMk id="2" creationId="{DEF16AA3-6C3F-4C05-8FA5-EF4C1F776AE7}"/>
          </ac:spMkLst>
        </pc:spChg>
        <pc:spChg chg="mod">
          <ac:chgData name="Daniel Jolley" userId="S::daniel.r.jolley_northumbria.ac.uk#ext#@gla.onmicrosoft.com::ff3d0ea7-c639-45dc-9d98-7d8f553de168" providerId="AD" clId="Web-{CAB18828-8F5A-52AD-59B8-2328F211E1AE}" dt="2021-05-10T15:01:05.673" v="76" actId="20577"/>
          <ac:spMkLst>
            <pc:docMk/>
            <pc:sldMk cId="674261996" sldId="299"/>
            <ac:spMk id="3" creationId="{9A6807E6-DFEC-4A87-80FB-D9BABDF6A4D1}"/>
          </ac:spMkLst>
        </pc:spChg>
        <pc:picChg chg="add mod">
          <ac:chgData name="Daniel Jolley" userId="S::daniel.r.jolley_northumbria.ac.uk#ext#@gla.onmicrosoft.com::ff3d0ea7-c639-45dc-9d98-7d8f553de168" providerId="AD" clId="Web-{CAB18828-8F5A-52AD-59B8-2328F211E1AE}" dt="2021-05-10T14:57:49.670" v="34" actId="1076"/>
          <ac:picMkLst>
            <pc:docMk/>
            <pc:sldMk cId="674261996" sldId="299"/>
            <ac:picMk id="5" creationId="{4A0322A8-BCB0-4F77-83D0-8D2FA60EB4FD}"/>
          </ac:picMkLst>
        </pc:picChg>
      </pc:sldChg>
      <pc:sldChg chg="addSp modSp">
        <pc:chgData name="Daniel Jolley" userId="S::daniel.r.jolley_northumbria.ac.uk#ext#@gla.onmicrosoft.com::ff3d0ea7-c639-45dc-9d98-7d8f553de168" providerId="AD" clId="Web-{CAB18828-8F5A-52AD-59B8-2328F211E1AE}" dt="2021-05-10T14:58:45.858" v="40" actId="1076"/>
        <pc:sldMkLst>
          <pc:docMk/>
          <pc:sldMk cId="1542552906" sldId="300"/>
        </pc:sldMkLst>
        <pc:spChg chg="mod">
          <ac:chgData name="Daniel Jolley" userId="S::daniel.r.jolley_northumbria.ac.uk#ext#@gla.onmicrosoft.com::ff3d0ea7-c639-45dc-9d98-7d8f553de168" providerId="AD" clId="Web-{CAB18828-8F5A-52AD-59B8-2328F211E1AE}" dt="2021-05-10T14:58:45.858" v="40" actId="1076"/>
          <ac:spMkLst>
            <pc:docMk/>
            <pc:sldMk cId="1542552906" sldId="300"/>
            <ac:spMk id="3" creationId="{810A0D4A-29E3-4DE3-AB2C-96E3C17B248D}"/>
          </ac:spMkLst>
        </pc:spChg>
        <pc:picChg chg="add mod">
          <ac:chgData name="Daniel Jolley" userId="S::daniel.r.jolley_northumbria.ac.uk#ext#@gla.onmicrosoft.com::ff3d0ea7-c639-45dc-9d98-7d8f553de168" providerId="AD" clId="Web-{CAB18828-8F5A-52AD-59B8-2328F211E1AE}" dt="2021-05-10T14:58:45.702" v="39" actId="1076"/>
          <ac:picMkLst>
            <pc:docMk/>
            <pc:sldMk cId="1542552906" sldId="300"/>
            <ac:picMk id="5" creationId="{9C5D1447-41A6-4B81-BC35-DDDAC6370B1B}"/>
          </ac:picMkLst>
        </pc:picChg>
      </pc:sldChg>
      <pc:sldChg chg="addSp modSp">
        <pc:chgData name="Daniel Jolley" userId="S::daniel.r.jolley_northumbria.ac.uk#ext#@gla.onmicrosoft.com::ff3d0ea7-c639-45dc-9d98-7d8f553de168" providerId="AD" clId="Web-{CAB18828-8F5A-52AD-59B8-2328F211E1AE}" dt="2021-05-10T15:01:06.564" v="84" actId="20577"/>
        <pc:sldMkLst>
          <pc:docMk/>
          <pc:sldMk cId="2285191856" sldId="301"/>
        </pc:sldMkLst>
        <pc:spChg chg="mod">
          <ac:chgData name="Daniel Jolley" userId="S::daniel.r.jolley_northumbria.ac.uk#ext#@gla.onmicrosoft.com::ff3d0ea7-c639-45dc-9d98-7d8f553de168" providerId="AD" clId="Web-{CAB18828-8F5A-52AD-59B8-2328F211E1AE}" dt="2021-05-10T15:01:06.564" v="84" actId="20577"/>
          <ac:spMkLst>
            <pc:docMk/>
            <pc:sldMk cId="2285191856" sldId="301"/>
            <ac:spMk id="3" creationId="{40AB986D-7009-4221-BB09-217FCBC87AAE}"/>
          </ac:spMkLst>
        </pc:spChg>
        <pc:picChg chg="add mod">
          <ac:chgData name="Daniel Jolley" userId="S::daniel.r.jolley_northumbria.ac.uk#ext#@gla.onmicrosoft.com::ff3d0ea7-c639-45dc-9d98-7d8f553de168" providerId="AD" clId="Web-{CAB18828-8F5A-52AD-59B8-2328F211E1AE}" dt="2021-05-10T14:58:47.093" v="45" actId="1076"/>
          <ac:picMkLst>
            <pc:docMk/>
            <pc:sldMk cId="2285191856" sldId="301"/>
            <ac:picMk id="5" creationId="{13A43460-8131-490D-B4F7-D46E6619B076}"/>
          </ac:picMkLst>
        </pc:picChg>
      </pc:sldChg>
      <pc:sldChg chg="modSp">
        <pc:chgData name="Daniel Jolley" userId="S::daniel.r.jolley_northumbria.ac.uk#ext#@gla.onmicrosoft.com::ff3d0ea7-c639-45dc-9d98-7d8f553de168" providerId="AD" clId="Web-{CAB18828-8F5A-52AD-59B8-2328F211E1AE}" dt="2021-05-10T14:59:58.063" v="69" actId="14100"/>
        <pc:sldMkLst>
          <pc:docMk/>
          <pc:sldMk cId="1687794445" sldId="303"/>
        </pc:sldMkLst>
        <pc:spChg chg="mod">
          <ac:chgData name="Daniel Jolley" userId="S::daniel.r.jolley_northumbria.ac.uk#ext#@gla.onmicrosoft.com::ff3d0ea7-c639-45dc-9d98-7d8f553de168" providerId="AD" clId="Web-{CAB18828-8F5A-52AD-59B8-2328F211E1AE}" dt="2021-05-10T14:59:58.063" v="69" actId="14100"/>
          <ac:spMkLst>
            <pc:docMk/>
            <pc:sldMk cId="1687794445" sldId="303"/>
            <ac:spMk id="2" creationId="{92C6F4C7-8D9A-418E-A101-B54DB55B94BD}"/>
          </ac:spMkLst>
        </pc:spChg>
      </pc:sldChg>
    </pc:docChg>
  </pc:docChgLst>
  <pc:docChgLst>
    <pc:chgData name="Daniel Jolley" userId="S::daniel.r.jolley_northumbria.ac.uk#ext#@gla.onmicrosoft.com::ff3d0ea7-c639-45dc-9d98-7d8f553de168" providerId="AD" clId="Web-{9463315D-76B4-A403-7B15-95C7A46D61F8}"/>
    <pc:docChg chg="addSld modSld">
      <pc:chgData name="Daniel Jolley" userId="S::daniel.r.jolley_northumbria.ac.uk#ext#@gla.onmicrosoft.com::ff3d0ea7-c639-45dc-9d98-7d8f553de168" providerId="AD" clId="Web-{9463315D-76B4-A403-7B15-95C7A46D61F8}" dt="2021-05-12T20:12:54.217" v="56" actId="20577"/>
      <pc:docMkLst>
        <pc:docMk/>
      </pc:docMkLst>
      <pc:sldChg chg="modSp">
        <pc:chgData name="Daniel Jolley" userId="S::daniel.r.jolley_northumbria.ac.uk#ext#@gla.onmicrosoft.com::ff3d0ea7-c639-45dc-9d98-7d8f553de168" providerId="AD" clId="Web-{9463315D-76B4-A403-7B15-95C7A46D61F8}" dt="2021-05-12T20:00:49.863" v="2" actId="20577"/>
        <pc:sldMkLst>
          <pc:docMk/>
          <pc:sldMk cId="1080898808" sldId="289"/>
        </pc:sldMkLst>
        <pc:spChg chg="mod">
          <ac:chgData name="Daniel Jolley" userId="S::daniel.r.jolley_northumbria.ac.uk#ext#@gla.onmicrosoft.com::ff3d0ea7-c639-45dc-9d98-7d8f553de168" providerId="AD" clId="Web-{9463315D-76B4-A403-7B15-95C7A46D61F8}" dt="2021-05-12T20:00:49.863" v="2" actId="20577"/>
          <ac:spMkLst>
            <pc:docMk/>
            <pc:sldMk cId="1080898808" sldId="289"/>
            <ac:spMk id="3" creationId="{7F8E1B66-AFA8-44DE-B8E3-21AAE7DDED21}"/>
          </ac:spMkLst>
        </pc:spChg>
      </pc:sldChg>
      <pc:sldChg chg="modSp new">
        <pc:chgData name="Daniel Jolley" userId="S::daniel.r.jolley_northumbria.ac.uk#ext#@gla.onmicrosoft.com::ff3d0ea7-c639-45dc-9d98-7d8f553de168" providerId="AD" clId="Web-{9463315D-76B4-A403-7B15-95C7A46D61F8}" dt="2021-05-12T20:12:54.217" v="56" actId="20577"/>
        <pc:sldMkLst>
          <pc:docMk/>
          <pc:sldMk cId="1372526997" sldId="305"/>
        </pc:sldMkLst>
        <pc:spChg chg="mod">
          <ac:chgData name="Daniel Jolley" userId="S::daniel.r.jolley_northumbria.ac.uk#ext#@gla.onmicrosoft.com::ff3d0ea7-c639-45dc-9d98-7d8f553de168" providerId="AD" clId="Web-{9463315D-76B4-A403-7B15-95C7A46D61F8}" dt="2021-05-12T20:12:54.217" v="56" actId="20577"/>
          <ac:spMkLst>
            <pc:docMk/>
            <pc:sldMk cId="1372526997" sldId="305"/>
            <ac:spMk id="3" creationId="{00D5D566-179F-4699-B832-51743D043581}"/>
          </ac:spMkLst>
        </pc:spChg>
      </pc:sldChg>
    </pc:docChg>
  </pc:docChgLst>
  <pc:docChgLst>
    <pc:chgData name="Gemma Haywood (PGR)" userId="S::2605879h@student.gla.ac.uk::f659df59-1c8f-4f6d-a978-1ed84be3a55e" providerId="AD" clId="Web-{9DC55E80-71B9-90FC-9B4C-8A6A4DD90455}"/>
    <pc:docChg chg="modSld">
      <pc:chgData name="Gemma Haywood (PGR)" userId="S::2605879h@student.gla.ac.uk::f659df59-1c8f-4f6d-a978-1ed84be3a55e" providerId="AD" clId="Web-{9DC55E80-71B9-90FC-9B4C-8A6A4DD90455}" dt="2021-05-08T16:51:14.621" v="275"/>
      <pc:docMkLst>
        <pc:docMk/>
      </pc:docMkLst>
      <pc:sldChg chg="modNotes">
        <pc:chgData name="Gemma Haywood (PGR)" userId="S::2605879h@student.gla.ac.uk::f659df59-1c8f-4f6d-a978-1ed84be3a55e" providerId="AD" clId="Web-{9DC55E80-71B9-90FC-9B4C-8A6A4DD90455}" dt="2021-05-08T16:45:38.785" v="182"/>
        <pc:sldMkLst>
          <pc:docMk/>
          <pc:sldMk cId="4251600789" sldId="271"/>
        </pc:sldMkLst>
      </pc:sldChg>
      <pc:sldChg chg="modNotes">
        <pc:chgData name="Gemma Haywood (PGR)" userId="S::2605879h@student.gla.ac.uk::f659df59-1c8f-4f6d-a978-1ed84be3a55e" providerId="AD" clId="Web-{9DC55E80-71B9-90FC-9B4C-8A6A4DD90455}" dt="2021-05-08T16:41:41.686" v="27"/>
        <pc:sldMkLst>
          <pc:docMk/>
          <pc:sldMk cId="3325446552" sldId="272"/>
        </pc:sldMkLst>
      </pc:sldChg>
      <pc:sldChg chg="modNotes">
        <pc:chgData name="Gemma Haywood (PGR)" userId="S::2605879h@student.gla.ac.uk::f659df59-1c8f-4f6d-a978-1ed84be3a55e" providerId="AD" clId="Web-{9DC55E80-71B9-90FC-9B4C-8A6A4DD90455}" dt="2021-05-08T16:48:30.492" v="209"/>
        <pc:sldMkLst>
          <pc:docMk/>
          <pc:sldMk cId="187773451" sldId="273"/>
        </pc:sldMkLst>
      </pc:sldChg>
      <pc:sldChg chg="modNotes">
        <pc:chgData name="Gemma Haywood (PGR)" userId="S::2605879h@student.gla.ac.uk::f659df59-1c8f-4f6d-a978-1ed84be3a55e" providerId="AD" clId="Web-{9DC55E80-71B9-90FC-9B4C-8A6A4DD90455}" dt="2021-05-08T16:49:29.134" v="227"/>
        <pc:sldMkLst>
          <pc:docMk/>
          <pc:sldMk cId="3489066406" sldId="274"/>
        </pc:sldMkLst>
      </pc:sldChg>
      <pc:sldChg chg="addCm">
        <pc:chgData name="Gemma Haywood (PGR)" userId="S::2605879h@student.gla.ac.uk::f659df59-1c8f-4f6d-a978-1ed84be3a55e" providerId="AD" clId="Web-{9DC55E80-71B9-90FC-9B4C-8A6A4DD90455}" dt="2021-05-08T16:40:48.888" v="11"/>
        <pc:sldMkLst>
          <pc:docMk/>
          <pc:sldMk cId="2370273342" sldId="275"/>
        </pc:sldMkLst>
      </pc:sldChg>
      <pc:sldChg chg="modNotes">
        <pc:chgData name="Gemma Haywood (PGR)" userId="S::2605879h@student.gla.ac.uk::f659df59-1c8f-4f6d-a978-1ed84be3a55e" providerId="AD" clId="Web-{9DC55E80-71B9-90FC-9B4C-8A6A4DD90455}" dt="2021-05-08T16:51:14.621" v="275"/>
        <pc:sldMkLst>
          <pc:docMk/>
          <pc:sldMk cId="3360953595" sldId="290"/>
        </pc:sldMkLst>
      </pc:sldChg>
      <pc:sldChg chg="modSp">
        <pc:chgData name="Gemma Haywood (PGR)" userId="S::2605879h@student.gla.ac.uk::f659df59-1c8f-4f6d-a978-1ed84be3a55e" providerId="AD" clId="Web-{9DC55E80-71B9-90FC-9B4C-8A6A4DD90455}" dt="2021-05-08T16:39:23.511" v="10" actId="20577"/>
        <pc:sldMkLst>
          <pc:docMk/>
          <pc:sldMk cId="2981074159" sldId="297"/>
        </pc:sldMkLst>
        <pc:spChg chg="mod">
          <ac:chgData name="Gemma Haywood (PGR)" userId="S::2605879h@student.gla.ac.uk::f659df59-1c8f-4f6d-a978-1ed84be3a55e" providerId="AD" clId="Web-{9DC55E80-71B9-90FC-9B4C-8A6A4DD90455}" dt="2021-05-08T16:39:23.511" v="10" actId="20577"/>
          <ac:spMkLst>
            <pc:docMk/>
            <pc:sldMk cId="2981074159" sldId="297"/>
            <ac:spMk id="3" creationId="{4E4EBA8F-1D32-4186-BDF4-A55746EE9D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Understand why people might make fake videos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r>
            <a:rPr lang="en-GB" dirty="0"/>
            <a:t>Explore how you can check if videos are real</a:t>
          </a:r>
          <a:endParaRPr lang="en-US" dirty="0"/>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r>
            <a:rPr lang="en-GB" dirty="0"/>
            <a:t>Think about positive and negative use of fake videos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57D43-0654-46A3-8AB4-E405D8AC92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E6E1598-0220-46AD-8C00-8BA36471C145}">
      <dgm:prSet/>
      <dgm:spPr/>
      <dgm:t>
        <a:bodyPr/>
        <a:lstStyle/>
        <a:p>
          <a:r>
            <a:rPr lang="en-GB"/>
            <a:t>Quick Fire Quiz</a:t>
          </a:r>
          <a:endParaRPr lang="en-US" dirty="0"/>
        </a:p>
      </dgm:t>
    </dgm:pt>
    <dgm:pt modelId="{C3D33C59-DB10-4D1F-8695-1063170B40B2}" type="parTrans" cxnId="{F21EBA2F-9855-4743-85A1-989D4DFD6C4D}">
      <dgm:prSet/>
      <dgm:spPr/>
      <dgm:t>
        <a:bodyPr/>
        <a:lstStyle/>
        <a:p>
          <a:endParaRPr lang="en-GB"/>
        </a:p>
      </dgm:t>
    </dgm:pt>
    <dgm:pt modelId="{4EB3FA81-1BBF-475C-9472-B1BB6B2E2BAD}" type="sibTrans" cxnId="{F21EBA2F-9855-4743-85A1-989D4DFD6C4D}">
      <dgm:prSet/>
      <dgm:spPr/>
      <dgm:t>
        <a:bodyPr/>
        <a:lstStyle/>
        <a:p>
          <a:endParaRPr lang="en-GB"/>
        </a:p>
      </dgm:t>
    </dgm:pt>
    <dgm:pt modelId="{878533BB-6FB3-426A-B527-E1334FDDE51B}" type="pres">
      <dgm:prSet presAssocID="{19F57D43-0654-46A3-8AB4-E405D8AC9273}" presName="linear" presStyleCnt="0">
        <dgm:presLayoutVars>
          <dgm:animLvl val="lvl"/>
          <dgm:resizeHandles val="exact"/>
        </dgm:presLayoutVars>
      </dgm:prSet>
      <dgm:spPr/>
    </dgm:pt>
    <dgm:pt modelId="{A1A288D6-97F6-483F-B671-A3A53E54EABA}" type="pres">
      <dgm:prSet presAssocID="{9E6E1598-0220-46AD-8C00-8BA36471C145}" presName="parentText" presStyleLbl="node1" presStyleIdx="0" presStyleCnt="1">
        <dgm:presLayoutVars>
          <dgm:chMax val="0"/>
          <dgm:bulletEnabled val="1"/>
        </dgm:presLayoutVars>
      </dgm:prSet>
      <dgm:spPr/>
    </dgm:pt>
  </dgm:ptLst>
  <dgm:cxnLst>
    <dgm:cxn modelId="{00660F0B-7359-4857-966C-46AB91E8E681}" type="presOf" srcId="{9E6E1598-0220-46AD-8C00-8BA36471C145}" destId="{A1A288D6-97F6-483F-B671-A3A53E54EABA}" srcOrd="0" destOrd="0" presId="urn:microsoft.com/office/officeart/2005/8/layout/vList2"/>
    <dgm:cxn modelId="{F21EBA2F-9855-4743-85A1-989D4DFD6C4D}" srcId="{19F57D43-0654-46A3-8AB4-E405D8AC9273}" destId="{9E6E1598-0220-46AD-8C00-8BA36471C145}" srcOrd="0" destOrd="0" parTransId="{C3D33C59-DB10-4D1F-8695-1063170B40B2}" sibTransId="{4EB3FA81-1BBF-475C-9472-B1BB6B2E2BAD}"/>
    <dgm:cxn modelId="{44D33BC7-F6BE-4C7E-931F-5316688D6914}" type="presOf" srcId="{19F57D43-0654-46A3-8AB4-E405D8AC9273}" destId="{878533BB-6FB3-426A-B527-E1334FDDE51B}" srcOrd="0" destOrd="0" presId="urn:microsoft.com/office/officeart/2005/8/layout/vList2"/>
    <dgm:cxn modelId="{05FBF338-B4EE-4930-8AA1-BB6DB0D38555}" type="presParOf" srcId="{878533BB-6FB3-426A-B527-E1334FDDE51B}" destId="{A1A288D6-97F6-483F-B671-A3A53E54EAB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Why people might make fake videos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US" dirty="0"/>
            <a:t>How you can check if fake videos are real</a:t>
          </a:r>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pPr rtl="0"/>
          <a:r>
            <a:rPr lang="en-GB" dirty="0"/>
            <a:t>The potentially negative use of fake videos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custLinFactNeighborX="-2310" custLinFactNeighborY="-5186">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custLinFactNeighborX="2670" custLinFactNeighborY="37139">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20153"/>
          <a:ext cx="6245265" cy="17690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Understand why people might make fake videos</a:t>
          </a:r>
        </a:p>
      </dsp:txBody>
      <dsp:txXfrm>
        <a:off x="86357" y="106510"/>
        <a:ext cx="6072551" cy="1596325"/>
      </dsp:txXfrm>
    </dsp:sp>
    <dsp:sp modelId="{76D04452-1D3C-4E55-91F8-0AB593428E43}">
      <dsp:nvSpPr>
        <dsp:cNvPr id="0" name=""/>
        <dsp:cNvSpPr/>
      </dsp:nvSpPr>
      <dsp:spPr>
        <a:xfrm>
          <a:off x="0" y="1910153"/>
          <a:ext cx="6245265" cy="1769039"/>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Explore how you can check if videos are real</a:t>
          </a:r>
          <a:endParaRPr lang="en-US" sz="4200" kern="1200" dirty="0"/>
        </a:p>
      </dsp:txBody>
      <dsp:txXfrm>
        <a:off x="86357" y="1996510"/>
        <a:ext cx="6072551" cy="1596325"/>
      </dsp:txXfrm>
    </dsp:sp>
    <dsp:sp modelId="{F851EFBB-D087-452E-9EAC-623101B40868}">
      <dsp:nvSpPr>
        <dsp:cNvPr id="0" name=""/>
        <dsp:cNvSpPr/>
      </dsp:nvSpPr>
      <dsp:spPr>
        <a:xfrm>
          <a:off x="0" y="3800153"/>
          <a:ext cx="6245265" cy="1769039"/>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Think about positive and negative use of fake videos</a:t>
          </a:r>
          <a:endParaRPr lang="en-US" sz="4200" kern="1200" dirty="0"/>
        </a:p>
      </dsp:txBody>
      <dsp:txXfrm>
        <a:off x="86357" y="3886510"/>
        <a:ext cx="6072551" cy="1596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288D6-97F6-483F-B671-A3A53E54EABA}">
      <dsp:nvSpPr>
        <dsp:cNvPr id="0" name=""/>
        <dsp:cNvSpPr/>
      </dsp:nvSpPr>
      <dsp:spPr>
        <a:xfrm>
          <a:off x="0" y="1977136"/>
          <a:ext cx="6245265" cy="16350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a:t>Quick Fire Quiz</a:t>
          </a:r>
          <a:endParaRPr lang="en-US" sz="6500" kern="1200" dirty="0"/>
        </a:p>
      </dsp:txBody>
      <dsp:txXfrm>
        <a:off x="79818" y="2056954"/>
        <a:ext cx="6085629" cy="1475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284827"/>
          <a:ext cx="10476362" cy="11319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GB" sz="4500" kern="1200" dirty="0"/>
            <a:t>Why people might make fake videos</a:t>
          </a:r>
        </a:p>
      </dsp:txBody>
      <dsp:txXfrm>
        <a:off x="55258" y="340085"/>
        <a:ext cx="10365846" cy="1021459"/>
      </dsp:txXfrm>
    </dsp:sp>
    <dsp:sp modelId="{76D04452-1D3C-4E55-91F8-0AB593428E43}">
      <dsp:nvSpPr>
        <dsp:cNvPr id="0" name=""/>
        <dsp:cNvSpPr/>
      </dsp:nvSpPr>
      <dsp:spPr>
        <a:xfrm>
          <a:off x="0" y="1601256"/>
          <a:ext cx="10476362" cy="1131975"/>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US" sz="4500" kern="1200" dirty="0"/>
            <a:t>How you can check if fake videos are real</a:t>
          </a:r>
        </a:p>
      </dsp:txBody>
      <dsp:txXfrm>
        <a:off x="55258" y="1656514"/>
        <a:ext cx="10365846" cy="1021459"/>
      </dsp:txXfrm>
    </dsp:sp>
    <dsp:sp modelId="{F851EFBB-D087-452E-9EAC-623101B40868}">
      <dsp:nvSpPr>
        <dsp:cNvPr id="0" name=""/>
        <dsp:cNvSpPr/>
      </dsp:nvSpPr>
      <dsp:spPr>
        <a:xfrm>
          <a:off x="0" y="2814699"/>
          <a:ext cx="10476362" cy="1131975"/>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GB" sz="4500" kern="1200" dirty="0"/>
            <a:t>The potentially negative use of fake videos</a:t>
          </a:r>
          <a:endParaRPr lang="en-US" sz="4500" kern="1200" dirty="0"/>
        </a:p>
      </dsp:txBody>
      <dsp:txXfrm>
        <a:off x="55258" y="2869957"/>
        <a:ext cx="10365846" cy="1021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F07F5-8BBB-45CE-AA17-CFBD3C082195}" type="datetimeFigureOut">
              <a:rPr lang="en-GB" smtClean="0"/>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99BDC-90FA-46FB-8629-DD622A26D0A4}" type="slidenum">
              <a:rPr lang="en-GB" smtClean="0"/>
              <a:t>‹#›</a:t>
            </a:fld>
            <a:endParaRPr lang="en-GB"/>
          </a:p>
        </p:txBody>
      </p:sp>
    </p:spTree>
    <p:extLst>
      <p:ext uri="{BB962C8B-B14F-4D97-AF65-F5344CB8AC3E}">
        <p14:creationId xmlns:p14="http://schemas.microsoft.com/office/powerpoint/2010/main" val="64328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D99BDC-90FA-46FB-8629-DD622A26D0A4}" type="slidenum">
              <a:rPr lang="en-GB" smtClean="0"/>
              <a:t>3</a:t>
            </a:fld>
            <a:endParaRPr lang="en-GB"/>
          </a:p>
        </p:txBody>
      </p:sp>
    </p:spTree>
    <p:extLst>
      <p:ext uri="{BB962C8B-B14F-4D97-AF65-F5344CB8AC3E}">
        <p14:creationId xmlns:p14="http://schemas.microsoft.com/office/powerpoint/2010/main" val="67162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19</a:t>
            </a:fld>
            <a:endParaRPr lang="en-GB"/>
          </a:p>
        </p:txBody>
      </p:sp>
    </p:spTree>
    <p:extLst>
      <p:ext uri="{BB962C8B-B14F-4D97-AF65-F5344CB8AC3E}">
        <p14:creationId xmlns:p14="http://schemas.microsoft.com/office/powerpoint/2010/main" val="3228888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Humour</a:t>
            </a:r>
            <a:r>
              <a:rPr lang="en-US" dirty="0">
                <a:cs typeface="Calibri"/>
              </a:rPr>
              <a:t>, entertainment, financial reasons e.g. don't actually have to pay Tom Cruise to come to a studio</a:t>
            </a:r>
          </a:p>
        </p:txBody>
      </p:sp>
      <p:sp>
        <p:nvSpPr>
          <p:cNvPr id="4" name="Slide Number Placeholder 3"/>
          <p:cNvSpPr>
            <a:spLocks noGrp="1"/>
          </p:cNvSpPr>
          <p:nvPr>
            <p:ph type="sldNum" sz="quarter" idx="5"/>
          </p:nvPr>
        </p:nvSpPr>
        <p:spPr/>
        <p:txBody>
          <a:bodyPr/>
          <a:lstStyle/>
          <a:p>
            <a:fld id="{45D99BDC-90FA-46FB-8629-DD622A26D0A4}" type="slidenum">
              <a:rPr lang="en-GB" smtClean="0"/>
              <a:t>21</a:t>
            </a:fld>
            <a:endParaRPr lang="en-GB"/>
          </a:p>
        </p:txBody>
      </p:sp>
    </p:spTree>
    <p:extLst>
      <p:ext uri="{BB962C8B-B14F-4D97-AF65-F5344CB8AC3E}">
        <p14:creationId xmlns:p14="http://schemas.microsoft.com/office/powerpoint/2010/main" val="397232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 be done without people's permission, can be used in a harmful way</a:t>
            </a:r>
          </a:p>
        </p:txBody>
      </p:sp>
      <p:sp>
        <p:nvSpPr>
          <p:cNvPr id="4" name="Slide Number Placeholder 3"/>
          <p:cNvSpPr>
            <a:spLocks noGrp="1"/>
          </p:cNvSpPr>
          <p:nvPr>
            <p:ph type="sldNum" sz="quarter" idx="5"/>
          </p:nvPr>
        </p:nvSpPr>
        <p:spPr/>
        <p:txBody>
          <a:bodyPr/>
          <a:lstStyle/>
          <a:p>
            <a:fld id="{45D99BDC-90FA-46FB-8629-DD622A26D0A4}" type="slidenum">
              <a:rPr lang="en-GB" smtClean="0"/>
              <a:t>23</a:t>
            </a:fld>
            <a:endParaRPr lang="en-GB"/>
          </a:p>
        </p:txBody>
      </p:sp>
    </p:spTree>
    <p:extLst>
      <p:ext uri="{BB962C8B-B14F-4D97-AF65-F5344CB8AC3E}">
        <p14:creationId xmlns:p14="http://schemas.microsoft.com/office/powerpoint/2010/main" val="94350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this slide to link to other curricula </a:t>
            </a:r>
          </a:p>
        </p:txBody>
      </p:sp>
      <p:sp>
        <p:nvSpPr>
          <p:cNvPr id="4" name="Slide Number Placeholder 3"/>
          <p:cNvSpPr>
            <a:spLocks noGrp="1"/>
          </p:cNvSpPr>
          <p:nvPr>
            <p:ph type="sldNum" sz="quarter" idx="5"/>
          </p:nvPr>
        </p:nvSpPr>
        <p:spPr/>
        <p:txBody>
          <a:bodyPr/>
          <a:lstStyle/>
          <a:p>
            <a:fld id="{45D99BDC-90FA-46FB-8629-DD622A26D0A4}" type="slidenum">
              <a:rPr lang="en-GB" smtClean="0"/>
              <a:t>26</a:t>
            </a:fld>
            <a:endParaRPr lang="en-GB"/>
          </a:p>
        </p:txBody>
      </p:sp>
    </p:spTree>
    <p:extLst>
      <p:ext uri="{BB962C8B-B14F-4D97-AF65-F5344CB8AC3E}">
        <p14:creationId xmlns:p14="http://schemas.microsoft.com/office/powerpoint/2010/main" val="171914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29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https://youtu.be/anJGi3wiKXs</a:t>
            </a:r>
            <a:endParaRPr lang="en-GB" dirty="0"/>
          </a:p>
        </p:txBody>
      </p:sp>
      <p:sp>
        <p:nvSpPr>
          <p:cNvPr id="4" name="Slide Number Placeholder 3"/>
          <p:cNvSpPr>
            <a:spLocks noGrp="1"/>
          </p:cNvSpPr>
          <p:nvPr>
            <p:ph type="sldNum" sz="quarter" idx="5"/>
          </p:nvPr>
        </p:nvSpPr>
        <p:spPr/>
        <p:txBody>
          <a:bodyPr/>
          <a:lstStyle/>
          <a:p>
            <a:fld id="{45D99BDC-90FA-46FB-8629-DD622A26D0A4}" type="slidenum">
              <a:rPr lang="en-GB" smtClean="0"/>
              <a:t>5</a:t>
            </a:fld>
            <a:endParaRPr lang="en-GB"/>
          </a:p>
        </p:txBody>
      </p:sp>
    </p:spTree>
    <p:extLst>
      <p:ext uri="{BB962C8B-B14F-4D97-AF65-F5344CB8AC3E}">
        <p14:creationId xmlns:p14="http://schemas.microsoft.com/office/powerpoint/2010/main" val="244786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suggest getting students into small groups.  Play the video and ask them to discuss whether the video is real or fake and to give reasons why they believe this.  The answers are shown on a separate slide after the discussion questions. </a:t>
            </a:r>
          </a:p>
        </p:txBody>
      </p:sp>
      <p:sp>
        <p:nvSpPr>
          <p:cNvPr id="4" name="Slide Number Placeholder 3"/>
          <p:cNvSpPr>
            <a:spLocks noGrp="1"/>
          </p:cNvSpPr>
          <p:nvPr>
            <p:ph type="sldNum" sz="quarter" idx="5"/>
          </p:nvPr>
        </p:nvSpPr>
        <p:spPr/>
        <p:txBody>
          <a:bodyPr/>
          <a:lstStyle/>
          <a:p>
            <a:fld id="{45D99BDC-90FA-46FB-8629-DD622A26D0A4}" type="slidenum">
              <a:rPr lang="en-GB" smtClean="0"/>
              <a:t>6</a:t>
            </a:fld>
            <a:endParaRPr lang="en-GB"/>
          </a:p>
        </p:txBody>
      </p:sp>
    </p:spTree>
    <p:extLst>
      <p:ext uri="{BB962C8B-B14F-4D97-AF65-F5344CB8AC3E}">
        <p14:creationId xmlns:p14="http://schemas.microsoft.com/office/powerpoint/2010/main" val="275767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https://www.youtube.com/watch?v=tMujgAAyH-I</a:t>
            </a:r>
          </a:p>
        </p:txBody>
      </p:sp>
      <p:sp>
        <p:nvSpPr>
          <p:cNvPr id="4" name="Slide Number Placeholder 3"/>
          <p:cNvSpPr>
            <a:spLocks noGrp="1"/>
          </p:cNvSpPr>
          <p:nvPr>
            <p:ph type="sldNum" sz="quarter" idx="5"/>
          </p:nvPr>
        </p:nvSpPr>
        <p:spPr/>
        <p:txBody>
          <a:bodyPr/>
          <a:lstStyle/>
          <a:p>
            <a:fld id="{45D99BDC-90FA-46FB-8629-DD622A26D0A4}" type="slidenum">
              <a:rPr lang="en-GB" smtClean="0"/>
              <a:t>7</a:t>
            </a:fld>
            <a:endParaRPr lang="en-GB"/>
          </a:p>
        </p:txBody>
      </p:sp>
    </p:spTree>
    <p:extLst>
      <p:ext uri="{BB962C8B-B14F-4D97-AF65-F5344CB8AC3E}">
        <p14:creationId xmlns:p14="http://schemas.microsoft.com/office/powerpoint/2010/main" val="362315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https://www.youtube.com/watch?v=PEZiZ9G-gNs</a:t>
            </a:r>
          </a:p>
        </p:txBody>
      </p:sp>
      <p:sp>
        <p:nvSpPr>
          <p:cNvPr id="4" name="Slide Number Placeholder 3"/>
          <p:cNvSpPr>
            <a:spLocks noGrp="1"/>
          </p:cNvSpPr>
          <p:nvPr>
            <p:ph type="sldNum" sz="quarter" idx="5"/>
          </p:nvPr>
        </p:nvSpPr>
        <p:spPr/>
        <p:txBody>
          <a:bodyPr/>
          <a:lstStyle/>
          <a:p>
            <a:fld id="{45D99BDC-90FA-46FB-8629-DD622A26D0A4}" type="slidenum">
              <a:rPr lang="en-GB" smtClean="0"/>
              <a:t>10</a:t>
            </a:fld>
            <a:endParaRPr lang="en-GB"/>
          </a:p>
        </p:txBody>
      </p:sp>
    </p:spTree>
    <p:extLst>
      <p:ext uri="{BB962C8B-B14F-4D97-AF65-F5344CB8AC3E}">
        <p14:creationId xmlns:p14="http://schemas.microsoft.com/office/powerpoint/2010/main" val="160095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https://www.youtube.com/watch?v=6zc79UQj1hQ</a:t>
            </a:r>
          </a:p>
        </p:txBody>
      </p:sp>
      <p:sp>
        <p:nvSpPr>
          <p:cNvPr id="4" name="Slide Number Placeholder 3"/>
          <p:cNvSpPr>
            <a:spLocks noGrp="1"/>
          </p:cNvSpPr>
          <p:nvPr>
            <p:ph type="sldNum" sz="quarter" idx="5"/>
          </p:nvPr>
        </p:nvSpPr>
        <p:spPr/>
        <p:txBody>
          <a:bodyPr/>
          <a:lstStyle/>
          <a:p>
            <a:fld id="{45D99BDC-90FA-46FB-8629-DD622A26D0A4}" type="slidenum">
              <a:rPr lang="en-GB" smtClean="0"/>
              <a:t>13</a:t>
            </a:fld>
            <a:endParaRPr lang="en-GB"/>
          </a:p>
        </p:txBody>
      </p:sp>
    </p:spTree>
    <p:extLst>
      <p:ext uri="{BB962C8B-B14F-4D97-AF65-F5344CB8AC3E}">
        <p14:creationId xmlns:p14="http://schemas.microsoft.com/office/powerpoint/2010/main" val="351106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Ask students to get into groups and nominate someone to answer. The first person to put their hand up and get the </a:t>
            </a:r>
            <a:r>
              <a:rPr lang="en-GB"/>
              <a:t>right answer </a:t>
            </a:r>
            <a:r>
              <a:rPr lang="en-GB" dirty="0"/>
              <a:t>wins a point for their team.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753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17</a:t>
            </a:fld>
            <a:endParaRPr lang="en-GB"/>
          </a:p>
        </p:txBody>
      </p:sp>
    </p:spTree>
    <p:extLst>
      <p:ext uri="{BB962C8B-B14F-4D97-AF65-F5344CB8AC3E}">
        <p14:creationId xmlns:p14="http://schemas.microsoft.com/office/powerpoint/2010/main" val="278901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1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8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2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9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60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4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0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1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114307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PEZiZ9G-gNs?feature=oembed"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6zc79UQj1hQ?feature=oembed" TargetMode="Externa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anJGi3wiKXs?feature=oembed"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tMujgAAyH-I?feature=oembed"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457200" y="1598246"/>
            <a:ext cx="4678629" cy="3626217"/>
          </a:xfrm>
        </p:spPr>
        <p:txBody>
          <a:bodyPr anchor="t">
            <a:normAutofit/>
          </a:bodyPr>
          <a:lstStyle/>
          <a:p>
            <a:pPr algn="r"/>
            <a:r>
              <a:rPr lang="en-GB" sz="8000" dirty="0">
                <a:solidFill>
                  <a:schemeClr val="bg1"/>
                </a:solidFill>
              </a:rPr>
              <a:t>Fake</a:t>
            </a:r>
            <a:br>
              <a:rPr lang="en-GB" sz="8000" dirty="0">
                <a:solidFill>
                  <a:schemeClr val="bg1"/>
                </a:solidFill>
              </a:rPr>
            </a:br>
            <a:r>
              <a:rPr lang="en-GB" sz="8000" dirty="0">
                <a:solidFill>
                  <a:schemeClr val="bg1"/>
                </a:solidFill>
              </a:rPr>
              <a:t>Videos</a:t>
            </a: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9" name="TextBox 8">
            <a:extLst>
              <a:ext uri="{FF2B5EF4-FFF2-40B4-BE49-F238E27FC236}">
                <a16:creationId xmlns:a16="http://schemas.microsoft.com/office/drawing/2014/main" id="{5D74E9CF-40FF-4FD8-B7F1-6FEB0885B442}"/>
              </a:ext>
            </a:extLst>
          </p:cNvPr>
          <p:cNvSpPr txBox="1"/>
          <p:nvPr/>
        </p:nvSpPr>
        <p:spPr>
          <a:xfrm>
            <a:off x="536029" y="4857628"/>
            <a:ext cx="4546772" cy="1569660"/>
          </a:xfrm>
          <a:prstGeom prst="rect">
            <a:avLst/>
          </a:prstGeom>
          <a:noFill/>
        </p:spPr>
        <p:txBody>
          <a:bodyPr wrap="square">
            <a:spAutoFit/>
          </a:bodyPr>
          <a:lstStyle/>
          <a:p>
            <a:r>
              <a:rPr lang="en-US" sz="2400" i="1" dirty="0">
                <a:solidFill>
                  <a:schemeClr val="bg1"/>
                </a:solidFill>
              </a:rPr>
              <a:t>Did you know:</a:t>
            </a:r>
          </a:p>
          <a:p>
            <a:r>
              <a:rPr lang="en-US" sz="2400" dirty="0">
                <a:solidFill>
                  <a:schemeClr val="bg1"/>
                </a:solidFill>
              </a:rPr>
              <a:t>Project Real was created by young people, teachers</a:t>
            </a:r>
            <a:r>
              <a:rPr lang="en-US" sz="2400">
                <a:solidFill>
                  <a:schemeClr val="bg1"/>
                </a:solidFill>
              </a:rPr>
              <a:t>, university academics </a:t>
            </a:r>
            <a:r>
              <a:rPr lang="en-US" sz="2400" dirty="0">
                <a:solidFill>
                  <a:schemeClr val="bg1"/>
                </a:solidFill>
              </a:rPr>
              <a:t>and influencers</a:t>
            </a:r>
          </a:p>
        </p:txBody>
      </p:sp>
    </p:spTree>
    <p:extLst>
      <p:ext uri="{BB962C8B-B14F-4D97-AF65-F5344CB8AC3E}">
        <p14:creationId xmlns:p14="http://schemas.microsoft.com/office/powerpoint/2010/main" val="373333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08CE-98B6-41F3-9E62-78BB94F81CBE}"/>
              </a:ext>
            </a:extLst>
          </p:cNvPr>
          <p:cNvSpPr>
            <a:spLocks noGrp="1"/>
          </p:cNvSpPr>
          <p:nvPr>
            <p:ph type="title"/>
          </p:nvPr>
        </p:nvSpPr>
        <p:spPr/>
        <p:txBody>
          <a:bodyPr/>
          <a:lstStyle/>
          <a:p>
            <a:endParaRPr lang="en-GB"/>
          </a:p>
        </p:txBody>
      </p:sp>
      <p:pic>
        <p:nvPicPr>
          <p:cNvPr id="4" name="Online Media 3" title="Kitesurfer Jumps Brighton Pier - Lewis Crathern Kitesurfing Stunt">
            <a:hlinkClick r:id="" action="ppaction://media"/>
            <a:extLst>
              <a:ext uri="{FF2B5EF4-FFF2-40B4-BE49-F238E27FC236}">
                <a16:creationId xmlns:a16="http://schemas.microsoft.com/office/drawing/2014/main" id="{7C1BE82F-31A1-4D81-9BC0-ADA7DE6483CF}"/>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184125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ea typeface="+mj-lt"/>
                <a:cs typeface="+mj-lt"/>
              </a:rPr>
              <a:t>Questions</a:t>
            </a:r>
            <a:endParaRPr lang="en-US" dirty="0">
              <a:ea typeface="+mj-lt"/>
              <a:cs typeface="+mj-lt"/>
            </a:endParaRP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71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t>Real</a:t>
            </a:r>
          </a:p>
          <a:p>
            <a:pPr lvl="1"/>
            <a:r>
              <a:rPr lang="en-GB" sz="4100" dirty="0"/>
              <a:t>Internet research reveals that the kite surfer had been working to do this for a long time</a:t>
            </a:r>
          </a:p>
          <a:p>
            <a:pPr lvl="1"/>
            <a:r>
              <a:rPr lang="en-GB" sz="4100" dirty="0"/>
              <a:t>You can find other videos from different angles</a:t>
            </a:r>
          </a:p>
        </p:txBody>
      </p:sp>
    </p:spTree>
    <p:extLst>
      <p:ext uri="{BB962C8B-B14F-4D97-AF65-F5344CB8AC3E}">
        <p14:creationId xmlns:p14="http://schemas.microsoft.com/office/powerpoint/2010/main" val="412444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5BF-AF83-40F3-A4E7-A1E718E12CD0}"/>
              </a:ext>
            </a:extLst>
          </p:cNvPr>
          <p:cNvSpPr>
            <a:spLocks noGrp="1"/>
          </p:cNvSpPr>
          <p:nvPr>
            <p:ph type="title"/>
          </p:nvPr>
        </p:nvSpPr>
        <p:spPr/>
        <p:txBody>
          <a:bodyPr/>
          <a:lstStyle/>
          <a:p>
            <a:endParaRPr lang="en-GB"/>
          </a:p>
        </p:txBody>
      </p:sp>
      <p:pic>
        <p:nvPicPr>
          <p:cNvPr id="4" name="Online Media 3" title="Shark surfer">
            <a:hlinkClick r:id="" action="ppaction://media"/>
            <a:extLst>
              <a:ext uri="{FF2B5EF4-FFF2-40B4-BE49-F238E27FC236}">
                <a16:creationId xmlns:a16="http://schemas.microsoft.com/office/drawing/2014/main" id="{6313756C-82D9-4B0A-A47A-8CBA755CF345}"/>
              </a:ext>
            </a:extLst>
          </p:cNvPr>
          <p:cNvPicPr>
            <a:picLocks noGrp="1" noRot="1" noChangeAspect="1"/>
          </p:cNvPicPr>
          <p:nvPr>
            <p:ph idx="1"/>
            <a:videoFile r:link="rId1"/>
          </p:nvPr>
        </p:nvPicPr>
        <p:blipFill>
          <a:blip r:embed="rId4"/>
          <a:stretch>
            <a:fillRect/>
          </a:stretch>
        </p:blipFill>
        <p:spPr>
          <a:xfrm>
            <a:off x="3195638" y="1825625"/>
            <a:ext cx="5802312" cy="4351338"/>
          </a:xfrm>
          <a:prstGeom prst="rect">
            <a:avLst/>
          </a:prstGeom>
        </p:spPr>
      </p:pic>
    </p:spTree>
    <p:extLst>
      <p:ext uri="{BB962C8B-B14F-4D97-AF65-F5344CB8AC3E}">
        <p14:creationId xmlns:p14="http://schemas.microsoft.com/office/powerpoint/2010/main" val="2112189128"/>
      </p:ext>
    </p:extLst>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Questions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1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ea typeface="+mn-lt"/>
                <a:cs typeface="+mn-lt"/>
              </a:rPr>
              <a:t>Fake</a:t>
            </a:r>
            <a:endParaRPr lang="en-US" b="1">
              <a:ea typeface="+mn-lt"/>
              <a:cs typeface="+mn-lt"/>
            </a:endParaRPr>
          </a:p>
          <a:p>
            <a:pPr lvl="1"/>
            <a:r>
              <a:rPr lang="en-GB" sz="4100" dirty="0"/>
              <a:t>It is unlikely this would happen (</a:t>
            </a:r>
            <a:r>
              <a:rPr lang="en-GB" sz="4100" i="1" dirty="0"/>
              <a:t>Analyse</a:t>
            </a:r>
            <a:r>
              <a:rPr lang="en-GB" sz="4100" dirty="0"/>
              <a:t>)</a:t>
            </a:r>
          </a:p>
          <a:p>
            <a:pPr lvl="1"/>
            <a:r>
              <a:rPr lang="en-GB" sz="4100" dirty="0"/>
              <a:t>The shark would have to be huge to do this and the fin sometimes does not seem realistic (</a:t>
            </a:r>
            <a:r>
              <a:rPr lang="en-GB" sz="4100" i="1" dirty="0"/>
              <a:t>Retouch</a:t>
            </a:r>
            <a:r>
              <a:rPr lang="en-GB" sz="4100" dirty="0"/>
              <a:t>)</a:t>
            </a:r>
          </a:p>
        </p:txBody>
      </p:sp>
    </p:spTree>
    <p:extLst>
      <p:ext uri="{BB962C8B-B14F-4D97-AF65-F5344CB8AC3E}">
        <p14:creationId xmlns:p14="http://schemas.microsoft.com/office/powerpoint/2010/main" val="243055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BC75F1AD-CF5F-4C7A-87DD-DCFF5149D137}"/>
              </a:ext>
            </a:extLst>
          </p:cNvPr>
          <p:cNvSpPr>
            <a:spLocks noGrp="1"/>
          </p:cNvSpPr>
          <p:nvPr>
            <p:ph type="title"/>
          </p:nvPr>
        </p:nvSpPr>
        <p:spPr>
          <a:xfrm>
            <a:off x="479394" y="1062487"/>
            <a:ext cx="3939688" cy="5583126"/>
          </a:xfrm>
        </p:spPr>
        <p:txBody>
          <a:bodyPr>
            <a:normAutofit/>
          </a:bodyPr>
          <a:lstStyle/>
          <a:p>
            <a:pPr algn="r"/>
            <a:r>
              <a:rPr lang="en-GB" sz="7200">
                <a:solidFill>
                  <a:schemeClr val="bg1"/>
                </a:solidFill>
              </a:rPr>
              <a:t>Closing Activity</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graphicFrame>
        <p:nvGraphicFramePr>
          <p:cNvPr id="5" name="Content Placeholder 2">
            <a:extLst>
              <a:ext uri="{FF2B5EF4-FFF2-40B4-BE49-F238E27FC236}">
                <a16:creationId xmlns:a16="http://schemas.microsoft.com/office/drawing/2014/main" id="{437CB49F-3C0E-48F3-BD9E-C09506B96F22}"/>
              </a:ext>
            </a:extLst>
          </p:cNvPr>
          <p:cNvGraphicFramePr>
            <a:graphicFrameLocks noGrp="1"/>
          </p:cNvGraphicFramePr>
          <p:nvPr>
            <p:ph idx="1"/>
            <p:extLst>
              <p:ext uri="{D42A27DB-BD31-4B8C-83A1-F6EECF244321}">
                <p14:modId xmlns:p14="http://schemas.microsoft.com/office/powerpoint/2010/main" val="279999517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565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F69B-B89B-45A5-B435-4C07383D975E}"/>
              </a:ext>
            </a:extLst>
          </p:cNvPr>
          <p:cNvSpPr>
            <a:spLocks noGrp="1"/>
          </p:cNvSpPr>
          <p:nvPr>
            <p:ph type="title"/>
          </p:nvPr>
        </p:nvSpPr>
        <p:spPr>
          <a:xfrm>
            <a:off x="2855883" y="2946400"/>
            <a:ext cx="10515600" cy="1325563"/>
          </a:xfrm>
        </p:spPr>
        <p:txBody>
          <a:bodyPr/>
          <a:lstStyle/>
          <a:p>
            <a:r>
              <a:rPr lang="en-GB" dirty="0"/>
              <a:t>Name a </a:t>
            </a:r>
            <a:r>
              <a:rPr lang="en-GB" b="1" dirty="0"/>
              <a:t>popular </a:t>
            </a:r>
            <a:r>
              <a:rPr lang="en-GB" dirty="0"/>
              <a:t>fake video</a:t>
            </a:r>
          </a:p>
        </p:txBody>
      </p:sp>
      <p:pic>
        <p:nvPicPr>
          <p:cNvPr id="14" name="Graphic 1" descr="Video camera">
            <a:extLst>
              <a:ext uri="{FF2B5EF4-FFF2-40B4-BE49-F238E27FC236}">
                <a16:creationId xmlns:a16="http://schemas.microsoft.com/office/drawing/2014/main" id="{2543AE30-AF2E-4F24-9B27-270EC9034C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332544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2EE2-B531-490D-933D-FB15ECBC3850}"/>
              </a:ext>
            </a:extLst>
          </p:cNvPr>
          <p:cNvSpPr>
            <a:spLocks noGrp="1"/>
          </p:cNvSpPr>
          <p:nvPr>
            <p:ph type="title"/>
          </p:nvPr>
        </p:nvSpPr>
        <p:spPr/>
        <p:txBody>
          <a:bodyPr/>
          <a:lstStyle/>
          <a:p>
            <a:r>
              <a:rPr lang="en-GB" dirty="0"/>
              <a:t>Name a popular fake video</a:t>
            </a:r>
          </a:p>
        </p:txBody>
      </p:sp>
      <p:sp>
        <p:nvSpPr>
          <p:cNvPr id="3" name="Content Placeholder 2">
            <a:extLst>
              <a:ext uri="{FF2B5EF4-FFF2-40B4-BE49-F238E27FC236}">
                <a16:creationId xmlns:a16="http://schemas.microsoft.com/office/drawing/2014/main" id="{158114FC-5574-4372-9CC4-9304D4D2063C}"/>
              </a:ext>
            </a:extLst>
          </p:cNvPr>
          <p:cNvSpPr>
            <a:spLocks noGrp="1"/>
          </p:cNvSpPr>
          <p:nvPr>
            <p:ph idx="1"/>
          </p:nvPr>
        </p:nvSpPr>
        <p:spPr/>
        <p:txBody>
          <a:bodyPr vert="horz" lIns="91440" tIns="45720" rIns="91440" bIns="45720" rtlCol="0" anchor="t">
            <a:normAutofit/>
          </a:bodyPr>
          <a:lstStyle/>
          <a:p>
            <a:r>
              <a:rPr lang="en-GB" dirty="0"/>
              <a:t>Tom Cruise</a:t>
            </a:r>
          </a:p>
          <a:p>
            <a:r>
              <a:rPr lang="en-GB" dirty="0"/>
              <a:t>Queen’s speech at Christmas</a:t>
            </a:r>
          </a:p>
          <a:p>
            <a:r>
              <a:rPr lang="en-GB" dirty="0"/>
              <a:t>...many others!</a:t>
            </a:r>
          </a:p>
        </p:txBody>
      </p:sp>
      <p:pic>
        <p:nvPicPr>
          <p:cNvPr id="5" name="Graphic 4" descr="Video camera">
            <a:extLst>
              <a:ext uri="{FF2B5EF4-FFF2-40B4-BE49-F238E27FC236}">
                <a16:creationId xmlns:a16="http://schemas.microsoft.com/office/drawing/2014/main" id="{E57FCC41-8C35-42F3-AAFE-ACECB617D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5181" y="3836621"/>
            <a:ext cx="2945179" cy="2954704"/>
          </a:xfrm>
          <a:prstGeom prst="rect">
            <a:avLst/>
          </a:prstGeom>
        </p:spPr>
      </p:pic>
    </p:spTree>
    <p:extLst>
      <p:ext uri="{BB962C8B-B14F-4D97-AF65-F5344CB8AC3E}">
        <p14:creationId xmlns:p14="http://schemas.microsoft.com/office/powerpoint/2010/main" val="390497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0391-211C-40AA-8425-5B4C092B5713}"/>
              </a:ext>
            </a:extLst>
          </p:cNvPr>
          <p:cNvSpPr>
            <a:spLocks noGrp="1"/>
          </p:cNvSpPr>
          <p:nvPr>
            <p:ph type="title"/>
          </p:nvPr>
        </p:nvSpPr>
        <p:spPr>
          <a:xfrm>
            <a:off x="1442049" y="2938672"/>
            <a:ext cx="10515600" cy="1325563"/>
          </a:xfrm>
        </p:spPr>
        <p:txBody>
          <a:bodyPr>
            <a:normAutofit/>
          </a:bodyPr>
          <a:lstStyle/>
          <a:p>
            <a:r>
              <a:rPr lang="en-GB" dirty="0"/>
              <a:t>Give </a:t>
            </a:r>
            <a:r>
              <a:rPr lang="en-GB" b="1" dirty="0"/>
              <a:t>three </a:t>
            </a:r>
            <a:r>
              <a:rPr lang="en-GB" dirty="0"/>
              <a:t>ways to spot a fake video</a:t>
            </a:r>
          </a:p>
        </p:txBody>
      </p:sp>
      <p:pic>
        <p:nvPicPr>
          <p:cNvPr id="4" name="Graphic 3" descr="Video camera">
            <a:extLst>
              <a:ext uri="{FF2B5EF4-FFF2-40B4-BE49-F238E27FC236}">
                <a16:creationId xmlns:a16="http://schemas.microsoft.com/office/drawing/2014/main" id="{D6037899-5060-484A-9151-A0A2E0420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425160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D3ED-A180-4B16-9D50-820D76DF0EE4}"/>
              </a:ext>
            </a:extLst>
          </p:cNvPr>
          <p:cNvSpPr>
            <a:spLocks noGrp="1"/>
          </p:cNvSpPr>
          <p:nvPr>
            <p:ph type="title"/>
          </p:nvPr>
        </p:nvSpPr>
        <p:spPr>
          <a:xfrm>
            <a:off x="479394" y="1070800"/>
            <a:ext cx="3939688" cy="5583126"/>
          </a:xfrm>
        </p:spPr>
        <p:txBody>
          <a:bodyPr>
            <a:normAutofit/>
          </a:bodyPr>
          <a:lstStyle/>
          <a:p>
            <a:pPr algn="r"/>
            <a:r>
              <a:rPr lang="en-GB" sz="7200"/>
              <a:t>Aims</a:t>
            </a:r>
          </a:p>
        </p:txBody>
      </p:sp>
      <p:graphicFrame>
        <p:nvGraphicFramePr>
          <p:cNvPr id="5" name="Content Placeholder 2">
            <a:extLst>
              <a:ext uri="{FF2B5EF4-FFF2-40B4-BE49-F238E27FC236}">
                <a16:creationId xmlns:a16="http://schemas.microsoft.com/office/drawing/2014/main" id="{9AF00E63-2D1F-44D0-9D85-8F35A6185453}"/>
              </a:ext>
            </a:extLst>
          </p:cNvPr>
          <p:cNvGraphicFramePr>
            <a:graphicFrameLocks noGrp="1"/>
          </p:cNvGraphicFramePr>
          <p:nvPr>
            <p:ph idx="1"/>
            <p:extLst>
              <p:ext uri="{D42A27DB-BD31-4B8C-83A1-F6EECF244321}">
                <p14:modId xmlns:p14="http://schemas.microsoft.com/office/powerpoint/2010/main" val="315510848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59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6AA3-6C3F-4C05-8FA5-EF4C1F776AE7}"/>
              </a:ext>
            </a:extLst>
          </p:cNvPr>
          <p:cNvSpPr>
            <a:spLocks noGrp="1"/>
          </p:cNvSpPr>
          <p:nvPr>
            <p:ph type="title"/>
          </p:nvPr>
        </p:nvSpPr>
        <p:spPr>
          <a:xfrm>
            <a:off x="838200" y="203200"/>
            <a:ext cx="10515600" cy="1325563"/>
          </a:xfrm>
        </p:spPr>
        <p:txBody>
          <a:bodyPr/>
          <a:lstStyle/>
          <a:p>
            <a:r>
              <a:rPr lang="en-GB" dirty="0"/>
              <a:t>Give three ways to spot a fake video</a:t>
            </a:r>
          </a:p>
        </p:txBody>
      </p:sp>
      <p:sp>
        <p:nvSpPr>
          <p:cNvPr id="3" name="Content Placeholder 2">
            <a:extLst>
              <a:ext uri="{FF2B5EF4-FFF2-40B4-BE49-F238E27FC236}">
                <a16:creationId xmlns:a16="http://schemas.microsoft.com/office/drawing/2014/main" id="{9A6807E6-DFEC-4A87-80FB-D9BABDF6A4D1}"/>
              </a:ext>
            </a:extLst>
          </p:cNvPr>
          <p:cNvSpPr>
            <a:spLocks noGrp="1"/>
          </p:cNvSpPr>
          <p:nvPr>
            <p:ph idx="1"/>
          </p:nvPr>
        </p:nvSpPr>
        <p:spPr>
          <a:xfrm>
            <a:off x="838200" y="1539875"/>
            <a:ext cx="10515600" cy="4667250"/>
          </a:xfrm>
        </p:spPr>
        <p:txBody>
          <a:bodyPr vert="horz" lIns="91440" tIns="45720" rIns="91440" bIns="45720" rtlCol="0" anchor="t">
            <a:normAutofit fontScale="92500" lnSpcReduction="20000"/>
          </a:bodyPr>
          <a:lstStyle/>
          <a:p>
            <a:r>
              <a:rPr lang="en-US" b="1" dirty="0">
                <a:cs typeface="Calibri"/>
              </a:rPr>
              <a:t>Source</a:t>
            </a:r>
            <a:r>
              <a:rPr lang="en-US" dirty="0">
                <a:cs typeface="Calibri"/>
              </a:rPr>
              <a:t>- who released the video? Was it from a spoof or trustworthy website? Was it released by the person in it?</a:t>
            </a:r>
          </a:p>
          <a:p>
            <a:r>
              <a:rPr lang="en-US" b="1" dirty="0">
                <a:cs typeface="Calibri"/>
              </a:rPr>
              <a:t>Headline</a:t>
            </a:r>
            <a:r>
              <a:rPr lang="en-US" dirty="0">
                <a:cs typeface="Calibri"/>
              </a:rPr>
              <a:t>- is it really believable/realistic e.g., would the Queen release a video like that?</a:t>
            </a:r>
          </a:p>
          <a:p>
            <a:r>
              <a:rPr lang="en-US" b="1" dirty="0">
                <a:cs typeface="Calibri"/>
              </a:rPr>
              <a:t>Analyse</a:t>
            </a:r>
            <a:r>
              <a:rPr lang="en-US" dirty="0">
                <a:cs typeface="Calibri"/>
              </a:rPr>
              <a:t>- does the context of the video add up to real life e.g., was Tom Cruise in America when this was filmed?</a:t>
            </a:r>
          </a:p>
          <a:p>
            <a:r>
              <a:rPr lang="en-US" b="1" dirty="0">
                <a:cs typeface="Calibri"/>
              </a:rPr>
              <a:t>Retouched</a:t>
            </a:r>
            <a:r>
              <a:rPr lang="en-US" dirty="0">
                <a:cs typeface="Calibri"/>
              </a:rPr>
              <a:t>- does the video look real (note: they are getting better and better so it is important not to always rely on this) e.g., do the head movements match the rest of the body?</a:t>
            </a:r>
          </a:p>
          <a:p>
            <a:r>
              <a:rPr lang="en-US" b="1" dirty="0">
                <a:cs typeface="Calibri"/>
              </a:rPr>
              <a:t>Error</a:t>
            </a:r>
            <a:r>
              <a:rPr lang="en-US" dirty="0">
                <a:cs typeface="Calibri"/>
              </a:rPr>
              <a:t>- are there any mistakes in the video? E.g., in the movements, accent, etc.?</a:t>
            </a:r>
          </a:p>
          <a:p>
            <a:r>
              <a:rPr lang="en-US" dirty="0">
                <a:cs typeface="Calibri"/>
              </a:rPr>
              <a:t>..</a:t>
            </a:r>
            <a:r>
              <a:rPr lang="en-US" i="1" dirty="0">
                <a:cs typeface="Calibri"/>
              </a:rPr>
              <a:t>.others?</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4A0322A8-BCB0-4F77-83D0-8D2FA60EB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7631" y="4274771"/>
            <a:ext cx="2754679" cy="2764204"/>
          </a:xfrm>
          <a:prstGeom prst="rect">
            <a:avLst/>
          </a:prstGeom>
        </p:spPr>
      </p:pic>
    </p:spTree>
    <p:extLst>
      <p:ext uri="{BB962C8B-B14F-4D97-AF65-F5344CB8AC3E}">
        <p14:creationId xmlns:p14="http://schemas.microsoft.com/office/powerpoint/2010/main" val="67426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7516-2BAC-4B71-B3A5-9329CD6C7A87}"/>
              </a:ext>
            </a:extLst>
          </p:cNvPr>
          <p:cNvSpPr>
            <a:spLocks noGrp="1"/>
          </p:cNvSpPr>
          <p:nvPr>
            <p:ph type="title"/>
          </p:nvPr>
        </p:nvSpPr>
        <p:spPr>
          <a:xfrm>
            <a:off x="2017143" y="2766144"/>
            <a:ext cx="10515600" cy="1325563"/>
          </a:xfrm>
        </p:spPr>
        <p:txBody>
          <a:bodyPr/>
          <a:lstStyle/>
          <a:p>
            <a:r>
              <a:rPr lang="en-GB" dirty="0"/>
              <a:t>Give </a:t>
            </a:r>
            <a:r>
              <a:rPr lang="en-GB" b="1" dirty="0"/>
              <a:t>one positive </a:t>
            </a:r>
            <a:r>
              <a:rPr lang="en-GB" dirty="0"/>
              <a:t>of fake videos</a:t>
            </a:r>
          </a:p>
        </p:txBody>
      </p:sp>
      <p:pic>
        <p:nvPicPr>
          <p:cNvPr id="4" name="Graphic 3" descr="Video camera">
            <a:extLst>
              <a:ext uri="{FF2B5EF4-FFF2-40B4-BE49-F238E27FC236}">
                <a16:creationId xmlns:a16="http://schemas.microsoft.com/office/drawing/2014/main" id="{6D7049BB-94D7-4388-9B9B-BACC1B265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18777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2FEF-E055-49E3-A230-46B0BACFF27C}"/>
              </a:ext>
            </a:extLst>
          </p:cNvPr>
          <p:cNvSpPr>
            <a:spLocks noGrp="1"/>
          </p:cNvSpPr>
          <p:nvPr>
            <p:ph type="title"/>
          </p:nvPr>
        </p:nvSpPr>
        <p:spPr/>
        <p:txBody>
          <a:bodyPr/>
          <a:lstStyle/>
          <a:p>
            <a:r>
              <a:rPr lang="en-GB" dirty="0"/>
              <a:t>Give one positive of fake videos</a:t>
            </a:r>
          </a:p>
        </p:txBody>
      </p:sp>
      <p:sp>
        <p:nvSpPr>
          <p:cNvPr id="3" name="Content Placeholder 2">
            <a:extLst>
              <a:ext uri="{FF2B5EF4-FFF2-40B4-BE49-F238E27FC236}">
                <a16:creationId xmlns:a16="http://schemas.microsoft.com/office/drawing/2014/main" id="{810A0D4A-29E3-4DE3-AB2C-96E3C17B248D}"/>
              </a:ext>
            </a:extLst>
          </p:cNvPr>
          <p:cNvSpPr>
            <a:spLocks noGrp="1"/>
          </p:cNvSpPr>
          <p:nvPr>
            <p:ph idx="1"/>
          </p:nvPr>
        </p:nvSpPr>
        <p:spPr>
          <a:xfrm>
            <a:off x="838200" y="1711325"/>
            <a:ext cx="10515600" cy="4351338"/>
          </a:xfrm>
        </p:spPr>
        <p:txBody>
          <a:bodyPr vert="horz" lIns="91440" tIns="45720" rIns="91440" bIns="45720" rtlCol="0" anchor="t">
            <a:normAutofit/>
          </a:bodyPr>
          <a:lstStyle/>
          <a:p>
            <a:r>
              <a:rPr lang="en-US" dirty="0" err="1">
                <a:cs typeface="Calibri"/>
              </a:rPr>
              <a:t>Humour</a:t>
            </a:r>
            <a:endParaRPr lang="en-US" dirty="0">
              <a:cs typeface="Calibri"/>
            </a:endParaRPr>
          </a:p>
          <a:p>
            <a:r>
              <a:rPr lang="en-US" dirty="0">
                <a:cs typeface="Calibri"/>
              </a:rPr>
              <a:t>Entertainment </a:t>
            </a:r>
          </a:p>
          <a:p>
            <a:r>
              <a:rPr lang="en-US" dirty="0">
                <a:cs typeface="Calibri"/>
              </a:rPr>
              <a:t>Education, e.g., learn from about paintings from Picasso himself</a:t>
            </a:r>
          </a:p>
          <a:p>
            <a:r>
              <a:rPr lang="en-US" dirty="0">
                <a:cs typeface="Calibri"/>
              </a:rPr>
              <a:t>Training videos are more interesting than manuals</a:t>
            </a:r>
          </a:p>
          <a:p>
            <a:r>
              <a:rPr lang="en-US" dirty="0">
                <a:cs typeface="Calibri"/>
              </a:rPr>
              <a:t>Dubbing films from another language</a:t>
            </a:r>
          </a:p>
          <a:p>
            <a:r>
              <a:rPr lang="en-US" dirty="0">
                <a:cs typeface="Calibri"/>
              </a:rPr>
              <a:t>… others?</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9C5D1447-41A6-4B81-BC35-DDDAC6370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131" y="4103321"/>
            <a:ext cx="2945179" cy="2954704"/>
          </a:xfrm>
          <a:prstGeom prst="rect">
            <a:avLst/>
          </a:prstGeom>
        </p:spPr>
      </p:pic>
    </p:spTree>
    <p:extLst>
      <p:ext uri="{BB962C8B-B14F-4D97-AF65-F5344CB8AC3E}">
        <p14:creationId xmlns:p14="http://schemas.microsoft.com/office/powerpoint/2010/main" val="154255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7516-2BAC-4B71-B3A5-9329CD6C7A87}"/>
              </a:ext>
            </a:extLst>
          </p:cNvPr>
          <p:cNvSpPr>
            <a:spLocks noGrp="1"/>
          </p:cNvSpPr>
          <p:nvPr>
            <p:ph type="title"/>
          </p:nvPr>
        </p:nvSpPr>
        <p:spPr>
          <a:xfrm>
            <a:off x="2017143" y="2766144"/>
            <a:ext cx="10515600" cy="1325563"/>
          </a:xfrm>
        </p:spPr>
        <p:txBody>
          <a:bodyPr/>
          <a:lstStyle/>
          <a:p>
            <a:r>
              <a:rPr lang="en-GB" dirty="0"/>
              <a:t>Give </a:t>
            </a:r>
            <a:r>
              <a:rPr lang="en-GB" b="1" dirty="0"/>
              <a:t>one negative </a:t>
            </a:r>
            <a:r>
              <a:rPr lang="en-GB" dirty="0"/>
              <a:t>of fake videos</a:t>
            </a:r>
          </a:p>
        </p:txBody>
      </p:sp>
      <p:pic>
        <p:nvPicPr>
          <p:cNvPr id="4" name="Graphic 3" descr="Video camera">
            <a:extLst>
              <a:ext uri="{FF2B5EF4-FFF2-40B4-BE49-F238E27FC236}">
                <a16:creationId xmlns:a16="http://schemas.microsoft.com/office/drawing/2014/main" id="{434580CE-A749-42F5-97C4-67DDF980F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3489066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718B-75C9-414A-992D-27138D24AE72}"/>
              </a:ext>
            </a:extLst>
          </p:cNvPr>
          <p:cNvSpPr>
            <a:spLocks noGrp="1"/>
          </p:cNvSpPr>
          <p:nvPr>
            <p:ph type="title"/>
          </p:nvPr>
        </p:nvSpPr>
        <p:spPr/>
        <p:txBody>
          <a:bodyPr/>
          <a:lstStyle/>
          <a:p>
            <a:r>
              <a:rPr lang="en-GB" dirty="0"/>
              <a:t>Give one negative of fake videos</a:t>
            </a:r>
          </a:p>
        </p:txBody>
      </p:sp>
      <p:sp>
        <p:nvSpPr>
          <p:cNvPr id="3" name="Content Placeholder 2">
            <a:extLst>
              <a:ext uri="{FF2B5EF4-FFF2-40B4-BE49-F238E27FC236}">
                <a16:creationId xmlns:a16="http://schemas.microsoft.com/office/drawing/2014/main" id="{40AB986D-7009-4221-BB09-217FCBC87AAE}"/>
              </a:ext>
            </a:extLst>
          </p:cNvPr>
          <p:cNvSpPr>
            <a:spLocks noGrp="1"/>
          </p:cNvSpPr>
          <p:nvPr>
            <p:ph idx="1"/>
          </p:nvPr>
        </p:nvSpPr>
        <p:spPr/>
        <p:txBody>
          <a:bodyPr vert="horz" lIns="91440" tIns="45720" rIns="91440" bIns="45720" rtlCol="0" anchor="t">
            <a:normAutofit/>
          </a:bodyPr>
          <a:lstStyle/>
          <a:p>
            <a:r>
              <a:rPr lang="en-US" dirty="0">
                <a:cs typeface="Calibri"/>
              </a:rPr>
              <a:t>Can be done without people's permission, </a:t>
            </a:r>
          </a:p>
          <a:p>
            <a:r>
              <a:rPr lang="en-US" dirty="0">
                <a:cs typeface="Calibri"/>
              </a:rPr>
              <a:t>Can be used in a harmful way</a:t>
            </a:r>
          </a:p>
          <a:p>
            <a:r>
              <a:rPr lang="en-US" dirty="0">
                <a:cs typeface="Calibri"/>
              </a:rPr>
              <a:t>Can make people believe things that are not true</a:t>
            </a:r>
          </a:p>
          <a:p>
            <a:r>
              <a:rPr lang="en-US" dirty="0">
                <a:cs typeface="Calibri"/>
              </a:rPr>
              <a:t>Might lead people to distrust others</a:t>
            </a:r>
          </a:p>
          <a:p>
            <a:r>
              <a:rPr lang="en-US" dirty="0">
                <a:cs typeface="Calibri"/>
              </a:rPr>
              <a:t>… </a:t>
            </a:r>
            <a:r>
              <a:rPr lang="en-US" i="1" dirty="0">
                <a:cs typeface="Calibri"/>
              </a:rPr>
              <a:t>others</a:t>
            </a:r>
            <a:r>
              <a:rPr lang="en-US" dirty="0">
                <a:cs typeface="Calibri"/>
              </a:rPr>
              <a:t>?</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13A43460-8131-490D-B4F7-D46E6619B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6131" y="3827096"/>
            <a:ext cx="2945179" cy="2954704"/>
          </a:xfrm>
          <a:prstGeom prst="rect">
            <a:avLst/>
          </a:prstGeom>
        </p:spPr>
      </p:pic>
    </p:spTree>
    <p:extLst>
      <p:ext uri="{BB962C8B-B14F-4D97-AF65-F5344CB8AC3E}">
        <p14:creationId xmlns:p14="http://schemas.microsoft.com/office/powerpoint/2010/main" val="228519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8E6E-517E-4F7F-ADB4-EEBC15A032E5}"/>
              </a:ext>
            </a:extLst>
          </p:cNvPr>
          <p:cNvSpPr>
            <a:spLocks noGrp="1"/>
          </p:cNvSpPr>
          <p:nvPr>
            <p:ph type="title"/>
          </p:nvPr>
        </p:nvSpPr>
        <p:spPr/>
        <p:txBody>
          <a:bodyPr/>
          <a:lstStyle/>
          <a:p>
            <a:r>
              <a:rPr lang="en-GB" b="1" dirty="0"/>
              <a:t>Summary</a:t>
            </a:r>
          </a:p>
        </p:txBody>
      </p:sp>
      <p:sp>
        <p:nvSpPr>
          <p:cNvPr id="3" name="Content Placeholder 2">
            <a:extLst>
              <a:ext uri="{FF2B5EF4-FFF2-40B4-BE49-F238E27FC236}">
                <a16:creationId xmlns:a16="http://schemas.microsoft.com/office/drawing/2014/main" id="{DCA267F6-6789-4727-B6F4-4891B1F1098E}"/>
              </a:ext>
            </a:extLst>
          </p:cNvPr>
          <p:cNvSpPr>
            <a:spLocks noGrp="1"/>
          </p:cNvSpPr>
          <p:nvPr>
            <p:ph idx="1"/>
          </p:nvPr>
        </p:nvSpPr>
        <p:spPr/>
        <p:txBody>
          <a:bodyPr vert="horz" lIns="91440" tIns="45720" rIns="91440" bIns="45720" rtlCol="0" anchor="t">
            <a:normAutofit/>
          </a:bodyPr>
          <a:lstStyle/>
          <a:p>
            <a:pPr marL="0" indent="0">
              <a:buNone/>
            </a:pPr>
            <a:r>
              <a:rPr lang="en-GB" dirty="0"/>
              <a:t>Today you have learned:</a:t>
            </a:r>
            <a:endParaRPr lang="en-US" dirty="0"/>
          </a:p>
          <a:p>
            <a:pPr marL="0" indent="0">
              <a:buNone/>
            </a:pPr>
            <a:endParaRPr lang="en-GB" dirty="0"/>
          </a:p>
        </p:txBody>
      </p:sp>
      <p:graphicFrame>
        <p:nvGraphicFramePr>
          <p:cNvPr id="4" name="Content Placeholder 2">
            <a:extLst>
              <a:ext uri="{FF2B5EF4-FFF2-40B4-BE49-F238E27FC236}">
                <a16:creationId xmlns:a16="http://schemas.microsoft.com/office/drawing/2014/main" id="{BD95B48B-E990-4D0D-9A84-25BE1184885B}"/>
              </a:ext>
            </a:extLst>
          </p:cNvPr>
          <p:cNvGraphicFramePr>
            <a:graphicFrameLocks/>
          </p:cNvGraphicFramePr>
          <p:nvPr>
            <p:extLst>
              <p:ext uri="{D42A27DB-BD31-4B8C-83A1-F6EECF244321}">
                <p14:modId xmlns:p14="http://schemas.microsoft.com/office/powerpoint/2010/main" val="3360640314"/>
              </p:ext>
            </p:extLst>
          </p:nvPr>
        </p:nvGraphicFramePr>
        <p:xfrm>
          <a:off x="1080233" y="2397210"/>
          <a:ext cx="10476362" cy="423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3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56E9-A9DF-4671-8D2A-045C787FE8A5}"/>
              </a:ext>
            </a:extLst>
          </p:cNvPr>
          <p:cNvSpPr>
            <a:spLocks noGrp="1"/>
          </p:cNvSpPr>
          <p:nvPr>
            <p:ph type="title"/>
          </p:nvPr>
        </p:nvSpPr>
        <p:spPr/>
        <p:txBody>
          <a:bodyPr/>
          <a:lstStyle/>
          <a:p>
            <a:r>
              <a:rPr lang="en-GB" dirty="0"/>
              <a:t>Links to our learning</a:t>
            </a:r>
          </a:p>
        </p:txBody>
      </p:sp>
      <p:sp>
        <p:nvSpPr>
          <p:cNvPr id="3" name="Content Placeholder 2">
            <a:extLst>
              <a:ext uri="{FF2B5EF4-FFF2-40B4-BE49-F238E27FC236}">
                <a16:creationId xmlns:a16="http://schemas.microsoft.com/office/drawing/2014/main" id="{6AD8F333-0767-4E40-99CB-8D951066BF5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0027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219075" y="1588721"/>
            <a:ext cx="4916754" cy="3635742"/>
          </a:xfrm>
        </p:spPr>
        <p:txBody>
          <a:bodyPr anchor="t">
            <a:normAutofit/>
          </a:bodyPr>
          <a:lstStyle/>
          <a:p>
            <a:pPr algn="r"/>
            <a:r>
              <a:rPr lang="en-GB" sz="5000" b="0" cap="none" dirty="0">
                <a:solidFill>
                  <a:schemeClr val="bg1"/>
                </a:solidFill>
              </a:rPr>
              <a:t>We</a:t>
            </a:r>
            <a:r>
              <a:rPr lang="en-GB" sz="5000" cap="none" dirty="0">
                <a:solidFill>
                  <a:schemeClr val="bg1"/>
                </a:solidFill>
              </a:rPr>
              <a:t> </a:t>
            </a:r>
            <a:r>
              <a:rPr lang="en-GB" sz="5000" b="0" cap="none" dirty="0">
                <a:solidFill>
                  <a:schemeClr val="bg1"/>
                </a:solidFill>
              </a:rPr>
              <a:t>hope you enjoyed the programme!</a:t>
            </a: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168779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0D2-C875-48D1-8D3A-B44FC58C579D}"/>
              </a:ext>
            </a:extLst>
          </p:cNvPr>
          <p:cNvSpPr>
            <a:spLocks noGrp="1"/>
          </p:cNvSpPr>
          <p:nvPr>
            <p:ph type="title"/>
          </p:nvPr>
        </p:nvSpPr>
        <p:spPr/>
        <p:txBody>
          <a:bodyPr/>
          <a:lstStyle/>
          <a:p>
            <a:endParaRPr lang="en-GB"/>
          </a:p>
        </p:txBody>
      </p:sp>
      <p:sp>
        <p:nvSpPr>
          <p:cNvPr id="9" name="Content Placeholder 8">
            <a:extLst>
              <a:ext uri="{FF2B5EF4-FFF2-40B4-BE49-F238E27FC236}">
                <a16:creationId xmlns:a16="http://schemas.microsoft.com/office/drawing/2014/main" id="{D5462A87-B874-47FA-AAF7-CA09BF6F5B47}"/>
              </a:ext>
            </a:extLst>
          </p:cNvPr>
          <p:cNvSpPr>
            <a:spLocks noGrp="1"/>
          </p:cNvSpPr>
          <p:nvPr>
            <p:ph idx="1"/>
          </p:nvPr>
        </p:nvSpPr>
        <p:spPr/>
        <p:txBody>
          <a:bodyPr/>
          <a:lstStyle/>
          <a:p>
            <a:endParaRPr lang="en-GB"/>
          </a:p>
        </p:txBody>
      </p:sp>
      <p:pic>
        <p:nvPicPr>
          <p:cNvPr id="5" name="Picture 2" descr="Text, timeline&#10;&#10;Description automatically generated">
            <a:extLst>
              <a:ext uri="{FF2B5EF4-FFF2-40B4-BE49-F238E27FC236}">
                <a16:creationId xmlns:a16="http://schemas.microsoft.com/office/drawing/2014/main" id="{7A1B5587-FF43-4AF1-B13C-0908519F21A2}"/>
              </a:ext>
            </a:extLst>
          </p:cNvPr>
          <p:cNvPicPr>
            <a:picLocks noChangeAspect="1"/>
          </p:cNvPicPr>
          <p:nvPr/>
        </p:nvPicPr>
        <p:blipFill rotWithShape="1">
          <a:blip r:embed="rId3"/>
          <a:srcRect r="1" b="8302"/>
          <a:stretch/>
        </p:blipFill>
        <p:spPr>
          <a:xfrm>
            <a:off x="802643" y="614583"/>
            <a:ext cx="10586714" cy="5970368"/>
          </a:xfrm>
          <a:prstGeom prst="rect">
            <a:avLst/>
          </a:prstGeom>
        </p:spPr>
      </p:pic>
    </p:spTree>
    <p:extLst>
      <p:ext uri="{BB962C8B-B14F-4D97-AF65-F5344CB8AC3E}">
        <p14:creationId xmlns:p14="http://schemas.microsoft.com/office/powerpoint/2010/main" val="13298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32DB3356-AE54-46D6-9AC2-6636BF38D16C}"/>
              </a:ext>
            </a:extLst>
          </p:cNvPr>
          <p:cNvSpPr>
            <a:spLocks noGrp="1"/>
          </p:cNvSpPr>
          <p:nvPr>
            <p:ph type="title"/>
          </p:nvPr>
        </p:nvSpPr>
        <p:spPr>
          <a:xfrm>
            <a:off x="771437" y="623187"/>
            <a:ext cx="4425216" cy="5974414"/>
          </a:xfrm>
        </p:spPr>
        <p:txBody>
          <a:bodyPr anchor="ctr">
            <a:normAutofit/>
          </a:bodyPr>
          <a:lstStyle/>
          <a:p>
            <a:r>
              <a:rPr lang="en-GB" sz="7200" dirty="0">
                <a:solidFill>
                  <a:schemeClr val="bg1"/>
                </a:solidFill>
              </a:rPr>
              <a:t>Starter - </a:t>
            </a:r>
            <a:r>
              <a:rPr lang="en-GB" sz="7200" b="1" dirty="0">
                <a:solidFill>
                  <a:schemeClr val="bg1"/>
                </a:solidFill>
              </a:rPr>
              <a:t>Discussion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3" name="Content Placeholder 2">
            <a:extLst>
              <a:ext uri="{FF2B5EF4-FFF2-40B4-BE49-F238E27FC236}">
                <a16:creationId xmlns:a16="http://schemas.microsoft.com/office/drawing/2014/main" id="{7F8E1B66-AFA8-44DE-B8E3-21AAE7DDED21}"/>
              </a:ext>
            </a:extLst>
          </p:cNvPr>
          <p:cNvSpPr>
            <a:spLocks noGrp="1"/>
          </p:cNvSpPr>
          <p:nvPr>
            <p:ph idx="1"/>
          </p:nvPr>
        </p:nvSpPr>
        <p:spPr>
          <a:xfrm>
            <a:off x="6096000" y="381935"/>
            <a:ext cx="4986955" cy="5974415"/>
          </a:xfrm>
        </p:spPr>
        <p:txBody>
          <a:bodyPr anchor="ctr">
            <a:normAutofit/>
          </a:bodyPr>
          <a:lstStyle/>
          <a:p>
            <a:r>
              <a:rPr lang="en-GB" dirty="0"/>
              <a:t>Have you seen any fake videos online? What were they?</a:t>
            </a:r>
          </a:p>
          <a:p>
            <a:endParaRPr lang="en-GB" dirty="0"/>
          </a:p>
          <a:p>
            <a:r>
              <a:rPr lang="en-GB" dirty="0"/>
              <a:t>How did you know they were fake?</a:t>
            </a:r>
          </a:p>
          <a:p>
            <a:pPr marL="0" indent="0">
              <a:buNone/>
            </a:pPr>
            <a:endParaRPr lang="en-GB" sz="25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C4C4-2B90-45C4-846A-5183409D69C7}"/>
              </a:ext>
            </a:extLst>
          </p:cNvPr>
          <p:cNvSpPr>
            <a:spLocks noGrp="1"/>
          </p:cNvSpPr>
          <p:nvPr>
            <p:ph type="title"/>
          </p:nvPr>
        </p:nvSpPr>
        <p:spPr/>
        <p:txBody>
          <a:bodyPr/>
          <a:lstStyle/>
          <a:p>
            <a:r>
              <a:rPr lang="en-GB" dirty="0"/>
              <a:t>Fake videos with Dr </a:t>
            </a:r>
            <a:r>
              <a:rPr lang="en-GB"/>
              <a:t>Yvonne Skipper</a:t>
            </a:r>
            <a:endParaRPr lang="en-GB" dirty="0"/>
          </a:p>
        </p:txBody>
      </p:sp>
      <p:pic>
        <p:nvPicPr>
          <p:cNvPr id="4" name="Online Media 3" title="Fake Videos with Yvonne">
            <a:hlinkClick r:id="" action="ppaction://media"/>
            <a:extLst>
              <a:ext uri="{FF2B5EF4-FFF2-40B4-BE49-F238E27FC236}">
                <a16:creationId xmlns:a16="http://schemas.microsoft.com/office/drawing/2014/main" id="{35EBA7DE-CA2F-47A3-95BF-1DB7CBF33F31}"/>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4862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Main Activity</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409901" y="2645922"/>
            <a:ext cx="4971584" cy="3710427"/>
          </a:xfrm>
        </p:spPr>
        <p:txBody>
          <a:bodyPr anchor="t">
            <a:normAutofit/>
          </a:bodyPr>
          <a:lstStyle/>
          <a:p>
            <a:r>
              <a:rPr lang="en-GB" sz="2800" dirty="0"/>
              <a:t>You will now see some videos and it is your job to work out if they are </a:t>
            </a:r>
            <a:r>
              <a:rPr lang="en-GB" sz="2800" b="1" dirty="0"/>
              <a:t>real </a:t>
            </a:r>
            <a:r>
              <a:rPr lang="en-GB" sz="2800" u="sng" dirty="0"/>
              <a:t>or</a:t>
            </a:r>
            <a:r>
              <a:rPr lang="en-GB" sz="2800" dirty="0"/>
              <a:t> </a:t>
            </a:r>
            <a:r>
              <a:rPr lang="en-GB" sz="2800" b="1" dirty="0"/>
              <a:t>fake</a:t>
            </a:r>
          </a:p>
          <a:p>
            <a:endParaRPr lang="en-GB" sz="2800" dirty="0"/>
          </a:p>
          <a:p>
            <a:r>
              <a:rPr lang="en-GB" sz="2800" dirty="0"/>
              <a:t>Think about why you believe they are real or fake and use the SHARE guidelines to help you decide</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6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D734-424B-4FF9-B097-7C83AE82C90F}"/>
              </a:ext>
            </a:extLst>
          </p:cNvPr>
          <p:cNvSpPr>
            <a:spLocks noGrp="1"/>
          </p:cNvSpPr>
          <p:nvPr>
            <p:ph type="title"/>
          </p:nvPr>
        </p:nvSpPr>
        <p:spPr/>
        <p:txBody>
          <a:bodyPr/>
          <a:lstStyle/>
          <a:p>
            <a:endParaRPr lang="en-GB"/>
          </a:p>
        </p:txBody>
      </p:sp>
      <p:pic>
        <p:nvPicPr>
          <p:cNvPr id="4" name="Online Media 3" title="Evan Longoria's Crazy Bare Hand Catch">
            <a:hlinkClick r:id="" action="ppaction://media"/>
            <a:extLst>
              <a:ext uri="{FF2B5EF4-FFF2-40B4-BE49-F238E27FC236}">
                <a16:creationId xmlns:a16="http://schemas.microsoft.com/office/drawing/2014/main" id="{B1C8104E-75EE-4017-8907-591AD33C0D67}"/>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32718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Questions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12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fontScale="92500" lnSpcReduction="10000"/>
          </a:bodyPr>
          <a:lstStyle/>
          <a:p>
            <a:r>
              <a:rPr lang="en-GB" sz="4500" b="1" dirty="0"/>
              <a:t>Fake</a:t>
            </a:r>
          </a:p>
          <a:p>
            <a:pPr lvl="1"/>
            <a:r>
              <a:rPr lang="en-GB" sz="4100" dirty="0"/>
              <a:t>Internet research reveals it is fake</a:t>
            </a:r>
          </a:p>
          <a:p>
            <a:pPr lvl="1"/>
            <a:r>
              <a:rPr lang="en-GB" sz="4100" dirty="0"/>
              <a:t>It is not realistic that a person would know the ball was coming</a:t>
            </a:r>
          </a:p>
          <a:p>
            <a:pPr lvl="1"/>
            <a:r>
              <a:rPr lang="en-GB" sz="4100" dirty="0"/>
              <a:t>There is a bit of ‘juddering’ when the video is edited but we might put this down to the cameraperson worrying about being hit</a:t>
            </a:r>
          </a:p>
          <a:p>
            <a:pPr lvl="1"/>
            <a:r>
              <a:rPr lang="en-GB" sz="4100" dirty="0"/>
              <a:t>The stands are empty during this ‘interview’</a:t>
            </a:r>
          </a:p>
          <a:p>
            <a:pPr marL="0" indent="0">
              <a:buNone/>
            </a:pPr>
            <a:endParaRPr lang="en-GB" sz="4500" dirty="0"/>
          </a:p>
        </p:txBody>
      </p:sp>
    </p:spTree>
    <p:extLst>
      <p:ext uri="{BB962C8B-B14F-4D97-AF65-F5344CB8AC3E}">
        <p14:creationId xmlns:p14="http://schemas.microsoft.com/office/powerpoint/2010/main" val="87468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6402</TotalTime>
  <Words>823</Words>
  <Application>Microsoft Office PowerPoint</Application>
  <PresentationFormat>Widescreen</PresentationFormat>
  <Paragraphs>107</Paragraphs>
  <Slides>27</Slides>
  <Notes>13</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Gill Sans Nova</vt:lpstr>
      <vt:lpstr>GradientVTI</vt:lpstr>
      <vt:lpstr>Fake Videos</vt:lpstr>
      <vt:lpstr>Aims</vt:lpstr>
      <vt:lpstr>PowerPoint Presentation</vt:lpstr>
      <vt:lpstr>Starter - Discussion</vt:lpstr>
      <vt:lpstr>Fake videos with Dr Yvonne Skipper</vt:lpstr>
      <vt:lpstr>Main Activity</vt:lpstr>
      <vt:lpstr>PowerPoint Presentation</vt:lpstr>
      <vt:lpstr>Questions</vt:lpstr>
      <vt:lpstr>This video is…</vt:lpstr>
      <vt:lpstr>PowerPoint Presentation</vt:lpstr>
      <vt:lpstr>Questions</vt:lpstr>
      <vt:lpstr>This video is…</vt:lpstr>
      <vt:lpstr>PowerPoint Presentation</vt:lpstr>
      <vt:lpstr>Questions</vt:lpstr>
      <vt:lpstr>This video is…</vt:lpstr>
      <vt:lpstr>Closing Activity</vt:lpstr>
      <vt:lpstr>Name a popular fake video</vt:lpstr>
      <vt:lpstr>Name a popular fake video</vt:lpstr>
      <vt:lpstr>Give three ways to spot a fake video</vt:lpstr>
      <vt:lpstr>Give three ways to spot a fake video</vt:lpstr>
      <vt:lpstr>Give one positive of fake videos</vt:lpstr>
      <vt:lpstr>Give one positive of fake videos</vt:lpstr>
      <vt:lpstr>Give one negative of fake videos</vt:lpstr>
      <vt:lpstr>Give one negative of fake videos</vt:lpstr>
      <vt:lpstr>Summary</vt:lpstr>
      <vt:lpstr>Links to our learning</vt:lpstr>
      <vt:lpstr>We hope you enjoyed the programme!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Overall title Title of session</dc:title>
  <dc:creator>Yvonne Skipper</dc:creator>
  <cp:lastModifiedBy>Daniel Jolley</cp:lastModifiedBy>
  <cp:revision>124</cp:revision>
  <dcterms:created xsi:type="dcterms:W3CDTF">2021-03-23T11:37:41Z</dcterms:created>
  <dcterms:modified xsi:type="dcterms:W3CDTF">2021-08-20T10:57:03Z</dcterms:modified>
</cp:coreProperties>
</file>