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8"/>
  </p:notesMasterIdLst>
  <p:sldIdLst>
    <p:sldId id="257" r:id="rId2"/>
    <p:sldId id="258" r:id="rId3"/>
    <p:sldId id="260" r:id="rId4"/>
    <p:sldId id="294" r:id="rId5"/>
    <p:sldId id="259" r:id="rId6"/>
    <p:sldId id="261" r:id="rId7"/>
    <p:sldId id="304" r:id="rId8"/>
    <p:sldId id="263" r:id="rId9"/>
    <p:sldId id="264" r:id="rId10"/>
    <p:sldId id="268" r:id="rId11"/>
    <p:sldId id="275" r:id="rId12"/>
    <p:sldId id="270" r:id="rId13"/>
    <p:sldId id="265" r:id="rId14"/>
    <p:sldId id="274" r:id="rId15"/>
    <p:sldId id="276" r:id="rId16"/>
    <p:sldId id="269" r:id="rId17"/>
    <p:sldId id="266" r:id="rId18"/>
    <p:sldId id="273" r:id="rId19"/>
    <p:sldId id="271" r:id="rId20"/>
    <p:sldId id="267" r:id="rId21"/>
    <p:sldId id="290" r:id="rId22"/>
    <p:sldId id="289" r:id="rId23"/>
    <p:sldId id="288" r:id="rId24"/>
    <p:sldId id="287" r:id="rId25"/>
    <p:sldId id="286" r:id="rId26"/>
    <p:sldId id="285" r:id="rId27"/>
    <p:sldId id="284" r:id="rId28"/>
    <p:sldId id="283" r:id="rId29"/>
    <p:sldId id="282" r:id="rId30"/>
    <p:sldId id="281" r:id="rId31"/>
    <p:sldId id="280" r:id="rId32"/>
    <p:sldId id="279" r:id="rId33"/>
    <p:sldId id="278" r:id="rId34"/>
    <p:sldId id="262" r:id="rId35"/>
    <p:sldId id="305" r:id="rId36"/>
    <p:sldId id="303" r:id="rId3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F737E-B126-4CCD-A781-AED7600E7526}" v="7" dt="2021-08-02T10:06:54.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74" autoAdjust="0"/>
  </p:normalViewPr>
  <p:slideViewPr>
    <p:cSldViewPr snapToGrid="0">
      <p:cViewPr varScale="1">
        <p:scale>
          <a:sx n="80" d="100"/>
          <a:sy n="80" d="100"/>
        </p:scale>
        <p:origin x="34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mma Haywood" userId="S::gemma.haywood@glasgow.ac.uk::43302f40-4c9a-4632-b96b-30b71afdd790" providerId="AD" clId="Web-{2BE286C6-827E-1738-DE89-95435F02BE5A}"/>
    <pc:docChg chg="addSld delSld modSld sldOrd">
      <pc:chgData name="Gemma Haywood" userId="S::gemma.haywood@glasgow.ac.uk::43302f40-4c9a-4632-b96b-30b71afdd790" providerId="AD" clId="Web-{2BE286C6-827E-1738-DE89-95435F02BE5A}" dt="2021-07-27T20:36:38.034" v="827" actId="1076"/>
      <pc:docMkLst>
        <pc:docMk/>
      </pc:docMkLst>
      <pc:sldChg chg="ord">
        <pc:chgData name="Gemma Haywood" userId="S::gemma.haywood@glasgow.ac.uk::43302f40-4c9a-4632-b96b-30b71afdd790" providerId="AD" clId="Web-{2BE286C6-827E-1738-DE89-95435F02BE5A}" dt="2021-07-27T20:35:07.501" v="807"/>
        <pc:sldMkLst>
          <pc:docMk/>
          <pc:sldMk cId="3221891442" sldId="262"/>
        </pc:sldMkLst>
      </pc:sldChg>
      <pc:sldChg chg="addSp delSp modSp new mod setBg">
        <pc:chgData name="Gemma Haywood" userId="S::gemma.haywood@glasgow.ac.uk::43302f40-4c9a-4632-b96b-30b71afdd790" providerId="AD" clId="Web-{2BE286C6-827E-1738-DE89-95435F02BE5A}" dt="2021-07-27T20:03:37.880" v="288" actId="1076"/>
        <pc:sldMkLst>
          <pc:docMk/>
          <pc:sldMk cId="3338910184" sldId="264"/>
        </pc:sldMkLst>
        <pc:spChg chg="mod">
          <ac:chgData name="Gemma Haywood" userId="S::gemma.haywood@glasgow.ac.uk::43302f40-4c9a-4632-b96b-30b71afdd790" providerId="AD" clId="Web-{2BE286C6-827E-1738-DE89-95435F02BE5A}" dt="2021-07-27T20:03:34.927" v="287" actId="1076"/>
          <ac:spMkLst>
            <pc:docMk/>
            <pc:sldMk cId="3338910184" sldId="264"/>
            <ac:spMk id="2" creationId="{01342784-A9D5-4C7A-9115-BE4EEF3975EE}"/>
          </ac:spMkLst>
        </pc:spChg>
        <pc:spChg chg="mod ord">
          <ac:chgData name="Gemma Haywood" userId="S::gemma.haywood@glasgow.ac.uk::43302f40-4c9a-4632-b96b-30b71afdd790" providerId="AD" clId="Web-{2BE286C6-827E-1738-DE89-95435F02BE5A}" dt="2021-07-27T20:03:37.880" v="288" actId="1076"/>
          <ac:spMkLst>
            <pc:docMk/>
            <pc:sldMk cId="3338910184" sldId="264"/>
            <ac:spMk id="3" creationId="{C2A59D31-A5FE-4A86-A371-6B2C3D74B098}"/>
          </ac:spMkLst>
        </pc:spChg>
        <pc:spChg chg="add">
          <ac:chgData name="Gemma Haywood" userId="S::gemma.haywood@glasgow.ac.uk::43302f40-4c9a-4632-b96b-30b71afdd790" providerId="AD" clId="Web-{2BE286C6-827E-1738-DE89-95435F02BE5A}" dt="2021-07-27T19:28:33.848" v="2"/>
          <ac:spMkLst>
            <pc:docMk/>
            <pc:sldMk cId="3338910184" sldId="264"/>
            <ac:spMk id="10" creationId="{A2679492-7988-4050-9056-542444452411}"/>
          </ac:spMkLst>
        </pc:spChg>
        <pc:spChg chg="add">
          <ac:chgData name="Gemma Haywood" userId="S::gemma.haywood@glasgow.ac.uk::43302f40-4c9a-4632-b96b-30b71afdd790" providerId="AD" clId="Web-{2BE286C6-827E-1738-DE89-95435F02BE5A}" dt="2021-07-27T19:28:33.848" v="2"/>
          <ac:spMkLst>
            <pc:docMk/>
            <pc:sldMk cId="3338910184" sldId="264"/>
            <ac:spMk id="12" creationId="{B091B163-7D61-4891-ABCF-5C13D9C418D0}"/>
          </ac:spMkLst>
        </pc:spChg>
        <pc:picChg chg="add del">
          <ac:chgData name="Gemma Haywood" userId="S::gemma.haywood@glasgow.ac.uk::43302f40-4c9a-4632-b96b-30b71afdd790" providerId="AD" clId="Web-{2BE286C6-827E-1738-DE89-95435F02BE5A}" dt="2021-07-27T19:34:01.374" v="79"/>
          <ac:picMkLst>
            <pc:docMk/>
            <pc:sldMk cId="3338910184" sldId="264"/>
            <ac:picMk id="5" creationId="{4679DFB0-7763-4581-A5E1-973A7530A240}"/>
          </ac:picMkLst>
        </pc:picChg>
        <pc:cxnChg chg="add">
          <ac:chgData name="Gemma Haywood" userId="S::gemma.haywood@glasgow.ac.uk::43302f40-4c9a-4632-b96b-30b71afdd790" providerId="AD" clId="Web-{2BE286C6-827E-1738-DE89-95435F02BE5A}" dt="2021-07-27T19:28:33.848" v="2"/>
          <ac:cxnSpMkLst>
            <pc:docMk/>
            <pc:sldMk cId="3338910184" sldId="264"/>
            <ac:cxnSpMk id="14" creationId="{C49DA8F6-BCC1-4447-B54C-57856834B94B}"/>
          </ac:cxnSpMkLst>
        </pc:cxnChg>
      </pc:sldChg>
      <pc:sldChg chg="modSp add ord replId">
        <pc:chgData name="Gemma Haywood" userId="S::gemma.haywood@glasgow.ac.uk::43302f40-4c9a-4632-b96b-30b71afdd790" providerId="AD" clId="Web-{2BE286C6-827E-1738-DE89-95435F02BE5A}" dt="2021-07-27T20:04:26.592" v="304" actId="1076"/>
        <pc:sldMkLst>
          <pc:docMk/>
          <pc:sldMk cId="3285228302" sldId="265"/>
        </pc:sldMkLst>
        <pc:spChg chg="mod">
          <ac:chgData name="Gemma Haywood" userId="S::gemma.haywood@glasgow.ac.uk::43302f40-4c9a-4632-b96b-30b71afdd790" providerId="AD" clId="Web-{2BE286C6-827E-1738-DE89-95435F02BE5A}" dt="2021-07-27T20:04:09.888" v="300" actId="1076"/>
          <ac:spMkLst>
            <pc:docMk/>
            <pc:sldMk cId="3285228302" sldId="265"/>
            <ac:spMk id="2" creationId="{01342784-A9D5-4C7A-9115-BE4EEF3975EE}"/>
          </ac:spMkLst>
        </pc:spChg>
        <pc:spChg chg="mod">
          <ac:chgData name="Gemma Haywood" userId="S::gemma.haywood@glasgow.ac.uk::43302f40-4c9a-4632-b96b-30b71afdd790" providerId="AD" clId="Web-{2BE286C6-827E-1738-DE89-95435F02BE5A}" dt="2021-07-27T20:04:26.592" v="304" actId="1076"/>
          <ac:spMkLst>
            <pc:docMk/>
            <pc:sldMk cId="3285228302" sldId="265"/>
            <ac:spMk id="3" creationId="{C2A59D31-A5FE-4A86-A371-6B2C3D74B098}"/>
          </ac:spMkLst>
        </pc:spChg>
      </pc:sldChg>
      <pc:sldChg chg="modSp add replId">
        <pc:chgData name="Gemma Haywood" userId="S::gemma.haywood@glasgow.ac.uk::43302f40-4c9a-4632-b96b-30b71afdd790" providerId="AD" clId="Web-{2BE286C6-827E-1738-DE89-95435F02BE5A}" dt="2021-07-27T20:05:20.937" v="316" actId="1076"/>
        <pc:sldMkLst>
          <pc:docMk/>
          <pc:sldMk cId="4106129088" sldId="266"/>
        </pc:sldMkLst>
        <pc:spChg chg="mod">
          <ac:chgData name="Gemma Haywood" userId="S::gemma.haywood@glasgow.ac.uk::43302f40-4c9a-4632-b96b-30b71afdd790" providerId="AD" clId="Web-{2BE286C6-827E-1738-DE89-95435F02BE5A}" dt="2021-07-27T20:05:20.937" v="316" actId="1076"/>
          <ac:spMkLst>
            <pc:docMk/>
            <pc:sldMk cId="4106129088" sldId="266"/>
            <ac:spMk id="2" creationId="{01342784-A9D5-4C7A-9115-BE4EEF3975EE}"/>
          </ac:spMkLst>
        </pc:spChg>
        <pc:spChg chg="mod">
          <ac:chgData name="Gemma Haywood" userId="S::gemma.haywood@glasgow.ac.uk::43302f40-4c9a-4632-b96b-30b71afdd790" providerId="AD" clId="Web-{2BE286C6-827E-1738-DE89-95435F02BE5A}" dt="2021-07-27T20:05:15.265" v="315" actId="1076"/>
          <ac:spMkLst>
            <pc:docMk/>
            <pc:sldMk cId="4106129088" sldId="266"/>
            <ac:spMk id="3" creationId="{C2A59D31-A5FE-4A86-A371-6B2C3D74B098}"/>
          </ac:spMkLst>
        </pc:spChg>
      </pc:sldChg>
      <pc:sldChg chg="delSp modSp add ord replId">
        <pc:chgData name="Gemma Haywood" userId="S::gemma.haywood@glasgow.ac.uk::43302f40-4c9a-4632-b96b-30b71afdd790" providerId="AD" clId="Web-{2BE286C6-827E-1738-DE89-95435F02BE5A}" dt="2021-07-27T20:05:58.438" v="323" actId="20577"/>
        <pc:sldMkLst>
          <pc:docMk/>
          <pc:sldMk cId="1211109109" sldId="267"/>
        </pc:sldMkLst>
        <pc:spChg chg="mod">
          <ac:chgData name="Gemma Haywood" userId="S::gemma.haywood@glasgow.ac.uk::43302f40-4c9a-4632-b96b-30b71afdd790" providerId="AD" clId="Web-{2BE286C6-827E-1738-DE89-95435F02BE5A}" dt="2021-07-27T20:05:58.438" v="323" actId="20577"/>
          <ac:spMkLst>
            <pc:docMk/>
            <pc:sldMk cId="1211109109" sldId="267"/>
            <ac:spMk id="2" creationId="{01342784-A9D5-4C7A-9115-BE4EEF3975EE}"/>
          </ac:spMkLst>
        </pc:spChg>
        <pc:spChg chg="del mod">
          <ac:chgData name="Gemma Haywood" userId="S::gemma.haywood@glasgow.ac.uk::43302f40-4c9a-4632-b96b-30b71afdd790" providerId="AD" clId="Web-{2BE286C6-827E-1738-DE89-95435F02BE5A}" dt="2021-07-27T19:36:22.174" v="115"/>
          <ac:spMkLst>
            <pc:docMk/>
            <pc:sldMk cId="1211109109" sldId="267"/>
            <ac:spMk id="3" creationId="{C2A59D31-A5FE-4A86-A371-6B2C3D74B098}"/>
          </ac:spMkLst>
        </pc:spChg>
      </pc:sldChg>
      <pc:sldChg chg="new del">
        <pc:chgData name="Gemma Haywood" userId="S::gemma.haywood@glasgow.ac.uk::43302f40-4c9a-4632-b96b-30b71afdd790" providerId="AD" clId="Web-{2BE286C6-827E-1738-DE89-95435F02BE5A}" dt="2021-07-27T19:34:03.686" v="80"/>
        <pc:sldMkLst>
          <pc:docMk/>
          <pc:sldMk cId="2079455192" sldId="267"/>
        </pc:sldMkLst>
      </pc:sldChg>
      <pc:sldChg chg="modSp add replId">
        <pc:chgData name="Gemma Haywood" userId="S::gemma.haywood@glasgow.ac.uk::43302f40-4c9a-4632-b96b-30b71afdd790" providerId="AD" clId="Web-{2BE286C6-827E-1738-DE89-95435F02BE5A}" dt="2021-07-27T20:03:49.021" v="291" actId="1076"/>
        <pc:sldMkLst>
          <pc:docMk/>
          <pc:sldMk cId="2323624071" sldId="268"/>
        </pc:sldMkLst>
        <pc:spChg chg="mod">
          <ac:chgData name="Gemma Haywood" userId="S::gemma.haywood@glasgow.ac.uk::43302f40-4c9a-4632-b96b-30b71afdd790" providerId="AD" clId="Web-{2BE286C6-827E-1738-DE89-95435F02BE5A}" dt="2021-07-27T20:03:49.021" v="291" actId="1076"/>
          <ac:spMkLst>
            <pc:docMk/>
            <pc:sldMk cId="2323624071" sldId="268"/>
            <ac:spMk id="2" creationId="{01342784-A9D5-4C7A-9115-BE4EEF3975EE}"/>
          </ac:spMkLst>
        </pc:spChg>
      </pc:sldChg>
      <pc:sldChg chg="modSp add ord replId">
        <pc:chgData name="Gemma Haywood" userId="S::gemma.haywood@glasgow.ac.uk::43302f40-4c9a-4632-b96b-30b71afdd790" providerId="AD" clId="Web-{2BE286C6-827E-1738-DE89-95435F02BE5A}" dt="2021-07-27T20:04:59.514" v="310" actId="20577"/>
        <pc:sldMkLst>
          <pc:docMk/>
          <pc:sldMk cId="1787010238" sldId="269"/>
        </pc:sldMkLst>
        <pc:spChg chg="mod">
          <ac:chgData name="Gemma Haywood" userId="S::gemma.haywood@glasgow.ac.uk::43302f40-4c9a-4632-b96b-30b71afdd790" providerId="AD" clId="Web-{2BE286C6-827E-1738-DE89-95435F02BE5A}" dt="2021-07-27T20:04:59.514" v="310" actId="20577"/>
          <ac:spMkLst>
            <pc:docMk/>
            <pc:sldMk cId="1787010238" sldId="269"/>
            <ac:spMk id="2" creationId="{01342784-A9D5-4C7A-9115-BE4EEF3975EE}"/>
          </ac:spMkLst>
        </pc:spChg>
      </pc:sldChg>
      <pc:sldChg chg="modSp add replId">
        <pc:chgData name="Gemma Haywood" userId="S::gemma.haywood@glasgow.ac.uk::43302f40-4c9a-4632-b96b-30b71afdd790" providerId="AD" clId="Web-{2BE286C6-827E-1738-DE89-95435F02BE5A}" dt="2021-07-27T20:03:59.224" v="296" actId="20577"/>
        <pc:sldMkLst>
          <pc:docMk/>
          <pc:sldMk cId="221080863" sldId="270"/>
        </pc:sldMkLst>
        <pc:spChg chg="mod">
          <ac:chgData name="Gemma Haywood" userId="S::gemma.haywood@glasgow.ac.uk::43302f40-4c9a-4632-b96b-30b71afdd790" providerId="AD" clId="Web-{2BE286C6-827E-1738-DE89-95435F02BE5A}" dt="2021-07-27T20:03:59.224" v="296" actId="20577"/>
          <ac:spMkLst>
            <pc:docMk/>
            <pc:sldMk cId="221080863" sldId="270"/>
            <ac:spMk id="2" creationId="{01342784-A9D5-4C7A-9115-BE4EEF3975EE}"/>
          </ac:spMkLst>
        </pc:spChg>
      </pc:sldChg>
      <pc:sldChg chg="modSp add ord replId">
        <pc:chgData name="Gemma Haywood" userId="S::gemma.haywood@glasgow.ac.uk::43302f40-4c9a-4632-b96b-30b71afdd790" providerId="AD" clId="Web-{2BE286C6-827E-1738-DE89-95435F02BE5A}" dt="2021-07-27T20:05:54.406" v="321" actId="1076"/>
        <pc:sldMkLst>
          <pc:docMk/>
          <pc:sldMk cId="3864392056" sldId="271"/>
        </pc:sldMkLst>
        <pc:spChg chg="mod">
          <ac:chgData name="Gemma Haywood" userId="S::gemma.haywood@glasgow.ac.uk::43302f40-4c9a-4632-b96b-30b71afdd790" providerId="AD" clId="Web-{2BE286C6-827E-1738-DE89-95435F02BE5A}" dt="2021-07-27T20:05:54.406" v="321" actId="1076"/>
          <ac:spMkLst>
            <pc:docMk/>
            <pc:sldMk cId="3864392056" sldId="271"/>
            <ac:spMk id="2" creationId="{01342784-A9D5-4C7A-9115-BE4EEF3975EE}"/>
          </ac:spMkLst>
        </pc:spChg>
      </pc:sldChg>
      <pc:sldChg chg="modSp add ord replId">
        <pc:chgData name="Gemma Haywood" userId="S::gemma.haywood@glasgow.ac.uk::43302f40-4c9a-4632-b96b-30b71afdd790" providerId="AD" clId="Web-{2BE286C6-827E-1738-DE89-95435F02BE5A}" dt="2021-07-27T20:06:02.516" v="325" actId="20577"/>
        <pc:sldMkLst>
          <pc:docMk/>
          <pc:sldMk cId="30942383" sldId="272"/>
        </pc:sldMkLst>
        <pc:spChg chg="mod">
          <ac:chgData name="Gemma Haywood" userId="S::gemma.haywood@glasgow.ac.uk::43302f40-4c9a-4632-b96b-30b71afdd790" providerId="AD" clId="Web-{2BE286C6-827E-1738-DE89-95435F02BE5A}" dt="2021-07-27T20:06:02.516" v="325" actId="20577"/>
          <ac:spMkLst>
            <pc:docMk/>
            <pc:sldMk cId="30942383" sldId="272"/>
            <ac:spMk id="2" creationId="{01342784-A9D5-4C7A-9115-BE4EEF3975EE}"/>
          </ac:spMkLst>
        </pc:spChg>
      </pc:sldChg>
      <pc:sldChg chg="modSp">
        <pc:chgData name="Gemma Haywood" userId="S::gemma.haywood@glasgow.ac.uk::43302f40-4c9a-4632-b96b-30b71afdd790" providerId="AD" clId="Web-{2BE286C6-827E-1738-DE89-95435F02BE5A}" dt="2021-07-27T20:16:59.568" v="471" actId="1076"/>
        <pc:sldMkLst>
          <pc:docMk/>
          <pc:sldMk cId="4034767529" sldId="273"/>
        </pc:sldMkLst>
        <pc:spChg chg="mod">
          <ac:chgData name="Gemma Haywood" userId="S::gemma.haywood@glasgow.ac.uk::43302f40-4c9a-4632-b96b-30b71afdd790" providerId="AD" clId="Web-{2BE286C6-827E-1738-DE89-95435F02BE5A}" dt="2021-07-27T20:16:59.568" v="471" actId="1076"/>
          <ac:spMkLst>
            <pc:docMk/>
            <pc:sldMk cId="4034767529" sldId="273"/>
            <ac:spMk id="2" creationId="{01342784-A9D5-4C7A-9115-BE4EEF3975EE}"/>
          </ac:spMkLst>
        </pc:spChg>
      </pc:sldChg>
      <pc:sldChg chg="modSp add ord replId">
        <pc:chgData name="Gemma Haywood" userId="S::gemma.haywood@glasgow.ac.uk::43302f40-4c9a-4632-b96b-30b71afdd790" providerId="AD" clId="Web-{2BE286C6-827E-1738-DE89-95435F02BE5A}" dt="2021-07-27T20:04:47.561" v="306" actId="20577"/>
        <pc:sldMkLst>
          <pc:docMk/>
          <pc:sldMk cId="1224042724" sldId="274"/>
        </pc:sldMkLst>
        <pc:spChg chg="mod">
          <ac:chgData name="Gemma Haywood" userId="S::gemma.haywood@glasgow.ac.uk::43302f40-4c9a-4632-b96b-30b71afdd790" providerId="AD" clId="Web-{2BE286C6-827E-1738-DE89-95435F02BE5A}" dt="2021-07-27T20:04:47.561" v="306" actId="20577"/>
          <ac:spMkLst>
            <pc:docMk/>
            <pc:sldMk cId="1224042724" sldId="274"/>
            <ac:spMk id="2" creationId="{01342784-A9D5-4C7A-9115-BE4EEF3975EE}"/>
          </ac:spMkLst>
        </pc:spChg>
      </pc:sldChg>
      <pc:sldChg chg="modSp add ord replId">
        <pc:chgData name="Gemma Haywood" userId="S::gemma.haywood@glasgow.ac.uk::43302f40-4c9a-4632-b96b-30b71afdd790" providerId="AD" clId="Web-{2BE286C6-827E-1738-DE89-95435F02BE5A}" dt="2021-07-27T20:03:55.396" v="293" actId="20577"/>
        <pc:sldMkLst>
          <pc:docMk/>
          <pc:sldMk cId="2923066197" sldId="275"/>
        </pc:sldMkLst>
        <pc:spChg chg="mod">
          <ac:chgData name="Gemma Haywood" userId="S::gemma.haywood@glasgow.ac.uk::43302f40-4c9a-4632-b96b-30b71afdd790" providerId="AD" clId="Web-{2BE286C6-827E-1738-DE89-95435F02BE5A}" dt="2021-07-27T20:03:55.396" v="293" actId="20577"/>
          <ac:spMkLst>
            <pc:docMk/>
            <pc:sldMk cId="2923066197" sldId="275"/>
            <ac:spMk id="2" creationId="{01342784-A9D5-4C7A-9115-BE4EEF3975EE}"/>
          </ac:spMkLst>
        </pc:spChg>
        <pc:spChg chg="mod">
          <ac:chgData name="Gemma Haywood" userId="S::gemma.haywood@glasgow.ac.uk::43302f40-4c9a-4632-b96b-30b71afdd790" providerId="AD" clId="Web-{2BE286C6-827E-1738-DE89-95435F02BE5A}" dt="2021-07-27T20:01:48.362" v="276" actId="1076"/>
          <ac:spMkLst>
            <pc:docMk/>
            <pc:sldMk cId="2923066197" sldId="275"/>
            <ac:spMk id="3" creationId="{C2A59D31-A5FE-4A86-A371-6B2C3D74B098}"/>
          </ac:spMkLst>
        </pc:spChg>
      </pc:sldChg>
      <pc:sldChg chg="modSp add ord replId">
        <pc:chgData name="Gemma Haywood" userId="S::gemma.haywood@glasgow.ac.uk::43302f40-4c9a-4632-b96b-30b71afdd790" providerId="AD" clId="Web-{2BE286C6-827E-1738-DE89-95435F02BE5A}" dt="2021-07-27T20:04:54.030" v="308" actId="20577"/>
        <pc:sldMkLst>
          <pc:docMk/>
          <pc:sldMk cId="446284360" sldId="276"/>
        </pc:sldMkLst>
        <pc:spChg chg="mod">
          <ac:chgData name="Gemma Haywood" userId="S::gemma.haywood@glasgow.ac.uk::43302f40-4c9a-4632-b96b-30b71afdd790" providerId="AD" clId="Web-{2BE286C6-827E-1738-DE89-95435F02BE5A}" dt="2021-07-27T20:04:54.030" v="308" actId="20577"/>
          <ac:spMkLst>
            <pc:docMk/>
            <pc:sldMk cId="446284360" sldId="276"/>
            <ac:spMk id="2" creationId="{01342784-A9D5-4C7A-9115-BE4EEF3975EE}"/>
          </ac:spMkLst>
        </pc:spChg>
        <pc:spChg chg="mod">
          <ac:chgData name="Gemma Haywood" userId="S::gemma.haywood@glasgow.ac.uk::43302f40-4c9a-4632-b96b-30b71afdd790" providerId="AD" clId="Web-{2BE286C6-827E-1738-DE89-95435F02BE5A}" dt="2021-07-27T19:58:54.888" v="244" actId="20577"/>
          <ac:spMkLst>
            <pc:docMk/>
            <pc:sldMk cId="446284360" sldId="276"/>
            <ac:spMk id="3" creationId="{C2A59D31-A5FE-4A86-A371-6B2C3D74B098}"/>
          </ac:spMkLst>
        </pc:spChg>
      </pc:sldChg>
      <pc:sldChg chg="delSp modSp add replId">
        <pc:chgData name="Gemma Haywood" userId="S::gemma.haywood@glasgow.ac.uk::43302f40-4c9a-4632-b96b-30b71afdd790" providerId="AD" clId="Web-{2BE286C6-827E-1738-DE89-95435F02BE5A}" dt="2021-07-27T20:19:17.431" v="511" actId="1076"/>
        <pc:sldMkLst>
          <pc:docMk/>
          <pc:sldMk cId="3341425220" sldId="277"/>
        </pc:sldMkLst>
        <pc:spChg chg="mod ord">
          <ac:chgData name="Gemma Haywood" userId="S::gemma.haywood@glasgow.ac.uk::43302f40-4c9a-4632-b96b-30b71afdd790" providerId="AD" clId="Web-{2BE286C6-827E-1738-DE89-95435F02BE5A}" dt="2021-07-27T20:19:17.431" v="511" actId="1076"/>
          <ac:spMkLst>
            <pc:docMk/>
            <pc:sldMk cId="3341425220" sldId="277"/>
            <ac:spMk id="2" creationId="{01342784-A9D5-4C7A-9115-BE4EEF3975EE}"/>
          </ac:spMkLst>
        </pc:spChg>
        <pc:picChg chg="del">
          <ac:chgData name="Gemma Haywood" userId="S::gemma.haywood@glasgow.ac.uk::43302f40-4c9a-4632-b96b-30b71afdd790" providerId="AD" clId="Web-{2BE286C6-827E-1738-DE89-95435F02BE5A}" dt="2021-07-27T20:18:57.368" v="507"/>
          <ac:picMkLst>
            <pc:docMk/>
            <pc:sldMk cId="3341425220" sldId="277"/>
            <ac:picMk id="5" creationId="{4679DFB0-7763-4581-A5E1-973A7530A240}"/>
          </ac:picMkLst>
        </pc:picChg>
      </pc:sldChg>
      <pc:sldChg chg="addSp delSp modSp add replId">
        <pc:chgData name="Gemma Haywood" userId="S::gemma.haywood@glasgow.ac.uk::43302f40-4c9a-4632-b96b-30b71afdd790" providerId="AD" clId="Web-{2BE286C6-827E-1738-DE89-95435F02BE5A}" dt="2021-07-27T20:34:40.797" v="806" actId="20577"/>
        <pc:sldMkLst>
          <pc:docMk/>
          <pc:sldMk cId="2926494826" sldId="278"/>
        </pc:sldMkLst>
        <pc:spChg chg="mod ord">
          <ac:chgData name="Gemma Haywood" userId="S::gemma.haywood@glasgow.ac.uk::43302f40-4c9a-4632-b96b-30b71afdd790" providerId="AD" clId="Web-{2BE286C6-827E-1738-DE89-95435F02BE5A}" dt="2021-07-27T20:18:54.462" v="506" actId="1076"/>
          <ac:spMkLst>
            <pc:docMk/>
            <pc:sldMk cId="2926494826" sldId="278"/>
            <ac:spMk id="2" creationId="{01342784-A9D5-4C7A-9115-BE4EEF3975EE}"/>
          </ac:spMkLst>
        </pc:spChg>
        <pc:spChg chg="add mod">
          <ac:chgData name="Gemma Haywood" userId="S::gemma.haywood@glasgow.ac.uk::43302f40-4c9a-4632-b96b-30b71afdd790" providerId="AD" clId="Web-{2BE286C6-827E-1738-DE89-95435F02BE5A}" dt="2021-07-27T20:34:40.797" v="806" actId="20577"/>
          <ac:spMkLst>
            <pc:docMk/>
            <pc:sldMk cId="2926494826" sldId="278"/>
            <ac:spMk id="3" creationId="{AA656F5B-C294-4A54-B55B-4522757A94B6}"/>
          </ac:spMkLst>
        </pc:spChg>
        <pc:picChg chg="del">
          <ac:chgData name="Gemma Haywood" userId="S::gemma.haywood@glasgow.ac.uk::43302f40-4c9a-4632-b96b-30b71afdd790" providerId="AD" clId="Web-{2BE286C6-827E-1738-DE89-95435F02BE5A}" dt="2021-07-27T20:18:36.461" v="502"/>
          <ac:picMkLst>
            <pc:docMk/>
            <pc:sldMk cId="2926494826" sldId="278"/>
            <ac:picMk id="5" creationId="{4679DFB0-7763-4581-A5E1-973A7530A240}"/>
          </ac:picMkLst>
        </pc:picChg>
      </pc:sldChg>
      <pc:sldChg chg="addSp delSp modSp add replId">
        <pc:chgData name="Gemma Haywood" userId="S::gemma.haywood@glasgow.ac.uk::43302f40-4c9a-4632-b96b-30b71afdd790" providerId="AD" clId="Web-{2BE286C6-827E-1738-DE89-95435F02BE5A}" dt="2021-07-27T20:31:08.852" v="789" actId="14100"/>
        <pc:sldMkLst>
          <pc:docMk/>
          <pc:sldMk cId="407079922" sldId="279"/>
        </pc:sldMkLst>
        <pc:spChg chg="mod ord">
          <ac:chgData name="Gemma Haywood" userId="S::gemma.haywood@glasgow.ac.uk::43302f40-4c9a-4632-b96b-30b71afdd790" providerId="AD" clId="Web-{2BE286C6-827E-1738-DE89-95435F02BE5A}" dt="2021-07-27T20:18:33.274" v="501" actId="1076"/>
          <ac:spMkLst>
            <pc:docMk/>
            <pc:sldMk cId="407079922" sldId="279"/>
            <ac:spMk id="2" creationId="{01342784-A9D5-4C7A-9115-BE4EEF3975EE}"/>
          </ac:spMkLst>
        </pc:spChg>
        <pc:spChg chg="add mod">
          <ac:chgData name="Gemma Haywood" userId="S::gemma.haywood@glasgow.ac.uk::43302f40-4c9a-4632-b96b-30b71afdd790" providerId="AD" clId="Web-{2BE286C6-827E-1738-DE89-95435F02BE5A}" dt="2021-07-27T20:31:08.852" v="789" actId="14100"/>
          <ac:spMkLst>
            <pc:docMk/>
            <pc:sldMk cId="407079922" sldId="279"/>
            <ac:spMk id="3" creationId="{3372BCF7-BABB-4516-B7D2-77AED3C92AB2}"/>
          </ac:spMkLst>
        </pc:spChg>
        <pc:picChg chg="del">
          <ac:chgData name="Gemma Haywood" userId="S::gemma.haywood@glasgow.ac.uk::43302f40-4c9a-4632-b96b-30b71afdd790" providerId="AD" clId="Web-{2BE286C6-827E-1738-DE89-95435F02BE5A}" dt="2021-07-27T20:18:03.742" v="495"/>
          <ac:picMkLst>
            <pc:docMk/>
            <pc:sldMk cId="407079922" sldId="279"/>
            <ac:picMk id="5" creationId="{4679DFB0-7763-4581-A5E1-973A7530A240}"/>
          </ac:picMkLst>
        </pc:picChg>
      </pc:sldChg>
      <pc:sldChg chg="addSp delSp modSp add replId">
        <pc:chgData name="Gemma Haywood" userId="S::gemma.haywood@glasgow.ac.uk::43302f40-4c9a-4632-b96b-30b71afdd790" providerId="AD" clId="Web-{2BE286C6-827E-1738-DE89-95435F02BE5A}" dt="2021-07-27T20:15:49.723" v="447" actId="1076"/>
        <pc:sldMkLst>
          <pc:docMk/>
          <pc:sldMk cId="3671929937" sldId="280"/>
        </pc:sldMkLst>
        <pc:spChg chg="del mod">
          <ac:chgData name="Gemma Haywood" userId="S::gemma.haywood@glasgow.ac.uk::43302f40-4c9a-4632-b96b-30b71afdd790" providerId="AD" clId="Web-{2BE286C6-827E-1738-DE89-95435F02BE5A}" dt="2021-07-27T20:14:40.064" v="425"/>
          <ac:spMkLst>
            <pc:docMk/>
            <pc:sldMk cId="3671929937" sldId="280"/>
            <ac:spMk id="2" creationId="{01342784-A9D5-4C7A-9115-BE4EEF3975EE}"/>
          </ac:spMkLst>
        </pc:spChg>
        <pc:spChg chg="add del mod">
          <ac:chgData name="Gemma Haywood" userId="S::gemma.haywood@glasgow.ac.uk::43302f40-4c9a-4632-b96b-30b71afdd790" providerId="AD" clId="Web-{2BE286C6-827E-1738-DE89-95435F02BE5A}" dt="2021-07-27T20:14:47.861" v="429"/>
          <ac:spMkLst>
            <pc:docMk/>
            <pc:sldMk cId="3671929937" sldId="280"/>
            <ac:spMk id="4" creationId="{4BB2318A-B407-4DA2-AEA7-A7D34265725C}"/>
          </ac:spMkLst>
        </pc:spChg>
        <pc:spChg chg="add mod">
          <ac:chgData name="Gemma Haywood" userId="S::gemma.haywood@glasgow.ac.uk::43302f40-4c9a-4632-b96b-30b71afdd790" providerId="AD" clId="Web-{2BE286C6-827E-1738-DE89-95435F02BE5A}" dt="2021-07-27T20:15:49.723" v="447" actId="1076"/>
          <ac:spMkLst>
            <pc:docMk/>
            <pc:sldMk cId="3671929937" sldId="280"/>
            <ac:spMk id="6" creationId="{F0D93CE1-F963-4BED-8A3B-A9A65161856A}"/>
          </ac:spMkLst>
        </pc:spChg>
        <pc:picChg chg="del">
          <ac:chgData name="Gemma Haywood" userId="S::gemma.haywood@glasgow.ac.uk::43302f40-4c9a-4632-b96b-30b71afdd790" providerId="AD" clId="Web-{2BE286C6-827E-1738-DE89-95435F02BE5A}" dt="2021-07-27T20:10:45.933" v="362"/>
          <ac:picMkLst>
            <pc:docMk/>
            <pc:sldMk cId="3671929937" sldId="280"/>
            <ac:picMk id="5" creationId="{4679DFB0-7763-4581-A5E1-973A7530A240}"/>
          </ac:picMkLst>
        </pc:picChg>
      </pc:sldChg>
      <pc:sldChg chg="delSp modSp add replId">
        <pc:chgData name="Gemma Haywood" userId="S::gemma.haywood@glasgow.ac.uk::43302f40-4c9a-4632-b96b-30b71afdd790" providerId="AD" clId="Web-{2BE286C6-827E-1738-DE89-95435F02BE5A}" dt="2021-07-27T20:17:57.367" v="494" actId="20577"/>
        <pc:sldMkLst>
          <pc:docMk/>
          <pc:sldMk cId="4061324148" sldId="281"/>
        </pc:sldMkLst>
        <pc:spChg chg="mod ord">
          <ac:chgData name="Gemma Haywood" userId="S::gemma.haywood@glasgow.ac.uk::43302f40-4c9a-4632-b96b-30b71afdd790" providerId="AD" clId="Web-{2BE286C6-827E-1738-DE89-95435F02BE5A}" dt="2021-07-27T20:17:57.367" v="494" actId="20577"/>
          <ac:spMkLst>
            <pc:docMk/>
            <pc:sldMk cId="4061324148" sldId="281"/>
            <ac:spMk id="2" creationId="{01342784-A9D5-4C7A-9115-BE4EEF3975EE}"/>
          </ac:spMkLst>
        </pc:spChg>
        <pc:spChg chg="mod">
          <ac:chgData name="Gemma Haywood" userId="S::gemma.haywood@glasgow.ac.uk::43302f40-4c9a-4632-b96b-30b71afdd790" providerId="AD" clId="Web-{2BE286C6-827E-1738-DE89-95435F02BE5A}" dt="2021-07-27T20:10:35.980" v="361" actId="20577"/>
          <ac:spMkLst>
            <pc:docMk/>
            <pc:sldMk cId="4061324148" sldId="281"/>
            <ac:spMk id="3" creationId="{C2A59D31-A5FE-4A86-A371-6B2C3D74B098}"/>
          </ac:spMkLst>
        </pc:spChg>
        <pc:picChg chg="del">
          <ac:chgData name="Gemma Haywood" userId="S::gemma.haywood@glasgow.ac.uk::43302f40-4c9a-4632-b96b-30b71afdd790" providerId="AD" clId="Web-{2BE286C6-827E-1738-DE89-95435F02BE5A}" dt="2021-07-27T20:10:06.057" v="355"/>
          <ac:picMkLst>
            <pc:docMk/>
            <pc:sldMk cId="4061324148" sldId="281"/>
            <ac:picMk id="5" creationId="{4679DFB0-7763-4581-A5E1-973A7530A240}"/>
          </ac:picMkLst>
        </pc:picChg>
      </pc:sldChg>
      <pc:sldChg chg="delSp modSp add replId">
        <pc:chgData name="Gemma Haywood" userId="S::gemma.haywood@glasgow.ac.uk::43302f40-4c9a-4632-b96b-30b71afdd790" providerId="AD" clId="Web-{2BE286C6-827E-1738-DE89-95435F02BE5A}" dt="2021-07-27T20:17:52.945" v="492" actId="20577"/>
        <pc:sldMkLst>
          <pc:docMk/>
          <pc:sldMk cId="164123425" sldId="282"/>
        </pc:sldMkLst>
        <pc:spChg chg="mod ord">
          <ac:chgData name="Gemma Haywood" userId="S::gemma.haywood@glasgow.ac.uk::43302f40-4c9a-4632-b96b-30b71afdd790" providerId="AD" clId="Web-{2BE286C6-827E-1738-DE89-95435F02BE5A}" dt="2021-07-27T20:17:52.945" v="492" actId="20577"/>
          <ac:spMkLst>
            <pc:docMk/>
            <pc:sldMk cId="164123425" sldId="282"/>
            <ac:spMk id="2" creationId="{01342784-A9D5-4C7A-9115-BE4EEF3975EE}"/>
          </ac:spMkLst>
        </pc:spChg>
        <pc:picChg chg="del">
          <ac:chgData name="Gemma Haywood" userId="S::gemma.haywood@glasgow.ac.uk::43302f40-4c9a-4632-b96b-30b71afdd790" providerId="AD" clId="Web-{2BE286C6-827E-1738-DE89-95435F02BE5A}" dt="2021-07-27T20:09:10.334" v="351"/>
          <ac:picMkLst>
            <pc:docMk/>
            <pc:sldMk cId="164123425" sldId="282"/>
            <ac:picMk id="5" creationId="{4679DFB0-7763-4581-A5E1-973A7530A240}"/>
          </ac:picMkLst>
        </pc:picChg>
      </pc:sldChg>
      <pc:sldChg chg="delSp modSp add replId">
        <pc:chgData name="Gemma Haywood" userId="S::gemma.haywood@glasgow.ac.uk::43302f40-4c9a-4632-b96b-30b71afdd790" providerId="AD" clId="Web-{2BE286C6-827E-1738-DE89-95435F02BE5A}" dt="2021-07-27T20:17:49.570" v="489" actId="20577"/>
        <pc:sldMkLst>
          <pc:docMk/>
          <pc:sldMk cId="1956226584" sldId="283"/>
        </pc:sldMkLst>
        <pc:spChg chg="mod ord">
          <ac:chgData name="Gemma Haywood" userId="S::gemma.haywood@glasgow.ac.uk::43302f40-4c9a-4632-b96b-30b71afdd790" providerId="AD" clId="Web-{2BE286C6-827E-1738-DE89-95435F02BE5A}" dt="2021-07-27T20:17:49.570" v="489" actId="20577"/>
          <ac:spMkLst>
            <pc:docMk/>
            <pc:sldMk cId="1956226584" sldId="283"/>
            <ac:spMk id="2" creationId="{01342784-A9D5-4C7A-9115-BE4EEF3975EE}"/>
          </ac:spMkLst>
        </pc:spChg>
        <pc:spChg chg="mod">
          <ac:chgData name="Gemma Haywood" userId="S::gemma.haywood@glasgow.ac.uk::43302f40-4c9a-4632-b96b-30b71afdd790" providerId="AD" clId="Web-{2BE286C6-827E-1738-DE89-95435F02BE5A}" dt="2021-07-27T20:09:06.662" v="350" actId="1076"/>
          <ac:spMkLst>
            <pc:docMk/>
            <pc:sldMk cId="1956226584" sldId="283"/>
            <ac:spMk id="3" creationId="{C2A59D31-A5FE-4A86-A371-6B2C3D74B098}"/>
          </ac:spMkLst>
        </pc:spChg>
        <pc:picChg chg="del">
          <ac:chgData name="Gemma Haywood" userId="S::gemma.haywood@glasgow.ac.uk::43302f40-4c9a-4632-b96b-30b71afdd790" providerId="AD" clId="Web-{2BE286C6-827E-1738-DE89-95435F02BE5A}" dt="2021-07-27T20:08:32.318" v="343"/>
          <ac:picMkLst>
            <pc:docMk/>
            <pc:sldMk cId="1956226584" sldId="283"/>
            <ac:picMk id="5" creationId="{4679DFB0-7763-4581-A5E1-973A7530A240}"/>
          </ac:picMkLst>
        </pc:picChg>
      </pc:sldChg>
      <pc:sldChg chg="delSp modSp add replId">
        <pc:chgData name="Gemma Haywood" userId="S::gemma.haywood@glasgow.ac.uk::43302f40-4c9a-4632-b96b-30b71afdd790" providerId="AD" clId="Web-{2BE286C6-827E-1738-DE89-95435F02BE5A}" dt="2021-07-27T20:17:43.101" v="487" actId="20577"/>
        <pc:sldMkLst>
          <pc:docMk/>
          <pc:sldMk cId="1353718509" sldId="284"/>
        </pc:sldMkLst>
        <pc:spChg chg="mod ord">
          <ac:chgData name="Gemma Haywood" userId="S::gemma.haywood@glasgow.ac.uk::43302f40-4c9a-4632-b96b-30b71afdd790" providerId="AD" clId="Web-{2BE286C6-827E-1738-DE89-95435F02BE5A}" dt="2021-07-27T20:17:43.101" v="487" actId="20577"/>
          <ac:spMkLst>
            <pc:docMk/>
            <pc:sldMk cId="1353718509" sldId="284"/>
            <ac:spMk id="2" creationId="{01342784-A9D5-4C7A-9115-BE4EEF3975EE}"/>
          </ac:spMkLst>
        </pc:spChg>
        <pc:picChg chg="del">
          <ac:chgData name="Gemma Haywood" userId="S::gemma.haywood@glasgow.ac.uk::43302f40-4c9a-4632-b96b-30b71afdd790" providerId="AD" clId="Web-{2BE286C6-827E-1738-DE89-95435F02BE5A}" dt="2021-07-27T20:07:48.379" v="338"/>
          <ac:picMkLst>
            <pc:docMk/>
            <pc:sldMk cId="1353718509" sldId="284"/>
            <ac:picMk id="5" creationId="{4679DFB0-7763-4581-A5E1-973A7530A240}"/>
          </ac:picMkLst>
        </pc:picChg>
      </pc:sldChg>
      <pc:sldChg chg="delSp modSp add replId">
        <pc:chgData name="Gemma Haywood" userId="S::gemma.haywood@glasgow.ac.uk::43302f40-4c9a-4632-b96b-30b71afdd790" providerId="AD" clId="Web-{2BE286C6-827E-1738-DE89-95435F02BE5A}" dt="2021-07-27T20:17:36.788" v="485" actId="1076"/>
        <pc:sldMkLst>
          <pc:docMk/>
          <pc:sldMk cId="2565231667" sldId="285"/>
        </pc:sldMkLst>
        <pc:spChg chg="mod ord">
          <ac:chgData name="Gemma Haywood" userId="S::gemma.haywood@glasgow.ac.uk::43302f40-4c9a-4632-b96b-30b71afdd790" providerId="AD" clId="Web-{2BE286C6-827E-1738-DE89-95435F02BE5A}" dt="2021-07-27T20:17:34.054" v="484" actId="1076"/>
          <ac:spMkLst>
            <pc:docMk/>
            <pc:sldMk cId="2565231667" sldId="285"/>
            <ac:spMk id="2" creationId="{01342784-A9D5-4C7A-9115-BE4EEF3975EE}"/>
          </ac:spMkLst>
        </pc:spChg>
        <pc:spChg chg="mod">
          <ac:chgData name="Gemma Haywood" userId="S::gemma.haywood@glasgow.ac.uk::43302f40-4c9a-4632-b96b-30b71afdd790" providerId="AD" clId="Web-{2BE286C6-827E-1738-DE89-95435F02BE5A}" dt="2021-07-27T20:17:36.788" v="485" actId="1076"/>
          <ac:spMkLst>
            <pc:docMk/>
            <pc:sldMk cId="2565231667" sldId="285"/>
            <ac:spMk id="3" creationId="{C2A59D31-A5FE-4A86-A371-6B2C3D74B098}"/>
          </ac:spMkLst>
        </pc:spChg>
        <pc:picChg chg="del">
          <ac:chgData name="Gemma Haywood" userId="S::gemma.haywood@glasgow.ac.uk::43302f40-4c9a-4632-b96b-30b71afdd790" providerId="AD" clId="Web-{2BE286C6-827E-1738-DE89-95435F02BE5A}" dt="2021-07-27T20:06:50.643" v="331"/>
          <ac:picMkLst>
            <pc:docMk/>
            <pc:sldMk cId="2565231667" sldId="285"/>
            <ac:picMk id="5" creationId="{4679DFB0-7763-4581-A5E1-973A7530A240}"/>
          </ac:picMkLst>
        </pc:picChg>
      </pc:sldChg>
      <pc:sldChg chg="addSp delSp modSp add replId">
        <pc:chgData name="Gemma Haywood" userId="S::gemma.haywood@glasgow.ac.uk::43302f40-4c9a-4632-b96b-30b71afdd790" providerId="AD" clId="Web-{2BE286C6-827E-1738-DE89-95435F02BE5A}" dt="2021-07-27T20:30:02.256" v="751" actId="20577"/>
        <pc:sldMkLst>
          <pc:docMk/>
          <pc:sldMk cId="256644336" sldId="286"/>
        </pc:sldMkLst>
        <pc:spChg chg="mod ord">
          <ac:chgData name="Gemma Haywood" userId="S::gemma.haywood@glasgow.ac.uk::43302f40-4c9a-4632-b96b-30b71afdd790" providerId="AD" clId="Web-{2BE286C6-827E-1738-DE89-95435F02BE5A}" dt="2021-07-27T20:17:22.772" v="481" actId="20577"/>
          <ac:spMkLst>
            <pc:docMk/>
            <pc:sldMk cId="256644336" sldId="286"/>
            <ac:spMk id="2" creationId="{01342784-A9D5-4C7A-9115-BE4EEF3975EE}"/>
          </ac:spMkLst>
        </pc:spChg>
        <pc:spChg chg="add mod">
          <ac:chgData name="Gemma Haywood" userId="S::gemma.haywood@glasgow.ac.uk::43302f40-4c9a-4632-b96b-30b71afdd790" providerId="AD" clId="Web-{2BE286C6-827E-1738-DE89-95435F02BE5A}" dt="2021-07-27T20:30:02.256" v="751" actId="20577"/>
          <ac:spMkLst>
            <pc:docMk/>
            <pc:sldMk cId="256644336" sldId="286"/>
            <ac:spMk id="3" creationId="{BD5CC5AA-9502-424C-BE7C-519E2589021D}"/>
          </ac:spMkLst>
        </pc:spChg>
        <pc:picChg chg="del">
          <ac:chgData name="Gemma Haywood" userId="S::gemma.haywood@glasgow.ac.uk::43302f40-4c9a-4632-b96b-30b71afdd790" providerId="AD" clId="Web-{2BE286C6-827E-1738-DE89-95435F02BE5A}" dt="2021-07-27T20:06:30.221" v="326"/>
          <ac:picMkLst>
            <pc:docMk/>
            <pc:sldMk cId="256644336" sldId="286"/>
            <ac:picMk id="5" creationId="{4679DFB0-7763-4581-A5E1-973A7530A240}"/>
          </ac:picMkLst>
        </pc:picChg>
      </pc:sldChg>
      <pc:sldChg chg="delSp modSp add replId">
        <pc:chgData name="Gemma Haywood" userId="S::gemma.haywood@glasgow.ac.uk::43302f40-4c9a-4632-b96b-30b71afdd790" providerId="AD" clId="Web-{2BE286C6-827E-1738-DE89-95435F02BE5A}" dt="2021-07-27T20:17:17.881" v="479" actId="20577"/>
        <pc:sldMkLst>
          <pc:docMk/>
          <pc:sldMk cId="2009800836" sldId="287"/>
        </pc:sldMkLst>
        <pc:spChg chg="mod ord">
          <ac:chgData name="Gemma Haywood" userId="S::gemma.haywood@glasgow.ac.uk::43302f40-4c9a-4632-b96b-30b71afdd790" providerId="AD" clId="Web-{2BE286C6-827E-1738-DE89-95435F02BE5A}" dt="2021-07-27T20:17:17.881" v="479" actId="20577"/>
          <ac:spMkLst>
            <pc:docMk/>
            <pc:sldMk cId="2009800836" sldId="287"/>
            <ac:spMk id="2" creationId="{01342784-A9D5-4C7A-9115-BE4EEF3975EE}"/>
          </ac:spMkLst>
        </pc:spChg>
        <pc:spChg chg="mod">
          <ac:chgData name="Gemma Haywood" userId="S::gemma.haywood@glasgow.ac.uk::43302f40-4c9a-4632-b96b-30b71afdd790" providerId="AD" clId="Web-{2BE286C6-827E-1738-DE89-95435F02BE5A}" dt="2021-07-27T20:03:09.754" v="284" actId="20577"/>
          <ac:spMkLst>
            <pc:docMk/>
            <pc:sldMk cId="2009800836" sldId="287"/>
            <ac:spMk id="3" creationId="{C2A59D31-A5FE-4A86-A371-6B2C3D74B098}"/>
          </ac:spMkLst>
        </pc:spChg>
        <pc:picChg chg="del">
          <ac:chgData name="Gemma Haywood" userId="S::gemma.haywood@glasgow.ac.uk::43302f40-4c9a-4632-b96b-30b71afdd790" providerId="AD" clId="Web-{2BE286C6-827E-1738-DE89-95435F02BE5A}" dt="2021-07-27T20:01:33.564" v="274"/>
          <ac:picMkLst>
            <pc:docMk/>
            <pc:sldMk cId="2009800836" sldId="287"/>
            <ac:picMk id="5" creationId="{4679DFB0-7763-4581-A5E1-973A7530A240}"/>
          </ac:picMkLst>
        </pc:picChg>
      </pc:sldChg>
      <pc:sldChg chg="addSp delSp modSp add replId">
        <pc:chgData name="Gemma Haywood" userId="S::gemma.haywood@glasgow.ac.uk::43302f40-4c9a-4632-b96b-30b71afdd790" providerId="AD" clId="Web-{2BE286C6-827E-1738-DE89-95435F02BE5A}" dt="2021-07-27T20:23:45.601" v="621" actId="1076"/>
        <pc:sldMkLst>
          <pc:docMk/>
          <pc:sldMk cId="2890785617" sldId="288"/>
        </pc:sldMkLst>
        <pc:spChg chg="mod ord">
          <ac:chgData name="Gemma Haywood" userId="S::gemma.haywood@glasgow.ac.uk::43302f40-4c9a-4632-b96b-30b71afdd790" providerId="AD" clId="Web-{2BE286C6-827E-1738-DE89-95435F02BE5A}" dt="2021-07-27T20:17:12.709" v="476" actId="20577"/>
          <ac:spMkLst>
            <pc:docMk/>
            <pc:sldMk cId="2890785617" sldId="288"/>
            <ac:spMk id="2" creationId="{01342784-A9D5-4C7A-9115-BE4EEF3975EE}"/>
          </ac:spMkLst>
        </pc:spChg>
        <pc:spChg chg="add mod">
          <ac:chgData name="Gemma Haywood" userId="S::gemma.haywood@glasgow.ac.uk::43302f40-4c9a-4632-b96b-30b71afdd790" providerId="AD" clId="Web-{2BE286C6-827E-1738-DE89-95435F02BE5A}" dt="2021-07-27T20:23:45.601" v="621" actId="1076"/>
          <ac:spMkLst>
            <pc:docMk/>
            <pc:sldMk cId="2890785617" sldId="288"/>
            <ac:spMk id="3" creationId="{DA136142-12E8-43F9-BDF7-CFE08EA9762D}"/>
          </ac:spMkLst>
        </pc:spChg>
        <pc:picChg chg="del">
          <ac:chgData name="Gemma Haywood" userId="S::gemma.haywood@glasgow.ac.uk::43302f40-4c9a-4632-b96b-30b71afdd790" providerId="AD" clId="Web-{2BE286C6-827E-1738-DE89-95435F02BE5A}" dt="2021-07-27T20:00:49.969" v="268"/>
          <ac:picMkLst>
            <pc:docMk/>
            <pc:sldMk cId="2890785617" sldId="288"/>
            <ac:picMk id="5" creationId="{4679DFB0-7763-4581-A5E1-973A7530A240}"/>
          </ac:picMkLst>
        </pc:picChg>
      </pc:sldChg>
      <pc:sldChg chg="delSp modSp add replId">
        <pc:chgData name="Gemma Haywood" userId="S::gemma.haywood@glasgow.ac.uk::43302f40-4c9a-4632-b96b-30b71afdd790" providerId="AD" clId="Web-{2BE286C6-827E-1738-DE89-95435F02BE5A}" dt="2021-07-27T20:17:07.319" v="473" actId="20577"/>
        <pc:sldMkLst>
          <pc:docMk/>
          <pc:sldMk cId="958479184" sldId="289"/>
        </pc:sldMkLst>
        <pc:spChg chg="mod ord">
          <ac:chgData name="Gemma Haywood" userId="S::gemma.haywood@glasgow.ac.uk::43302f40-4c9a-4632-b96b-30b71afdd790" providerId="AD" clId="Web-{2BE286C6-827E-1738-DE89-95435F02BE5A}" dt="2021-07-27T20:17:07.319" v="473" actId="20577"/>
          <ac:spMkLst>
            <pc:docMk/>
            <pc:sldMk cId="958479184" sldId="289"/>
            <ac:spMk id="2" creationId="{01342784-A9D5-4C7A-9115-BE4EEF3975EE}"/>
          </ac:spMkLst>
        </pc:spChg>
        <pc:spChg chg="mod">
          <ac:chgData name="Gemma Haywood" userId="S::gemma.haywood@glasgow.ac.uk::43302f40-4c9a-4632-b96b-30b71afdd790" providerId="AD" clId="Web-{2BE286C6-827E-1738-DE89-95435F02BE5A}" dt="2021-07-27T20:00:29" v="267" actId="20577"/>
          <ac:spMkLst>
            <pc:docMk/>
            <pc:sldMk cId="958479184" sldId="289"/>
            <ac:spMk id="3" creationId="{C2A59D31-A5FE-4A86-A371-6B2C3D74B098}"/>
          </ac:spMkLst>
        </pc:spChg>
        <pc:picChg chg="del">
          <ac:chgData name="Gemma Haywood" userId="S::gemma.haywood@glasgow.ac.uk::43302f40-4c9a-4632-b96b-30b71afdd790" providerId="AD" clId="Web-{2BE286C6-827E-1738-DE89-95435F02BE5A}" dt="2021-07-27T19:59:42.483" v="258"/>
          <ac:picMkLst>
            <pc:docMk/>
            <pc:sldMk cId="958479184" sldId="289"/>
            <ac:picMk id="5" creationId="{4679DFB0-7763-4581-A5E1-973A7530A240}"/>
          </ac:picMkLst>
        </pc:picChg>
      </pc:sldChg>
      <pc:sldChg chg="addSp delSp modSp new mod setBg">
        <pc:chgData name="Gemma Haywood" userId="S::gemma.haywood@glasgow.ac.uk::43302f40-4c9a-4632-b96b-30b71afdd790" providerId="AD" clId="Web-{2BE286C6-827E-1738-DE89-95435F02BE5A}" dt="2021-07-27T20:36:38.034" v="827" actId="1076"/>
        <pc:sldMkLst>
          <pc:docMk/>
          <pc:sldMk cId="1441843679" sldId="290"/>
        </pc:sldMkLst>
        <pc:spChg chg="mod">
          <ac:chgData name="Gemma Haywood" userId="S::gemma.haywood@glasgow.ac.uk::43302f40-4c9a-4632-b96b-30b71afdd790" providerId="AD" clId="Web-{2BE286C6-827E-1738-DE89-95435F02BE5A}" dt="2021-07-27T20:36:38.034" v="827" actId="1076"/>
          <ac:spMkLst>
            <pc:docMk/>
            <pc:sldMk cId="1441843679" sldId="290"/>
            <ac:spMk id="2" creationId="{421878C4-5C7F-4FD4-9CCF-D0C1E6C97475}"/>
          </ac:spMkLst>
        </pc:spChg>
        <pc:spChg chg="del mod ord">
          <ac:chgData name="Gemma Haywood" userId="S::gemma.haywood@glasgow.ac.uk::43302f40-4c9a-4632-b96b-30b71afdd790" providerId="AD" clId="Web-{2BE286C6-827E-1738-DE89-95435F02BE5A}" dt="2021-07-27T20:36:33.659" v="826"/>
          <ac:spMkLst>
            <pc:docMk/>
            <pc:sldMk cId="1441843679" sldId="290"/>
            <ac:spMk id="3" creationId="{A88EDC82-C898-4D83-8F3C-17A0DE698625}"/>
          </ac:spMkLst>
        </pc:spChg>
        <pc:spChg chg="add del">
          <ac:chgData name="Gemma Haywood" userId="S::gemma.haywood@glasgow.ac.uk::43302f40-4c9a-4632-b96b-30b71afdd790" providerId="AD" clId="Web-{2BE286C6-827E-1738-DE89-95435F02BE5A}" dt="2021-07-27T20:36:33.659" v="826"/>
          <ac:spMkLst>
            <pc:docMk/>
            <pc:sldMk cId="1441843679" sldId="290"/>
            <ac:spMk id="10" creationId="{327D73B4-9F5C-4A64-A179-51B9500CB8B5}"/>
          </ac:spMkLst>
        </pc:spChg>
        <pc:spChg chg="add del">
          <ac:chgData name="Gemma Haywood" userId="S::gemma.haywood@glasgow.ac.uk::43302f40-4c9a-4632-b96b-30b71afdd790" providerId="AD" clId="Web-{2BE286C6-827E-1738-DE89-95435F02BE5A}" dt="2021-07-27T20:36:33.659" v="826"/>
          <ac:spMkLst>
            <pc:docMk/>
            <pc:sldMk cId="1441843679" sldId="290"/>
            <ac:spMk id="12" creationId="{C1F06963-6374-4B48-844F-071A9BAAAE02}"/>
          </ac:spMkLst>
        </pc:spChg>
        <pc:spChg chg="add del">
          <ac:chgData name="Gemma Haywood" userId="S::gemma.haywood@glasgow.ac.uk::43302f40-4c9a-4632-b96b-30b71afdd790" providerId="AD" clId="Web-{2BE286C6-827E-1738-DE89-95435F02BE5A}" dt="2021-07-27T20:36:33.659" v="826"/>
          <ac:spMkLst>
            <pc:docMk/>
            <pc:sldMk cId="1441843679" sldId="290"/>
            <ac:spMk id="14" creationId="{6CB927A4-E432-4310-9CD5-E89FF5063179}"/>
          </ac:spMkLst>
        </pc:spChg>
        <pc:spChg chg="add del">
          <ac:chgData name="Gemma Haywood" userId="S::gemma.haywood@glasgow.ac.uk::43302f40-4c9a-4632-b96b-30b71afdd790" providerId="AD" clId="Web-{2BE286C6-827E-1738-DE89-95435F02BE5A}" dt="2021-07-27T20:36:33.659" v="826"/>
          <ac:spMkLst>
            <pc:docMk/>
            <pc:sldMk cId="1441843679" sldId="290"/>
            <ac:spMk id="16" creationId="{1453BF6C-B012-48B7-B4E8-6D7AC7C27D02}"/>
          </ac:spMkLst>
        </pc:spChg>
        <pc:spChg chg="add del">
          <ac:chgData name="Gemma Haywood" userId="S::gemma.haywood@glasgow.ac.uk::43302f40-4c9a-4632-b96b-30b71afdd790" providerId="AD" clId="Web-{2BE286C6-827E-1738-DE89-95435F02BE5A}" dt="2021-07-27T20:36:33.659" v="826"/>
          <ac:spMkLst>
            <pc:docMk/>
            <pc:sldMk cId="1441843679" sldId="290"/>
            <ac:spMk id="18" creationId="{E3020543-B24B-4EC4-8FFC-8DD88EEA91A8}"/>
          </ac:spMkLst>
        </pc:spChg>
        <pc:spChg chg="add">
          <ac:chgData name="Gemma Haywood" userId="S::gemma.haywood@glasgow.ac.uk::43302f40-4c9a-4632-b96b-30b71afdd790" providerId="AD" clId="Web-{2BE286C6-827E-1738-DE89-95435F02BE5A}" dt="2021-07-27T20:36:33.659" v="826"/>
          <ac:spMkLst>
            <pc:docMk/>
            <pc:sldMk cId="1441843679" sldId="290"/>
            <ac:spMk id="27" creationId="{158B3569-73B2-4D05-8E95-886A6EE17F1F}"/>
          </ac:spMkLst>
        </pc:spChg>
        <pc:spChg chg="add">
          <ac:chgData name="Gemma Haywood" userId="S::gemma.haywood@glasgow.ac.uk::43302f40-4c9a-4632-b96b-30b71afdd790" providerId="AD" clId="Web-{2BE286C6-827E-1738-DE89-95435F02BE5A}" dt="2021-07-27T20:36:33.659" v="826"/>
          <ac:spMkLst>
            <pc:docMk/>
            <pc:sldMk cId="1441843679" sldId="290"/>
            <ac:spMk id="29" creationId="{B71758F4-3F46-45DA-8AC5-4E508DA080BA}"/>
          </ac:spMkLst>
        </pc:spChg>
        <pc:spChg chg="add">
          <ac:chgData name="Gemma Haywood" userId="S::gemma.haywood@glasgow.ac.uk::43302f40-4c9a-4632-b96b-30b71afdd790" providerId="AD" clId="Web-{2BE286C6-827E-1738-DE89-95435F02BE5A}" dt="2021-07-27T20:36:33.659" v="826"/>
          <ac:spMkLst>
            <pc:docMk/>
            <pc:sldMk cId="1441843679" sldId="290"/>
            <ac:spMk id="33" creationId="{8D61482F-F3C5-4D66-8C5D-C6BBE3E1275C}"/>
          </ac:spMkLst>
        </pc:spChg>
        <pc:picChg chg="add mod">
          <ac:chgData name="Gemma Haywood" userId="S::gemma.haywood@glasgow.ac.uk::43302f40-4c9a-4632-b96b-30b71afdd790" providerId="AD" clId="Web-{2BE286C6-827E-1738-DE89-95435F02BE5A}" dt="2021-07-27T20:36:33.659" v="826"/>
          <ac:picMkLst>
            <pc:docMk/>
            <pc:sldMk cId="1441843679" sldId="290"/>
            <ac:picMk id="5" creationId="{ACBF83E7-EEE4-492A-B8DC-670CDAE9E221}"/>
          </ac:picMkLst>
        </pc:picChg>
        <pc:cxnChg chg="add del">
          <ac:chgData name="Gemma Haywood" userId="S::gemma.haywood@glasgow.ac.uk::43302f40-4c9a-4632-b96b-30b71afdd790" providerId="AD" clId="Web-{2BE286C6-827E-1738-DE89-95435F02BE5A}" dt="2021-07-27T20:36:33.659" v="826"/>
          <ac:cxnSpMkLst>
            <pc:docMk/>
            <pc:sldMk cId="1441843679" sldId="290"/>
            <ac:cxnSpMk id="20" creationId="{C49DA8F6-BCC1-4447-B54C-57856834B94B}"/>
          </ac:cxnSpMkLst>
        </pc:cxnChg>
        <pc:cxnChg chg="add">
          <ac:chgData name="Gemma Haywood" userId="S::gemma.haywood@glasgow.ac.uk::43302f40-4c9a-4632-b96b-30b71afdd790" providerId="AD" clId="Web-{2BE286C6-827E-1738-DE89-95435F02BE5A}" dt="2021-07-27T20:36:33.659" v="826"/>
          <ac:cxnSpMkLst>
            <pc:docMk/>
            <pc:sldMk cId="1441843679" sldId="290"/>
            <ac:cxnSpMk id="25" creationId="{D1B787A8-0D67-4B7E-9B48-86BD906AB6B5}"/>
          </ac:cxnSpMkLst>
        </pc:cxnChg>
        <pc:cxnChg chg="add">
          <ac:chgData name="Gemma Haywood" userId="S::gemma.haywood@glasgow.ac.uk::43302f40-4c9a-4632-b96b-30b71afdd790" providerId="AD" clId="Web-{2BE286C6-827E-1738-DE89-95435F02BE5A}" dt="2021-07-27T20:36:33.659" v="826"/>
          <ac:cxnSpMkLst>
            <pc:docMk/>
            <pc:sldMk cId="1441843679" sldId="290"/>
            <ac:cxnSpMk id="31" creationId="{56020367-4FD5-4596-8E10-C5F095CD8DBF}"/>
          </ac:cxnSpMkLst>
        </pc:cxnChg>
      </pc:sldChg>
    </pc:docChg>
  </pc:docChgLst>
  <pc:docChgLst>
    <pc:chgData name="Gemma Haywood" userId="S::gemma.haywood@glasgow.ac.uk::43302f40-4c9a-4632-b96b-30b71afdd790" providerId="AD" clId="Web-{C5E2D467-57B6-D1BE-72A7-C0A64439EB9D}"/>
    <pc:docChg chg="modSld">
      <pc:chgData name="Gemma Haywood" userId="S::gemma.haywood@glasgow.ac.uk::43302f40-4c9a-4632-b96b-30b71afdd790" providerId="AD" clId="Web-{C5E2D467-57B6-D1BE-72A7-C0A64439EB9D}" dt="2021-08-05T14:03:15.840" v="29" actId="20577"/>
      <pc:docMkLst>
        <pc:docMk/>
      </pc:docMkLst>
      <pc:sldChg chg="modSp">
        <pc:chgData name="Gemma Haywood" userId="S::gemma.haywood@glasgow.ac.uk::43302f40-4c9a-4632-b96b-30b71afdd790" providerId="AD" clId="Web-{C5E2D467-57B6-D1BE-72A7-C0A64439EB9D}" dt="2021-08-05T13:49:43.528" v="19" actId="1076"/>
        <pc:sldMkLst>
          <pc:docMk/>
          <pc:sldMk cId="3338910184" sldId="264"/>
        </pc:sldMkLst>
        <pc:spChg chg="mod">
          <ac:chgData name="Gemma Haywood" userId="S::gemma.haywood@glasgow.ac.uk::43302f40-4c9a-4632-b96b-30b71afdd790" providerId="AD" clId="Web-{C5E2D467-57B6-D1BE-72A7-C0A64439EB9D}" dt="2021-08-05T13:49:39.903" v="18" actId="1076"/>
          <ac:spMkLst>
            <pc:docMk/>
            <pc:sldMk cId="3338910184" sldId="264"/>
            <ac:spMk id="2" creationId="{01342784-A9D5-4C7A-9115-BE4EEF3975EE}"/>
          </ac:spMkLst>
        </pc:spChg>
        <pc:spChg chg="mod">
          <ac:chgData name="Gemma Haywood" userId="S::gemma.haywood@glasgow.ac.uk::43302f40-4c9a-4632-b96b-30b71afdd790" providerId="AD" clId="Web-{C5E2D467-57B6-D1BE-72A7-C0A64439EB9D}" dt="2021-08-05T13:49:43.528" v="19" actId="1076"/>
          <ac:spMkLst>
            <pc:docMk/>
            <pc:sldMk cId="3338910184" sldId="264"/>
            <ac:spMk id="3" creationId="{C2A59D31-A5FE-4A86-A371-6B2C3D74B098}"/>
          </ac:spMkLst>
        </pc:spChg>
      </pc:sldChg>
      <pc:sldChg chg="modSp">
        <pc:chgData name="Gemma Haywood" userId="S::gemma.haywood@glasgow.ac.uk::43302f40-4c9a-4632-b96b-30b71afdd790" providerId="AD" clId="Web-{C5E2D467-57B6-D1BE-72A7-C0A64439EB9D}" dt="2021-08-05T13:49:28.872" v="15" actId="1076"/>
        <pc:sldMkLst>
          <pc:docMk/>
          <pc:sldMk cId="3285228302" sldId="265"/>
        </pc:sldMkLst>
        <pc:spChg chg="mod">
          <ac:chgData name="Gemma Haywood" userId="S::gemma.haywood@glasgow.ac.uk::43302f40-4c9a-4632-b96b-30b71afdd790" providerId="AD" clId="Web-{C5E2D467-57B6-D1BE-72A7-C0A64439EB9D}" dt="2021-08-05T13:49:26.075" v="14" actId="1076"/>
          <ac:spMkLst>
            <pc:docMk/>
            <pc:sldMk cId="3285228302" sldId="265"/>
            <ac:spMk id="2" creationId="{01342784-A9D5-4C7A-9115-BE4EEF3975EE}"/>
          </ac:spMkLst>
        </pc:spChg>
        <pc:spChg chg="mod">
          <ac:chgData name="Gemma Haywood" userId="S::gemma.haywood@glasgow.ac.uk::43302f40-4c9a-4632-b96b-30b71afdd790" providerId="AD" clId="Web-{C5E2D467-57B6-D1BE-72A7-C0A64439EB9D}" dt="2021-08-05T13:49:28.872" v="15" actId="1076"/>
          <ac:spMkLst>
            <pc:docMk/>
            <pc:sldMk cId="3285228302" sldId="265"/>
            <ac:spMk id="3" creationId="{C2A59D31-A5FE-4A86-A371-6B2C3D74B098}"/>
          </ac:spMkLst>
        </pc:spChg>
      </pc:sldChg>
      <pc:sldChg chg="modSp">
        <pc:chgData name="Gemma Haywood" userId="S::gemma.haywood@glasgow.ac.uk::43302f40-4c9a-4632-b96b-30b71afdd790" providerId="AD" clId="Web-{C5E2D467-57B6-D1BE-72A7-C0A64439EB9D}" dt="2021-08-05T13:48:03.183" v="7" actId="1076"/>
        <pc:sldMkLst>
          <pc:docMk/>
          <pc:sldMk cId="4106129088" sldId="266"/>
        </pc:sldMkLst>
        <pc:spChg chg="mod">
          <ac:chgData name="Gemma Haywood" userId="S::gemma.haywood@glasgow.ac.uk::43302f40-4c9a-4632-b96b-30b71afdd790" providerId="AD" clId="Web-{C5E2D467-57B6-D1BE-72A7-C0A64439EB9D}" dt="2021-08-05T13:48:03.183" v="7" actId="1076"/>
          <ac:spMkLst>
            <pc:docMk/>
            <pc:sldMk cId="4106129088" sldId="266"/>
            <ac:spMk id="2" creationId="{01342784-A9D5-4C7A-9115-BE4EEF3975EE}"/>
          </ac:spMkLst>
        </pc:spChg>
        <pc:spChg chg="mod">
          <ac:chgData name="Gemma Haywood" userId="S::gemma.haywood@glasgow.ac.uk::43302f40-4c9a-4632-b96b-30b71afdd790" providerId="AD" clId="Web-{C5E2D467-57B6-D1BE-72A7-C0A64439EB9D}" dt="2021-08-05T13:47:41.526" v="3" actId="1076"/>
          <ac:spMkLst>
            <pc:docMk/>
            <pc:sldMk cId="4106129088" sldId="266"/>
            <ac:spMk id="3" creationId="{C2A59D31-A5FE-4A86-A371-6B2C3D74B098}"/>
          </ac:spMkLst>
        </pc:spChg>
      </pc:sldChg>
      <pc:sldChg chg="modSp">
        <pc:chgData name="Gemma Haywood" userId="S::gemma.haywood@glasgow.ac.uk::43302f40-4c9a-4632-b96b-30b71afdd790" providerId="AD" clId="Web-{C5E2D467-57B6-D1BE-72A7-C0A64439EB9D}" dt="2021-08-05T13:49:53.779" v="23" actId="1076"/>
        <pc:sldMkLst>
          <pc:docMk/>
          <pc:sldMk cId="2923066197" sldId="275"/>
        </pc:sldMkLst>
        <pc:spChg chg="mod">
          <ac:chgData name="Gemma Haywood" userId="S::gemma.haywood@glasgow.ac.uk::43302f40-4c9a-4632-b96b-30b71afdd790" providerId="AD" clId="Web-{C5E2D467-57B6-D1BE-72A7-C0A64439EB9D}" dt="2021-08-05T13:49:50.685" v="22" actId="1076"/>
          <ac:spMkLst>
            <pc:docMk/>
            <pc:sldMk cId="2923066197" sldId="275"/>
            <ac:spMk id="2" creationId="{01342784-A9D5-4C7A-9115-BE4EEF3975EE}"/>
          </ac:spMkLst>
        </pc:spChg>
        <pc:spChg chg="mod">
          <ac:chgData name="Gemma Haywood" userId="S::gemma.haywood@glasgow.ac.uk::43302f40-4c9a-4632-b96b-30b71afdd790" providerId="AD" clId="Web-{C5E2D467-57B6-D1BE-72A7-C0A64439EB9D}" dt="2021-08-05T13:49:53.779" v="23" actId="1076"/>
          <ac:spMkLst>
            <pc:docMk/>
            <pc:sldMk cId="2923066197" sldId="275"/>
            <ac:spMk id="3" creationId="{C2A59D31-A5FE-4A86-A371-6B2C3D74B098}"/>
          </ac:spMkLst>
        </pc:spChg>
      </pc:sldChg>
      <pc:sldChg chg="modSp">
        <pc:chgData name="Gemma Haywood" userId="S::gemma.haywood@glasgow.ac.uk::43302f40-4c9a-4632-b96b-30b71afdd790" providerId="AD" clId="Web-{C5E2D467-57B6-D1BE-72A7-C0A64439EB9D}" dt="2021-08-05T13:49:15.715" v="11" actId="1076"/>
        <pc:sldMkLst>
          <pc:docMk/>
          <pc:sldMk cId="446284360" sldId="276"/>
        </pc:sldMkLst>
        <pc:spChg chg="mod">
          <ac:chgData name="Gemma Haywood" userId="S::gemma.haywood@glasgow.ac.uk::43302f40-4c9a-4632-b96b-30b71afdd790" providerId="AD" clId="Web-{C5E2D467-57B6-D1BE-72A7-C0A64439EB9D}" dt="2021-08-05T13:49:13.043" v="10" actId="1076"/>
          <ac:spMkLst>
            <pc:docMk/>
            <pc:sldMk cId="446284360" sldId="276"/>
            <ac:spMk id="2" creationId="{01342784-A9D5-4C7A-9115-BE4EEF3975EE}"/>
          </ac:spMkLst>
        </pc:spChg>
        <pc:spChg chg="mod">
          <ac:chgData name="Gemma Haywood" userId="S::gemma.haywood@glasgow.ac.uk::43302f40-4c9a-4632-b96b-30b71afdd790" providerId="AD" clId="Web-{C5E2D467-57B6-D1BE-72A7-C0A64439EB9D}" dt="2021-08-05T13:49:15.715" v="11" actId="1076"/>
          <ac:spMkLst>
            <pc:docMk/>
            <pc:sldMk cId="446284360" sldId="276"/>
            <ac:spMk id="3" creationId="{C2A59D31-A5FE-4A86-A371-6B2C3D74B098}"/>
          </ac:spMkLst>
        </pc:spChg>
      </pc:sldChg>
      <pc:sldChg chg="modSp">
        <pc:chgData name="Gemma Haywood" userId="S::gemma.haywood@glasgow.ac.uk::43302f40-4c9a-4632-b96b-30b71afdd790" providerId="AD" clId="Web-{C5E2D467-57B6-D1BE-72A7-C0A64439EB9D}" dt="2021-08-05T14:03:15.840" v="29" actId="20577"/>
        <pc:sldMkLst>
          <pc:docMk/>
          <pc:sldMk cId="407079922" sldId="279"/>
        </pc:sldMkLst>
        <pc:spChg chg="mod">
          <ac:chgData name="Gemma Haywood" userId="S::gemma.haywood@glasgow.ac.uk::43302f40-4c9a-4632-b96b-30b71afdd790" providerId="AD" clId="Web-{C5E2D467-57B6-D1BE-72A7-C0A64439EB9D}" dt="2021-08-05T14:03:15.840" v="29" actId="20577"/>
          <ac:spMkLst>
            <pc:docMk/>
            <pc:sldMk cId="407079922" sldId="279"/>
            <ac:spMk id="3" creationId="{3372BCF7-BABB-4516-B7D2-77AED3C92AB2}"/>
          </ac:spMkLst>
        </pc:spChg>
      </pc:sldChg>
      <pc:sldChg chg="modSp">
        <pc:chgData name="Gemma Haywood" userId="S::gemma.haywood@glasgow.ac.uk::43302f40-4c9a-4632-b96b-30b71afdd790" providerId="AD" clId="Web-{C5E2D467-57B6-D1BE-72A7-C0A64439EB9D}" dt="2021-08-05T14:00:12.321" v="25" actId="1076"/>
        <pc:sldMkLst>
          <pc:docMk/>
          <pc:sldMk cId="1353718509" sldId="284"/>
        </pc:sldMkLst>
        <pc:spChg chg="mod">
          <ac:chgData name="Gemma Haywood" userId="S::gemma.haywood@glasgow.ac.uk::43302f40-4c9a-4632-b96b-30b71afdd790" providerId="AD" clId="Web-{C5E2D467-57B6-D1BE-72A7-C0A64439EB9D}" dt="2021-08-05T14:00:12.321" v="25" actId="1076"/>
          <ac:spMkLst>
            <pc:docMk/>
            <pc:sldMk cId="1353718509" sldId="284"/>
            <ac:spMk id="3" creationId="{F2579265-5376-45E8-89F1-86274053679E}"/>
          </ac:spMkLst>
        </pc:spChg>
      </pc:sldChg>
    </pc:docChg>
  </pc:docChgLst>
  <pc:docChgLst>
    <pc:chgData name="Gemma Haywood" userId="S::gemma.haywood@glasgow.ac.uk::43302f40-4c9a-4632-b96b-30b71afdd790" providerId="AD" clId="Web-{C9E24CC3-0D76-E5E5-5A32-65A1804E98CE}"/>
    <pc:docChg chg="addSld delSld modSld sldOrd">
      <pc:chgData name="Gemma Haywood" userId="S::gemma.haywood@glasgow.ac.uk::43302f40-4c9a-4632-b96b-30b71afdd790" providerId="AD" clId="Web-{C9E24CC3-0D76-E5E5-5A32-65A1804E98CE}" dt="2021-07-27T19:48:57.078" v="546" actId="20577"/>
      <pc:docMkLst>
        <pc:docMk/>
      </pc:docMkLst>
      <pc:sldChg chg="del">
        <pc:chgData name="Gemma Haywood" userId="S::gemma.haywood@glasgow.ac.uk::43302f40-4c9a-4632-b96b-30b71afdd790" providerId="AD" clId="Web-{C9E24CC3-0D76-E5E5-5A32-65A1804E98CE}" dt="2021-07-27T16:04:32.510" v="220"/>
        <pc:sldMkLst>
          <pc:docMk/>
          <pc:sldMk cId="109857222" sldId="256"/>
        </pc:sldMkLst>
      </pc:sldChg>
      <pc:sldChg chg="modSp">
        <pc:chgData name="Gemma Haywood" userId="S::gemma.haywood@glasgow.ac.uk::43302f40-4c9a-4632-b96b-30b71afdd790" providerId="AD" clId="Web-{C9E24CC3-0D76-E5E5-5A32-65A1804E98CE}" dt="2021-07-27T16:06:04.313" v="231" actId="1076"/>
        <pc:sldMkLst>
          <pc:docMk/>
          <pc:sldMk cId="1618670823" sldId="257"/>
        </pc:sldMkLst>
        <pc:spChg chg="mod">
          <ac:chgData name="Gemma Haywood" userId="S::gemma.haywood@glasgow.ac.uk::43302f40-4c9a-4632-b96b-30b71afdd790" providerId="AD" clId="Web-{C9E24CC3-0D76-E5E5-5A32-65A1804E98CE}" dt="2021-07-27T16:06:04.313" v="231" actId="1076"/>
          <ac:spMkLst>
            <pc:docMk/>
            <pc:sldMk cId="1618670823" sldId="257"/>
            <ac:spMk id="2" creationId="{92C6F4C7-8D9A-418E-A101-B54DB55B94BD}"/>
          </ac:spMkLst>
        </pc:spChg>
      </pc:sldChg>
      <pc:sldChg chg="modSp add">
        <pc:chgData name="Gemma Haywood" userId="S::gemma.haywood@glasgow.ac.uk::43302f40-4c9a-4632-b96b-30b71afdd790" providerId="AD" clId="Web-{C9E24CC3-0D76-E5E5-5A32-65A1804E98CE}" dt="2021-07-27T16:00:11.553" v="162" actId="20577"/>
        <pc:sldMkLst>
          <pc:docMk/>
          <pc:sldMk cId="2188520771" sldId="258"/>
        </pc:sldMkLst>
        <pc:graphicFrameChg chg="modGraphic">
          <ac:chgData name="Gemma Haywood" userId="S::gemma.haywood@glasgow.ac.uk::43302f40-4c9a-4632-b96b-30b71afdd790" providerId="AD" clId="Web-{C9E24CC3-0D76-E5E5-5A32-65A1804E98CE}" dt="2021-07-27T16:00:11.553" v="162" actId="20577"/>
          <ac:graphicFrameMkLst>
            <pc:docMk/>
            <pc:sldMk cId="2188520771" sldId="258"/>
            <ac:graphicFrameMk id="5" creationId="{9AF00E63-2D1F-44D0-9D85-8F35A6185453}"/>
          </ac:graphicFrameMkLst>
        </pc:graphicFrameChg>
      </pc:sldChg>
      <pc:sldChg chg="add">
        <pc:chgData name="Gemma Haywood" userId="S::gemma.haywood@glasgow.ac.uk::43302f40-4c9a-4632-b96b-30b71afdd790" providerId="AD" clId="Web-{C9E24CC3-0D76-E5E5-5A32-65A1804E98CE}" dt="2021-07-27T16:00:29.617" v="163"/>
        <pc:sldMkLst>
          <pc:docMk/>
          <pc:sldMk cId="2309023236" sldId="259"/>
        </pc:sldMkLst>
      </pc:sldChg>
      <pc:sldChg chg="modSp add modNotes">
        <pc:chgData name="Gemma Haywood" userId="S::gemma.haywood@glasgow.ac.uk::43302f40-4c9a-4632-b96b-30b71afdd790" providerId="AD" clId="Web-{C9E24CC3-0D76-E5E5-5A32-65A1804E98CE}" dt="2021-07-27T16:36:56.878" v="508"/>
        <pc:sldMkLst>
          <pc:docMk/>
          <pc:sldMk cId="2598485614" sldId="260"/>
        </pc:sldMkLst>
        <pc:spChg chg="mod">
          <ac:chgData name="Gemma Haywood" userId="S::gemma.haywood@glasgow.ac.uk::43302f40-4c9a-4632-b96b-30b71afdd790" providerId="AD" clId="Web-{C9E24CC3-0D76-E5E5-5A32-65A1804E98CE}" dt="2021-07-27T16:04:02.757" v="217" actId="1076"/>
          <ac:spMkLst>
            <pc:docMk/>
            <pc:sldMk cId="2598485614" sldId="260"/>
            <ac:spMk id="2" creationId="{32DB3356-AE54-46D6-9AC2-6636BF38D16C}"/>
          </ac:spMkLst>
        </pc:spChg>
        <pc:spChg chg="mod">
          <ac:chgData name="Gemma Haywood" userId="S::gemma.haywood@glasgow.ac.uk::43302f40-4c9a-4632-b96b-30b71afdd790" providerId="AD" clId="Web-{C9E24CC3-0D76-E5E5-5A32-65A1804E98CE}" dt="2021-07-27T16:04:06.039" v="218" actId="1076"/>
          <ac:spMkLst>
            <pc:docMk/>
            <pc:sldMk cId="2598485614" sldId="260"/>
            <ac:spMk id="3" creationId="{7F8E1B66-AFA8-44DE-B8E3-21AAE7DDED21}"/>
          </ac:spMkLst>
        </pc:spChg>
      </pc:sldChg>
      <pc:sldChg chg="addSp delSp modSp add modNotes">
        <pc:chgData name="Gemma Haywood" userId="S::gemma.haywood@glasgow.ac.uk::43302f40-4c9a-4632-b96b-30b71afdd790" providerId="AD" clId="Web-{C9E24CC3-0D76-E5E5-5A32-65A1804E98CE}" dt="2021-07-27T16:35:56.264" v="475"/>
        <pc:sldMkLst>
          <pc:docMk/>
          <pc:sldMk cId="1112558783" sldId="261"/>
        </pc:sldMkLst>
        <pc:spChg chg="del mod">
          <ac:chgData name="Gemma Haywood" userId="S::gemma.haywood@glasgow.ac.uk::43302f40-4c9a-4632-b96b-30b71afdd790" providerId="AD" clId="Web-{C9E24CC3-0D76-E5E5-5A32-65A1804E98CE}" dt="2021-07-27T16:05:19.842" v="223"/>
          <ac:spMkLst>
            <pc:docMk/>
            <pc:sldMk cId="1112558783" sldId="261"/>
            <ac:spMk id="3" creationId="{3C1A4626-86CE-4145-98D3-88651E94EA64}"/>
          </ac:spMkLst>
        </pc:spChg>
        <pc:spChg chg="del">
          <ac:chgData name="Gemma Haywood" userId="S::gemma.haywood@glasgow.ac.uk::43302f40-4c9a-4632-b96b-30b71afdd790" providerId="AD" clId="Web-{C9E24CC3-0D76-E5E5-5A32-65A1804E98CE}" dt="2021-07-27T16:05:32.389" v="225"/>
          <ac:spMkLst>
            <pc:docMk/>
            <pc:sldMk cId="1112558783" sldId="261"/>
            <ac:spMk id="10" creationId="{A2679492-7988-4050-9056-542444452411}"/>
          </ac:spMkLst>
        </pc:spChg>
        <pc:spChg chg="del">
          <ac:chgData name="Gemma Haywood" userId="S::gemma.haywood@glasgow.ac.uk::43302f40-4c9a-4632-b96b-30b71afdd790" providerId="AD" clId="Web-{C9E24CC3-0D76-E5E5-5A32-65A1804E98CE}" dt="2021-07-27T16:05:32.389" v="225"/>
          <ac:spMkLst>
            <pc:docMk/>
            <pc:sldMk cId="1112558783" sldId="261"/>
            <ac:spMk id="12" creationId="{B091B163-7D61-4891-ABCF-5C13D9C418D0}"/>
          </ac:spMkLst>
        </pc:spChg>
        <pc:spChg chg="add mod">
          <ac:chgData name="Gemma Haywood" userId="S::gemma.haywood@glasgow.ac.uk::43302f40-4c9a-4632-b96b-30b71afdd790" providerId="AD" clId="Web-{C9E24CC3-0D76-E5E5-5A32-65A1804E98CE}" dt="2021-07-27T16:24:53.172" v="341" actId="1076"/>
          <ac:spMkLst>
            <pc:docMk/>
            <pc:sldMk cId="1112558783" sldId="261"/>
            <ac:spMk id="18" creationId="{35DDF6A4-E4A1-4378-9554-25155CA3F0AB}"/>
          </ac:spMkLst>
        </pc:spChg>
        <pc:spChg chg="add">
          <ac:chgData name="Gemma Haywood" userId="S::gemma.haywood@glasgow.ac.uk::43302f40-4c9a-4632-b96b-30b71afdd790" providerId="AD" clId="Web-{C9E24CC3-0D76-E5E5-5A32-65A1804E98CE}" dt="2021-07-27T16:05:32.389" v="225"/>
          <ac:spMkLst>
            <pc:docMk/>
            <pc:sldMk cId="1112558783" sldId="261"/>
            <ac:spMk id="21" creationId="{A2679492-7988-4050-9056-542444452411}"/>
          </ac:spMkLst>
        </pc:spChg>
        <pc:spChg chg="add">
          <ac:chgData name="Gemma Haywood" userId="S::gemma.haywood@glasgow.ac.uk::43302f40-4c9a-4632-b96b-30b71afdd790" providerId="AD" clId="Web-{C9E24CC3-0D76-E5E5-5A32-65A1804E98CE}" dt="2021-07-27T16:05:32.389" v="225"/>
          <ac:spMkLst>
            <pc:docMk/>
            <pc:sldMk cId="1112558783" sldId="261"/>
            <ac:spMk id="23" creationId="{B091B163-7D61-4891-ABCF-5C13D9C418D0}"/>
          </ac:spMkLst>
        </pc:spChg>
        <pc:picChg chg="add mod ord">
          <ac:chgData name="Gemma Haywood" userId="S::gemma.haywood@glasgow.ac.uk::43302f40-4c9a-4632-b96b-30b71afdd790" providerId="AD" clId="Web-{C9E24CC3-0D76-E5E5-5A32-65A1804E98CE}" dt="2021-07-27T16:05:38.484" v="226"/>
          <ac:picMkLst>
            <pc:docMk/>
            <pc:sldMk cId="1112558783" sldId="261"/>
            <ac:picMk id="4" creationId="{D7314AA6-CDE2-405A-A606-9F16CFFF7506}"/>
          </ac:picMkLst>
        </pc:picChg>
        <pc:picChg chg="del">
          <ac:chgData name="Gemma Haywood" userId="S::gemma.haywood@glasgow.ac.uk::43302f40-4c9a-4632-b96b-30b71afdd790" providerId="AD" clId="Web-{C9E24CC3-0D76-E5E5-5A32-65A1804E98CE}" dt="2021-07-27T16:04:51.058" v="222"/>
          <ac:picMkLst>
            <pc:docMk/>
            <pc:sldMk cId="1112558783" sldId="261"/>
            <ac:picMk id="7" creationId="{658A06DD-A05D-4975-92C6-5EF2FD71B93E}"/>
          </ac:picMkLst>
        </pc:picChg>
        <pc:cxnChg chg="del">
          <ac:chgData name="Gemma Haywood" userId="S::gemma.haywood@glasgow.ac.uk::43302f40-4c9a-4632-b96b-30b71afdd790" providerId="AD" clId="Web-{C9E24CC3-0D76-E5E5-5A32-65A1804E98CE}" dt="2021-07-27T16:05:32.389" v="225"/>
          <ac:cxnSpMkLst>
            <pc:docMk/>
            <pc:sldMk cId="1112558783" sldId="261"/>
            <ac:cxnSpMk id="14" creationId="{C49DA8F6-BCC1-4447-B54C-57856834B94B}"/>
          </ac:cxnSpMkLst>
        </pc:cxnChg>
        <pc:cxnChg chg="add">
          <ac:chgData name="Gemma Haywood" userId="S::gemma.haywood@glasgow.ac.uk::43302f40-4c9a-4632-b96b-30b71afdd790" providerId="AD" clId="Web-{C9E24CC3-0D76-E5E5-5A32-65A1804E98CE}" dt="2021-07-27T16:05:32.389" v="225"/>
          <ac:cxnSpMkLst>
            <pc:docMk/>
            <pc:sldMk cId="1112558783" sldId="261"/>
            <ac:cxnSpMk id="25" creationId="{C49DA8F6-BCC1-4447-B54C-57856834B94B}"/>
          </ac:cxnSpMkLst>
        </pc:cxnChg>
      </pc:sldChg>
      <pc:sldChg chg="modSp add">
        <pc:chgData name="Gemma Haywood" userId="S::gemma.haywood@glasgow.ac.uk::43302f40-4c9a-4632-b96b-30b71afdd790" providerId="AD" clId="Web-{C9E24CC3-0D76-E5E5-5A32-65A1804E98CE}" dt="2021-07-27T16:27:07.087" v="432" actId="1076"/>
        <pc:sldMkLst>
          <pc:docMk/>
          <pc:sldMk cId="3221891442" sldId="262"/>
        </pc:sldMkLst>
        <pc:spChg chg="mod">
          <ac:chgData name="Gemma Haywood" userId="S::gemma.haywood@glasgow.ac.uk::43302f40-4c9a-4632-b96b-30b71afdd790" providerId="AD" clId="Web-{C9E24CC3-0D76-E5E5-5A32-65A1804E98CE}" dt="2021-07-27T16:27:03.243" v="431" actId="1076"/>
          <ac:spMkLst>
            <pc:docMk/>
            <pc:sldMk cId="3221891442" sldId="262"/>
            <ac:spMk id="3" creationId="{DCA267F6-6789-4727-B6F4-4891B1F1098E}"/>
          </ac:spMkLst>
        </pc:spChg>
        <pc:graphicFrameChg chg="mod modGraphic">
          <ac:chgData name="Gemma Haywood" userId="S::gemma.haywood@glasgow.ac.uk::43302f40-4c9a-4632-b96b-30b71afdd790" providerId="AD" clId="Web-{C9E24CC3-0D76-E5E5-5A32-65A1804E98CE}" dt="2021-07-27T16:27:07.087" v="432" actId="1076"/>
          <ac:graphicFrameMkLst>
            <pc:docMk/>
            <pc:sldMk cId="3221891442" sldId="262"/>
            <ac:graphicFrameMk id="4" creationId="{BD95B48B-E990-4D0D-9A84-25BE1184885B}"/>
          </ac:graphicFrameMkLst>
        </pc:graphicFrameChg>
      </pc:sldChg>
      <pc:sldChg chg="modSp add ord modNotes">
        <pc:chgData name="Gemma Haywood" userId="S::gemma.haywood@glasgow.ac.uk::43302f40-4c9a-4632-b96b-30b71afdd790" providerId="AD" clId="Web-{C9E24CC3-0D76-E5E5-5A32-65A1804E98CE}" dt="2021-07-27T16:37:12.020" v="513"/>
        <pc:sldMkLst>
          <pc:docMk/>
          <pc:sldMk cId="4277631554" sldId="263"/>
        </pc:sldMkLst>
        <pc:spChg chg="mod">
          <ac:chgData name="Gemma Haywood" userId="S::gemma.haywood@glasgow.ac.uk::43302f40-4c9a-4632-b96b-30b71afdd790" providerId="AD" clId="Web-{C9E24CC3-0D76-E5E5-5A32-65A1804E98CE}" dt="2021-07-27T16:28:15.029" v="445" actId="20577"/>
          <ac:spMkLst>
            <pc:docMk/>
            <pc:sldMk cId="4277631554" sldId="263"/>
            <ac:spMk id="3" creationId="{08E07900-4848-4557-B1C9-C2FAFF5A8784}"/>
          </ac:spMkLst>
        </pc:spChg>
      </pc:sldChg>
      <pc:sldChg chg="modSp add replId">
        <pc:chgData name="Gemma Haywood" userId="S::gemma.haywood@glasgow.ac.uk::43302f40-4c9a-4632-b96b-30b71afdd790" providerId="AD" clId="Web-{C9E24CC3-0D76-E5E5-5A32-65A1804E98CE}" dt="2021-07-27T19:48:57.078" v="546" actId="20577"/>
        <pc:sldMkLst>
          <pc:docMk/>
          <pc:sldMk cId="4034767529" sldId="273"/>
        </pc:sldMkLst>
        <pc:spChg chg="mod">
          <ac:chgData name="Gemma Haywood" userId="S::gemma.haywood@glasgow.ac.uk::43302f40-4c9a-4632-b96b-30b71afdd790" providerId="AD" clId="Web-{C9E24CC3-0D76-E5E5-5A32-65A1804E98CE}" dt="2021-07-27T19:48:57.078" v="546" actId="20577"/>
          <ac:spMkLst>
            <pc:docMk/>
            <pc:sldMk cId="4034767529" sldId="273"/>
            <ac:spMk id="2" creationId="{01342784-A9D5-4C7A-9115-BE4EEF3975EE}"/>
          </ac:spMkLst>
        </pc:spChg>
      </pc:sldChg>
    </pc:docChg>
  </pc:docChgLst>
  <pc:docChgLst>
    <pc:chgData name="Daniel Jolley" userId="ba7d7669-5981-497e-9568-c73a6cb4e66f" providerId="ADAL" clId="{94BF737E-B126-4CCD-A781-AED7600E7526}"/>
    <pc:docChg chg="custSel modSld">
      <pc:chgData name="Daniel Jolley" userId="ba7d7669-5981-497e-9568-c73a6cb4e66f" providerId="ADAL" clId="{94BF737E-B126-4CCD-A781-AED7600E7526}" dt="2021-08-20T10:55:07.594" v="62" actId="115"/>
      <pc:docMkLst>
        <pc:docMk/>
      </pc:docMkLst>
      <pc:sldChg chg="addSp delSp modSp mod">
        <pc:chgData name="Daniel Jolley" userId="ba7d7669-5981-497e-9568-c73a6cb4e66f" providerId="ADAL" clId="{94BF737E-B126-4CCD-A781-AED7600E7526}" dt="2021-08-02T10:06:54.002" v="18"/>
        <pc:sldMkLst>
          <pc:docMk/>
          <pc:sldMk cId="2309023236" sldId="259"/>
        </pc:sldMkLst>
        <pc:spChg chg="del">
          <ac:chgData name="Daniel Jolley" userId="ba7d7669-5981-497e-9568-c73a6cb4e66f" providerId="ADAL" clId="{94BF737E-B126-4CCD-A781-AED7600E7526}" dt="2021-08-02T09:40:49.297" v="4" actId="478"/>
          <ac:spMkLst>
            <pc:docMk/>
            <pc:sldMk cId="2309023236" sldId="259"/>
            <ac:spMk id="2" creationId="{F723A0D2-C875-48D1-8D3A-B44FC58C579D}"/>
          </ac:spMkLst>
        </pc:spChg>
        <pc:spChg chg="del">
          <ac:chgData name="Daniel Jolley" userId="ba7d7669-5981-497e-9568-c73a6cb4e66f" providerId="ADAL" clId="{94BF737E-B126-4CCD-A781-AED7600E7526}" dt="2021-08-02T09:40:47.728" v="3" actId="478"/>
          <ac:spMkLst>
            <pc:docMk/>
            <pc:sldMk cId="2309023236" sldId="259"/>
            <ac:spMk id="9" creationId="{D5462A87-B874-47FA-AAF7-CA09BF6F5B47}"/>
          </ac:spMkLst>
        </pc:spChg>
        <pc:picChg chg="add mod">
          <ac:chgData name="Daniel Jolley" userId="ba7d7669-5981-497e-9568-c73a6cb4e66f" providerId="ADAL" clId="{94BF737E-B126-4CCD-A781-AED7600E7526}" dt="2021-08-02T10:06:54.002" v="18"/>
          <ac:picMkLst>
            <pc:docMk/>
            <pc:sldMk cId="2309023236" sldId="259"/>
            <ac:picMk id="3" creationId="{E75B460B-8C4E-47C7-ABE0-A4DF64CE126D}"/>
          </ac:picMkLst>
        </pc:picChg>
        <pc:picChg chg="add del mod">
          <ac:chgData name="Daniel Jolley" userId="ba7d7669-5981-497e-9568-c73a6cb4e66f" providerId="ADAL" clId="{94BF737E-B126-4CCD-A781-AED7600E7526}" dt="2021-08-02T10:06:53.721" v="17" actId="478"/>
          <ac:picMkLst>
            <pc:docMk/>
            <pc:sldMk cId="2309023236" sldId="259"/>
            <ac:picMk id="1026" creationId="{5EC30241-CE21-467A-96EF-FDD2FD1CEC76}"/>
          </ac:picMkLst>
        </pc:picChg>
      </pc:sldChg>
      <pc:sldChg chg="modSp mod">
        <pc:chgData name="Daniel Jolley" userId="ba7d7669-5981-497e-9568-c73a6cb4e66f" providerId="ADAL" clId="{94BF737E-B126-4CCD-A781-AED7600E7526}" dt="2021-08-02T09:41:14.250" v="10" actId="14100"/>
        <pc:sldMkLst>
          <pc:docMk/>
          <pc:sldMk cId="2598485614" sldId="260"/>
        </pc:sldMkLst>
        <pc:spChg chg="mod">
          <ac:chgData name="Daniel Jolley" userId="ba7d7669-5981-497e-9568-c73a6cb4e66f" providerId="ADAL" clId="{94BF737E-B126-4CCD-A781-AED7600E7526}" dt="2021-08-02T09:41:14.250" v="10" actId="14100"/>
          <ac:spMkLst>
            <pc:docMk/>
            <pc:sldMk cId="2598485614" sldId="260"/>
            <ac:spMk id="3" creationId="{7F8E1B66-AFA8-44DE-B8E3-21AAE7DDED21}"/>
          </ac:spMkLst>
        </pc:spChg>
      </pc:sldChg>
      <pc:sldChg chg="modSp mod">
        <pc:chgData name="Daniel Jolley" userId="ba7d7669-5981-497e-9568-c73a6cb4e66f" providerId="ADAL" clId="{94BF737E-B126-4CCD-A781-AED7600E7526}" dt="2021-08-20T10:55:07.594" v="62" actId="115"/>
        <pc:sldMkLst>
          <pc:docMk/>
          <pc:sldMk cId="1112558783" sldId="261"/>
        </pc:sldMkLst>
        <pc:spChg chg="mod">
          <ac:chgData name="Daniel Jolley" userId="ba7d7669-5981-497e-9568-c73a6cb4e66f" providerId="ADAL" clId="{94BF737E-B126-4CCD-A781-AED7600E7526}" dt="2021-08-02T09:41:20.692" v="11" actId="1076"/>
          <ac:spMkLst>
            <pc:docMk/>
            <pc:sldMk cId="1112558783" sldId="261"/>
            <ac:spMk id="2" creationId="{12543BD1-CA8D-40F4-A2B5-62013E227288}"/>
          </ac:spMkLst>
        </pc:spChg>
        <pc:spChg chg="mod">
          <ac:chgData name="Daniel Jolley" userId="ba7d7669-5981-497e-9568-c73a6cb4e66f" providerId="ADAL" clId="{94BF737E-B126-4CCD-A781-AED7600E7526}" dt="2021-08-20T10:55:07.594" v="62" actId="115"/>
          <ac:spMkLst>
            <pc:docMk/>
            <pc:sldMk cId="1112558783" sldId="261"/>
            <ac:spMk id="18" creationId="{35DDF6A4-E4A1-4378-9554-25155CA3F0AB}"/>
          </ac:spMkLst>
        </pc:spChg>
      </pc:sldChg>
      <pc:sldChg chg="modSp mod">
        <pc:chgData name="Daniel Jolley" userId="ba7d7669-5981-497e-9568-c73a6cb4e66f" providerId="ADAL" clId="{94BF737E-B126-4CCD-A781-AED7600E7526}" dt="2021-08-20T10:50:00.647" v="57" actId="20577"/>
        <pc:sldMkLst>
          <pc:docMk/>
          <pc:sldMk cId="4277631554" sldId="263"/>
        </pc:sldMkLst>
        <pc:spChg chg="mod">
          <ac:chgData name="Daniel Jolley" userId="ba7d7669-5981-497e-9568-c73a6cb4e66f" providerId="ADAL" clId="{94BF737E-B126-4CCD-A781-AED7600E7526}" dt="2021-08-20T10:50:00.647" v="57" actId="20577"/>
          <ac:spMkLst>
            <pc:docMk/>
            <pc:sldMk cId="4277631554" sldId="263"/>
            <ac:spMk id="3" creationId="{08E07900-4848-4557-B1C9-C2FAFF5A8784}"/>
          </ac:spMkLst>
        </pc:spChg>
      </pc:sldChg>
      <pc:sldChg chg="modSp mod">
        <pc:chgData name="Daniel Jolley" userId="ba7d7669-5981-497e-9568-c73a6cb4e66f" providerId="ADAL" clId="{94BF737E-B126-4CCD-A781-AED7600E7526}" dt="2021-08-20T10:50:10.958" v="58" actId="14100"/>
        <pc:sldMkLst>
          <pc:docMk/>
          <pc:sldMk cId="3338910184" sldId="264"/>
        </pc:sldMkLst>
        <pc:spChg chg="mod">
          <ac:chgData name="Daniel Jolley" userId="ba7d7669-5981-497e-9568-c73a6cb4e66f" providerId="ADAL" clId="{94BF737E-B126-4CCD-A781-AED7600E7526}" dt="2021-08-20T10:50:10.958" v="58" actId="14100"/>
          <ac:spMkLst>
            <pc:docMk/>
            <pc:sldMk cId="3338910184" sldId="264"/>
            <ac:spMk id="2" creationId="{01342784-A9D5-4C7A-9115-BE4EEF3975EE}"/>
          </ac:spMkLst>
        </pc:spChg>
      </pc:sldChg>
      <pc:sldChg chg="modSp mod">
        <pc:chgData name="Daniel Jolley" userId="ba7d7669-5981-497e-9568-c73a6cb4e66f" providerId="ADAL" clId="{94BF737E-B126-4CCD-A781-AED7600E7526}" dt="2021-08-20T10:50:23.514" v="60" actId="14100"/>
        <pc:sldMkLst>
          <pc:docMk/>
          <pc:sldMk cId="3285228302" sldId="265"/>
        </pc:sldMkLst>
        <pc:spChg chg="mod">
          <ac:chgData name="Daniel Jolley" userId="ba7d7669-5981-497e-9568-c73a6cb4e66f" providerId="ADAL" clId="{94BF737E-B126-4CCD-A781-AED7600E7526}" dt="2021-08-20T10:50:23.514" v="60" actId="14100"/>
          <ac:spMkLst>
            <pc:docMk/>
            <pc:sldMk cId="3285228302" sldId="265"/>
            <ac:spMk id="2" creationId="{01342784-A9D5-4C7A-9115-BE4EEF3975EE}"/>
          </ac:spMkLst>
        </pc:spChg>
      </pc:sldChg>
      <pc:sldChg chg="modSp mod">
        <pc:chgData name="Daniel Jolley" userId="ba7d7669-5981-497e-9568-c73a6cb4e66f" providerId="ADAL" clId="{94BF737E-B126-4CCD-A781-AED7600E7526}" dt="2021-08-20T10:50:17.612" v="59" actId="14100"/>
        <pc:sldMkLst>
          <pc:docMk/>
          <pc:sldMk cId="2923066197" sldId="275"/>
        </pc:sldMkLst>
        <pc:spChg chg="mod">
          <ac:chgData name="Daniel Jolley" userId="ba7d7669-5981-497e-9568-c73a6cb4e66f" providerId="ADAL" clId="{94BF737E-B126-4CCD-A781-AED7600E7526}" dt="2021-08-20T10:50:17.612" v="59" actId="14100"/>
          <ac:spMkLst>
            <pc:docMk/>
            <pc:sldMk cId="2923066197" sldId="275"/>
            <ac:spMk id="2" creationId="{01342784-A9D5-4C7A-9115-BE4EEF3975EE}"/>
          </ac:spMkLst>
        </pc:spChg>
      </pc:sldChg>
      <pc:sldChg chg="modSp mod">
        <pc:chgData name="Daniel Jolley" userId="ba7d7669-5981-497e-9568-c73a6cb4e66f" providerId="ADAL" clId="{94BF737E-B126-4CCD-A781-AED7600E7526}" dt="2021-08-20T10:50:28.350" v="61" actId="14100"/>
        <pc:sldMkLst>
          <pc:docMk/>
          <pc:sldMk cId="446284360" sldId="276"/>
        </pc:sldMkLst>
        <pc:spChg chg="mod">
          <ac:chgData name="Daniel Jolley" userId="ba7d7669-5981-497e-9568-c73a6cb4e66f" providerId="ADAL" clId="{94BF737E-B126-4CCD-A781-AED7600E7526}" dt="2021-08-20T10:50:28.350" v="61" actId="14100"/>
          <ac:spMkLst>
            <pc:docMk/>
            <pc:sldMk cId="446284360" sldId="276"/>
            <ac:spMk id="2" creationId="{01342784-A9D5-4C7A-9115-BE4EEF3975EE}"/>
          </ac:spMkLst>
        </pc:spChg>
      </pc:sldChg>
    </pc:docChg>
  </pc:docChgLst>
  <pc:docChgLst>
    <pc:chgData name="Yvonne Skipper" userId="47304323-4679-4b53-8ec3-c43ba8efb2f0" providerId="ADAL" clId="{96E809E4-9C01-4063-B4CA-B70B3C01250A}"/>
    <pc:docChg chg="custSel addSld delSld modSld sldOrd">
      <pc:chgData name="Yvonne Skipper" userId="47304323-4679-4b53-8ec3-c43ba8efb2f0" providerId="ADAL" clId="{96E809E4-9C01-4063-B4CA-B70B3C01250A}" dt="2021-08-02T14:18:34.375" v="628" actId="20577"/>
      <pc:docMkLst>
        <pc:docMk/>
      </pc:docMkLst>
      <pc:sldChg chg="modSp">
        <pc:chgData name="Yvonne Skipper" userId="47304323-4679-4b53-8ec3-c43ba8efb2f0" providerId="ADAL" clId="{96E809E4-9C01-4063-B4CA-B70B3C01250A}" dt="2021-08-02T14:05:04.096" v="15" actId="20577"/>
        <pc:sldMkLst>
          <pc:docMk/>
          <pc:sldMk cId="2188520771" sldId="258"/>
        </pc:sldMkLst>
        <pc:graphicFrameChg chg="mod">
          <ac:chgData name="Yvonne Skipper" userId="47304323-4679-4b53-8ec3-c43ba8efb2f0" providerId="ADAL" clId="{96E809E4-9C01-4063-B4CA-B70B3C01250A}" dt="2021-08-02T14:05:04.096" v="15" actId="20577"/>
          <ac:graphicFrameMkLst>
            <pc:docMk/>
            <pc:sldMk cId="2188520771" sldId="258"/>
            <ac:graphicFrameMk id="5" creationId="{9AF00E63-2D1F-44D0-9D85-8F35A6185453}"/>
          </ac:graphicFrameMkLst>
        </pc:graphicFrameChg>
      </pc:sldChg>
      <pc:sldChg chg="modSp mod ord">
        <pc:chgData name="Yvonne Skipper" userId="47304323-4679-4b53-8ec3-c43ba8efb2f0" providerId="ADAL" clId="{96E809E4-9C01-4063-B4CA-B70B3C01250A}" dt="2021-08-02T14:12:49.657" v="500"/>
        <pc:sldMkLst>
          <pc:docMk/>
          <pc:sldMk cId="2598485614" sldId="260"/>
        </pc:sldMkLst>
        <pc:spChg chg="mod">
          <ac:chgData name="Yvonne Skipper" userId="47304323-4679-4b53-8ec3-c43ba8efb2f0" providerId="ADAL" clId="{96E809E4-9C01-4063-B4CA-B70B3C01250A}" dt="2021-08-02T14:05:20.052" v="24" actId="113"/>
          <ac:spMkLst>
            <pc:docMk/>
            <pc:sldMk cId="2598485614" sldId="260"/>
            <ac:spMk id="2" creationId="{32DB3356-AE54-46D6-9AC2-6636BF38D16C}"/>
          </ac:spMkLst>
        </pc:spChg>
      </pc:sldChg>
      <pc:sldChg chg="modSp mod">
        <pc:chgData name="Yvonne Skipper" userId="47304323-4679-4b53-8ec3-c43ba8efb2f0" providerId="ADAL" clId="{96E809E4-9C01-4063-B4CA-B70B3C01250A}" dt="2021-08-02T14:09:46.588" v="243" actId="6549"/>
        <pc:sldMkLst>
          <pc:docMk/>
          <pc:sldMk cId="1112558783" sldId="261"/>
        </pc:sldMkLst>
        <pc:spChg chg="mod">
          <ac:chgData name="Yvonne Skipper" userId="47304323-4679-4b53-8ec3-c43ba8efb2f0" providerId="ADAL" clId="{96E809E4-9C01-4063-B4CA-B70B3C01250A}" dt="2021-08-02T14:09:46.588" v="243" actId="6549"/>
          <ac:spMkLst>
            <pc:docMk/>
            <pc:sldMk cId="1112558783" sldId="261"/>
            <ac:spMk id="18" creationId="{35DDF6A4-E4A1-4378-9554-25155CA3F0AB}"/>
          </ac:spMkLst>
        </pc:spChg>
      </pc:sldChg>
      <pc:sldChg chg="modSp">
        <pc:chgData name="Yvonne Skipper" userId="47304323-4679-4b53-8ec3-c43ba8efb2f0" providerId="ADAL" clId="{96E809E4-9C01-4063-B4CA-B70B3C01250A}" dt="2021-08-02T14:18:03.833" v="624" actId="20577"/>
        <pc:sldMkLst>
          <pc:docMk/>
          <pc:sldMk cId="3221891442" sldId="262"/>
        </pc:sldMkLst>
        <pc:graphicFrameChg chg="mod">
          <ac:chgData name="Yvonne Skipper" userId="47304323-4679-4b53-8ec3-c43ba8efb2f0" providerId="ADAL" clId="{96E809E4-9C01-4063-B4CA-B70B3C01250A}" dt="2021-08-02T14:18:03.833" v="624" actId="20577"/>
          <ac:graphicFrameMkLst>
            <pc:docMk/>
            <pc:sldMk cId="3221891442" sldId="262"/>
            <ac:graphicFrameMk id="4" creationId="{BD95B48B-E990-4D0D-9A84-25BE1184885B}"/>
          </ac:graphicFrameMkLst>
        </pc:graphicFrameChg>
      </pc:sldChg>
      <pc:sldChg chg="modSp mod">
        <pc:chgData name="Yvonne Skipper" userId="47304323-4679-4b53-8ec3-c43ba8efb2f0" providerId="ADAL" clId="{96E809E4-9C01-4063-B4CA-B70B3C01250A}" dt="2021-08-02T14:18:34.375" v="628" actId="20577"/>
        <pc:sldMkLst>
          <pc:docMk/>
          <pc:sldMk cId="4277631554" sldId="263"/>
        </pc:sldMkLst>
        <pc:spChg chg="mod">
          <ac:chgData name="Yvonne Skipper" userId="47304323-4679-4b53-8ec3-c43ba8efb2f0" providerId="ADAL" clId="{96E809E4-9C01-4063-B4CA-B70B3C01250A}" dt="2021-08-02T14:18:34.375" v="628" actId="20577"/>
          <ac:spMkLst>
            <pc:docMk/>
            <pc:sldMk cId="4277631554" sldId="263"/>
            <ac:spMk id="3" creationId="{08E07900-4848-4557-B1C9-C2FAFF5A8784}"/>
          </ac:spMkLst>
        </pc:spChg>
      </pc:sldChg>
      <pc:sldChg chg="new del">
        <pc:chgData name="Yvonne Skipper" userId="47304323-4679-4b53-8ec3-c43ba8efb2f0" providerId="ADAL" clId="{96E809E4-9C01-4063-B4CA-B70B3C01250A}" dt="2021-08-02T14:08:40.742" v="30" actId="47"/>
        <pc:sldMkLst>
          <pc:docMk/>
          <pc:sldMk cId="1870966300" sldId="291"/>
        </pc:sldMkLst>
      </pc:sldChg>
      <pc:sldChg chg="del ord">
        <pc:chgData name="Yvonne Skipper" userId="47304323-4679-4b53-8ec3-c43ba8efb2f0" providerId="ADAL" clId="{96E809E4-9C01-4063-B4CA-B70B3C01250A}" dt="2021-08-02T14:12:51.509" v="502"/>
        <pc:sldMkLst>
          <pc:docMk/>
          <pc:sldMk cId="4255737928" sldId="294"/>
        </pc:sldMkLst>
      </pc:sldChg>
      <pc:sldChg chg="del">
        <pc:chgData name="Yvonne Skipper" userId="47304323-4679-4b53-8ec3-c43ba8efb2f0" providerId="ADAL" clId="{96E809E4-9C01-4063-B4CA-B70B3C01250A}" dt="2021-08-02T14:12:57.619" v="503" actId="47"/>
        <pc:sldMkLst>
          <pc:docMk/>
          <pc:sldMk cId="1621522748" sldId="296"/>
        </pc:sldMkLst>
      </pc:sldChg>
      <pc:sldChg chg="addSp del ord delDesignElem">
        <pc:chgData name="Yvonne Skipper" userId="47304323-4679-4b53-8ec3-c43ba8efb2f0" providerId="ADAL" clId="{96E809E4-9C01-4063-B4CA-B70B3C01250A}" dt="2021-08-02T14:07:41.604" v="29"/>
        <pc:sldMkLst>
          <pc:docMk/>
          <pc:sldMk cId="1687794445" sldId="303"/>
        </pc:sldMkLst>
        <pc:spChg chg="add">
          <ac:chgData name="Yvonne Skipper" userId="47304323-4679-4b53-8ec3-c43ba8efb2f0" providerId="ADAL" clId="{96E809E4-9C01-4063-B4CA-B70B3C01250A}" dt="2021-08-02T14:07:16.029" v="27"/>
          <ac:spMkLst>
            <pc:docMk/>
            <pc:sldMk cId="1687794445" sldId="303"/>
            <ac:spMk id="44" creationId="{158B3569-73B2-4D05-8E95-886A6EE17F1F}"/>
          </ac:spMkLst>
        </pc:spChg>
        <pc:spChg chg="add">
          <ac:chgData name="Yvonne Skipper" userId="47304323-4679-4b53-8ec3-c43ba8efb2f0" providerId="ADAL" clId="{96E809E4-9C01-4063-B4CA-B70B3C01250A}" dt="2021-08-02T14:07:16.029" v="27"/>
          <ac:spMkLst>
            <pc:docMk/>
            <pc:sldMk cId="1687794445" sldId="303"/>
            <ac:spMk id="46" creationId="{B71758F4-3F46-45DA-8AC5-4E508DA080BA}"/>
          </ac:spMkLst>
        </pc:spChg>
        <pc:spChg chg="add">
          <ac:chgData name="Yvonne Skipper" userId="47304323-4679-4b53-8ec3-c43ba8efb2f0" providerId="ADAL" clId="{96E809E4-9C01-4063-B4CA-B70B3C01250A}" dt="2021-08-02T14:07:16.029" v="27"/>
          <ac:spMkLst>
            <pc:docMk/>
            <pc:sldMk cId="1687794445" sldId="303"/>
            <ac:spMk id="50" creationId="{8D61482F-F3C5-4D66-8C5D-C6BBE3E1275C}"/>
          </ac:spMkLst>
        </pc:spChg>
        <pc:cxnChg chg="add">
          <ac:chgData name="Yvonne Skipper" userId="47304323-4679-4b53-8ec3-c43ba8efb2f0" providerId="ADAL" clId="{96E809E4-9C01-4063-B4CA-B70B3C01250A}" dt="2021-08-02T14:07:16.029" v="27"/>
          <ac:cxnSpMkLst>
            <pc:docMk/>
            <pc:sldMk cId="1687794445" sldId="303"/>
            <ac:cxnSpMk id="48" creationId="{56020367-4FD5-4596-8E10-C5F095CD8DBF}"/>
          </ac:cxnSpMkLst>
        </pc:cxnChg>
      </pc:sldChg>
      <pc:sldChg chg="modSp add mod">
        <pc:chgData name="Yvonne Skipper" userId="47304323-4679-4b53-8ec3-c43ba8efb2f0" providerId="ADAL" clId="{96E809E4-9C01-4063-B4CA-B70B3C01250A}" dt="2021-08-02T14:11:46.967" v="498" actId="20577"/>
        <pc:sldMkLst>
          <pc:docMk/>
          <pc:sldMk cId="2649806275" sldId="304"/>
        </pc:sldMkLst>
        <pc:spChg chg="mod">
          <ac:chgData name="Yvonne Skipper" userId="47304323-4679-4b53-8ec3-c43ba8efb2f0" providerId="ADAL" clId="{96E809E4-9C01-4063-B4CA-B70B3C01250A}" dt="2021-08-02T14:11:46.967" v="498" actId="20577"/>
          <ac:spMkLst>
            <pc:docMk/>
            <pc:sldMk cId="2649806275" sldId="304"/>
            <ac:spMk id="18" creationId="{35DDF6A4-E4A1-4378-9554-25155CA3F0AB}"/>
          </ac:spMkLst>
        </pc:spChg>
      </pc:sldChg>
      <pc:sldChg chg="modSp mod">
        <pc:chgData name="Yvonne Skipper" userId="47304323-4679-4b53-8ec3-c43ba8efb2f0" providerId="ADAL" clId="{96E809E4-9C01-4063-B4CA-B70B3C01250A}" dt="2021-08-02T14:17:53.291" v="623" actId="20577"/>
        <pc:sldMkLst>
          <pc:docMk/>
          <pc:sldMk cId="142444534" sldId="305"/>
        </pc:sldMkLst>
        <pc:spChg chg="mod">
          <ac:chgData name="Yvonne Skipper" userId="47304323-4679-4b53-8ec3-c43ba8efb2f0" providerId="ADAL" clId="{96E809E4-9C01-4063-B4CA-B70B3C01250A}" dt="2021-08-02T14:17:53.291" v="623" actId="20577"/>
          <ac:spMkLst>
            <pc:docMk/>
            <pc:sldMk cId="142444534" sldId="305"/>
            <ac:spMk id="3" creationId="{551754D6-DEC0-4A76-AFC8-9114FBC439D8}"/>
          </ac:spMkLst>
        </pc:spChg>
      </pc:sldChg>
    </pc:docChg>
  </pc:docChgLst>
  <pc:docChgLst>
    <pc:chgData name="Gemma Haywood" userId="S::gemma.haywood@glasgow.ac.uk::43302f40-4c9a-4632-b96b-30b71afdd790" providerId="AD" clId="Web-{90D17028-65E2-FA9B-9991-7754E1E98BDE}"/>
    <pc:docChg chg="delSld modSld">
      <pc:chgData name="Gemma Haywood" userId="S::gemma.haywood@glasgow.ac.uk::43302f40-4c9a-4632-b96b-30b71afdd790" providerId="AD" clId="Web-{90D17028-65E2-FA9B-9991-7754E1E98BDE}" dt="2021-07-28T14:43:57.778" v="803" actId="1076"/>
      <pc:docMkLst>
        <pc:docMk/>
      </pc:docMkLst>
      <pc:sldChg chg="del">
        <pc:chgData name="Gemma Haywood" userId="S::gemma.haywood@glasgow.ac.uk::43302f40-4c9a-4632-b96b-30b71afdd790" providerId="AD" clId="Web-{90D17028-65E2-FA9B-9991-7754E1E98BDE}" dt="2021-07-28T14:23:09.135" v="450"/>
        <pc:sldMkLst>
          <pc:docMk/>
          <pc:sldMk cId="30942383" sldId="272"/>
        </pc:sldMkLst>
      </pc:sldChg>
      <pc:sldChg chg="del">
        <pc:chgData name="Gemma Haywood" userId="S::gemma.haywood@glasgow.ac.uk::43302f40-4c9a-4632-b96b-30b71afdd790" providerId="AD" clId="Web-{90D17028-65E2-FA9B-9991-7754E1E98BDE}" dt="2021-07-28T14:23:01.948" v="449"/>
        <pc:sldMkLst>
          <pc:docMk/>
          <pc:sldMk cId="3341425220" sldId="277"/>
        </pc:sldMkLst>
      </pc:sldChg>
      <pc:sldChg chg="modSp">
        <pc:chgData name="Gemma Haywood" userId="S::gemma.haywood@glasgow.ac.uk::43302f40-4c9a-4632-b96b-30b71afdd790" providerId="AD" clId="Web-{90D17028-65E2-FA9B-9991-7754E1E98BDE}" dt="2021-07-28T14:24:17.043" v="458" actId="20577"/>
        <pc:sldMkLst>
          <pc:docMk/>
          <pc:sldMk cId="2926494826" sldId="278"/>
        </pc:sldMkLst>
        <pc:spChg chg="mod">
          <ac:chgData name="Gemma Haywood" userId="S::gemma.haywood@glasgow.ac.uk::43302f40-4c9a-4632-b96b-30b71afdd790" providerId="AD" clId="Web-{90D17028-65E2-FA9B-9991-7754E1E98BDE}" dt="2021-07-28T14:24:17.043" v="458" actId="20577"/>
          <ac:spMkLst>
            <pc:docMk/>
            <pc:sldMk cId="2926494826" sldId="278"/>
            <ac:spMk id="2" creationId="{01342784-A9D5-4C7A-9115-BE4EEF3975EE}"/>
          </ac:spMkLst>
        </pc:spChg>
        <pc:spChg chg="mod">
          <ac:chgData name="Gemma Haywood" userId="S::gemma.haywood@glasgow.ac.uk::43302f40-4c9a-4632-b96b-30b71afdd790" providerId="AD" clId="Web-{90D17028-65E2-FA9B-9991-7754E1E98BDE}" dt="2021-07-28T14:21:09.759" v="448" actId="1076"/>
          <ac:spMkLst>
            <pc:docMk/>
            <pc:sldMk cId="2926494826" sldId="278"/>
            <ac:spMk id="3" creationId="{AA656F5B-C294-4A54-B55B-4522757A94B6}"/>
          </ac:spMkLst>
        </pc:spChg>
      </pc:sldChg>
      <pc:sldChg chg="modSp">
        <pc:chgData name="Gemma Haywood" userId="S::gemma.haywood@glasgow.ac.uk::43302f40-4c9a-4632-b96b-30b71afdd790" providerId="AD" clId="Web-{90D17028-65E2-FA9B-9991-7754E1E98BDE}" dt="2021-07-28T14:23:52.573" v="454" actId="20577"/>
        <pc:sldMkLst>
          <pc:docMk/>
          <pc:sldMk cId="407079922" sldId="279"/>
        </pc:sldMkLst>
        <pc:spChg chg="mod">
          <ac:chgData name="Gemma Haywood" userId="S::gemma.haywood@glasgow.ac.uk::43302f40-4c9a-4632-b96b-30b71afdd790" providerId="AD" clId="Web-{90D17028-65E2-FA9B-9991-7754E1E98BDE}" dt="2021-07-28T14:23:52.573" v="454" actId="20577"/>
          <ac:spMkLst>
            <pc:docMk/>
            <pc:sldMk cId="407079922" sldId="279"/>
            <ac:spMk id="2" creationId="{01342784-A9D5-4C7A-9115-BE4EEF3975EE}"/>
          </ac:spMkLst>
        </pc:spChg>
      </pc:sldChg>
      <pc:sldChg chg="addSp modSp">
        <pc:chgData name="Gemma Haywood" userId="S::gemma.haywood@glasgow.ac.uk::43302f40-4c9a-4632-b96b-30b71afdd790" providerId="AD" clId="Web-{90D17028-65E2-FA9B-9991-7754E1E98BDE}" dt="2021-07-28T14:43:57.778" v="803" actId="1076"/>
        <pc:sldMkLst>
          <pc:docMk/>
          <pc:sldMk cId="3671929937" sldId="280"/>
        </pc:sldMkLst>
        <pc:spChg chg="add mod">
          <ac:chgData name="Gemma Haywood" userId="S::gemma.haywood@glasgow.ac.uk::43302f40-4c9a-4632-b96b-30b71afdd790" providerId="AD" clId="Web-{90D17028-65E2-FA9B-9991-7754E1E98BDE}" dt="2021-07-28T14:43:57.778" v="803" actId="1076"/>
          <ac:spMkLst>
            <pc:docMk/>
            <pc:sldMk cId="3671929937" sldId="280"/>
            <ac:spMk id="2" creationId="{25DFDC56-7743-40BC-A8EB-3052EEB68E75}"/>
          </ac:spMkLst>
        </pc:spChg>
        <pc:spChg chg="mod">
          <ac:chgData name="Gemma Haywood" userId="S::gemma.haywood@glasgow.ac.uk::43302f40-4c9a-4632-b96b-30b71afdd790" providerId="AD" clId="Web-{90D17028-65E2-FA9B-9991-7754E1E98BDE}" dt="2021-07-28T14:43:43.278" v="799" actId="1076"/>
          <ac:spMkLst>
            <pc:docMk/>
            <pc:sldMk cId="3671929937" sldId="280"/>
            <ac:spMk id="6" creationId="{F0D93CE1-F963-4BED-8A3B-A9A65161856A}"/>
          </ac:spMkLst>
        </pc:spChg>
      </pc:sldChg>
      <pc:sldChg chg="addSp modSp">
        <pc:chgData name="Gemma Haywood" userId="S::gemma.haywood@glasgow.ac.uk::43302f40-4c9a-4632-b96b-30b71afdd790" providerId="AD" clId="Web-{90D17028-65E2-FA9B-9991-7754E1E98BDE}" dt="2021-07-28T14:11:44.750" v="10" actId="1076"/>
        <pc:sldMkLst>
          <pc:docMk/>
          <pc:sldMk cId="164123425" sldId="282"/>
        </pc:sldMkLst>
        <pc:spChg chg="add mod">
          <ac:chgData name="Gemma Haywood" userId="S::gemma.haywood@glasgow.ac.uk::43302f40-4c9a-4632-b96b-30b71afdd790" providerId="AD" clId="Web-{90D17028-65E2-FA9B-9991-7754E1E98BDE}" dt="2021-07-28T14:11:44.750" v="10" actId="1076"/>
          <ac:spMkLst>
            <pc:docMk/>
            <pc:sldMk cId="164123425" sldId="282"/>
            <ac:spMk id="3" creationId="{504D74A7-E6D7-4065-B02B-75152D38C148}"/>
          </ac:spMkLst>
        </pc:spChg>
      </pc:sldChg>
      <pc:sldChg chg="addSp modSp">
        <pc:chgData name="Gemma Haywood" userId="S::gemma.haywood@glasgow.ac.uk::43302f40-4c9a-4632-b96b-30b71afdd790" providerId="AD" clId="Web-{90D17028-65E2-FA9B-9991-7754E1E98BDE}" dt="2021-07-28T14:31:47.346" v="563" actId="1076"/>
        <pc:sldMkLst>
          <pc:docMk/>
          <pc:sldMk cId="1353718509" sldId="284"/>
        </pc:sldMkLst>
        <pc:spChg chg="add mod">
          <ac:chgData name="Gemma Haywood" userId="S::gemma.haywood@glasgow.ac.uk::43302f40-4c9a-4632-b96b-30b71afdd790" providerId="AD" clId="Web-{90D17028-65E2-FA9B-9991-7754E1E98BDE}" dt="2021-07-28T14:31:47.346" v="563" actId="1076"/>
          <ac:spMkLst>
            <pc:docMk/>
            <pc:sldMk cId="1353718509" sldId="284"/>
            <ac:spMk id="3" creationId="{F2579265-5376-45E8-89F1-86274053679E}"/>
          </ac:spMkLst>
        </pc:spChg>
      </pc:sldChg>
      <pc:sldChg chg="modSp">
        <pc:chgData name="Gemma Haywood" userId="S::gemma.haywood@glasgow.ac.uk::43302f40-4c9a-4632-b96b-30b71afdd790" providerId="AD" clId="Web-{90D17028-65E2-FA9B-9991-7754E1E98BDE}" dt="2021-07-28T14:14:30.878" v="75" actId="1076"/>
        <pc:sldMkLst>
          <pc:docMk/>
          <pc:sldMk cId="2890785617" sldId="288"/>
        </pc:sldMkLst>
        <pc:spChg chg="mod">
          <ac:chgData name="Gemma Haywood" userId="S::gemma.haywood@glasgow.ac.uk::43302f40-4c9a-4632-b96b-30b71afdd790" providerId="AD" clId="Web-{90D17028-65E2-FA9B-9991-7754E1E98BDE}" dt="2021-07-28T14:14:30.878" v="75" actId="1076"/>
          <ac:spMkLst>
            <pc:docMk/>
            <pc:sldMk cId="2890785617" sldId="288"/>
            <ac:spMk id="3" creationId="{DA136142-12E8-43F9-BDF7-CFE08EA9762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E02D1-3D3C-4676-A70E-A00023F0EC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D91274-385A-4C91-BAD0-DE7022F5390C}">
      <dgm:prSet phldr="0"/>
      <dgm:spPr/>
      <dgm:t>
        <a:bodyPr/>
        <a:lstStyle/>
        <a:p>
          <a:pPr rtl="0"/>
          <a:r>
            <a:rPr lang="en-GB" dirty="0">
              <a:latin typeface="Gill Sans Nova"/>
            </a:rPr>
            <a:t>Summarise Project Real</a:t>
          </a:r>
          <a:endParaRPr lang="en-GB" dirty="0"/>
        </a:p>
      </dgm:t>
    </dgm:pt>
    <dgm:pt modelId="{5F1E97B0-96F8-40C9-B6E4-AF56AD2FCFE6}" type="parTrans" cxnId="{CF7F59CC-E492-4E6F-8A9E-B33A286F7159}">
      <dgm:prSet/>
      <dgm:spPr/>
      <dgm:t>
        <a:bodyPr/>
        <a:lstStyle/>
        <a:p>
          <a:endParaRPr lang="en-US"/>
        </a:p>
      </dgm:t>
    </dgm:pt>
    <dgm:pt modelId="{09AF349F-FDB8-4B3F-86AB-435A97399BF7}" type="sibTrans" cxnId="{CF7F59CC-E492-4E6F-8A9E-B33A286F7159}">
      <dgm:prSet/>
      <dgm:spPr/>
      <dgm:t>
        <a:bodyPr/>
        <a:lstStyle/>
        <a:p>
          <a:endParaRPr lang="en-US"/>
        </a:p>
      </dgm:t>
    </dgm:pt>
    <dgm:pt modelId="{65F46292-2D8A-4345-ACCB-4EA54DF7E34D}">
      <dgm:prSet/>
      <dgm:spPr/>
      <dgm:t>
        <a:bodyPr/>
        <a:lstStyle/>
        <a:p>
          <a:pPr rtl="0"/>
          <a:r>
            <a:rPr lang="en-GB">
              <a:latin typeface="Gill Sans Nova"/>
            </a:rPr>
            <a:t>Revise how to spot fake news, photos, people and videos online</a:t>
          </a:r>
          <a:endParaRPr lang="en-GB"/>
        </a:p>
      </dgm:t>
    </dgm:pt>
    <dgm:pt modelId="{0069AE25-1BD7-4E6C-83A5-E5352AF4B125}" type="parTrans" cxnId="{F69A203F-0306-45EE-9066-F618CF2D3323}">
      <dgm:prSet/>
      <dgm:spPr/>
      <dgm:t>
        <a:bodyPr/>
        <a:lstStyle/>
        <a:p>
          <a:endParaRPr lang="en-US"/>
        </a:p>
      </dgm:t>
    </dgm:pt>
    <dgm:pt modelId="{4AB73702-94F2-4A9B-818D-BDB923DD9D5F}" type="sibTrans" cxnId="{F69A203F-0306-45EE-9066-F618CF2D3323}">
      <dgm:prSet/>
      <dgm:spPr/>
      <dgm:t>
        <a:bodyPr/>
        <a:lstStyle/>
        <a:p>
          <a:endParaRPr lang="en-US"/>
        </a:p>
      </dgm:t>
    </dgm:pt>
    <dgm:pt modelId="{47D19611-930A-4A53-A6D4-DA9A3F754EE5}">
      <dgm:prSet/>
      <dgm:spPr/>
      <dgm:t>
        <a:bodyPr/>
        <a:lstStyle/>
        <a:p>
          <a:pPr rtl="0"/>
          <a:r>
            <a:rPr lang="en-GB">
              <a:latin typeface="Gill Sans Nova"/>
            </a:rPr>
            <a:t>Create a resource to teach younger people about what you have learnt from Project Real</a:t>
          </a:r>
          <a:endParaRPr lang="en-GB"/>
        </a:p>
      </dgm:t>
    </dgm:pt>
    <dgm:pt modelId="{5F02D38C-F8B9-40EF-8CDD-6B825184B776}" type="parTrans" cxnId="{9B30D09B-0633-4F74-9E98-DC88AD09AA63}">
      <dgm:prSet/>
      <dgm:spPr/>
      <dgm:t>
        <a:bodyPr/>
        <a:lstStyle/>
        <a:p>
          <a:endParaRPr lang="en-US"/>
        </a:p>
      </dgm:t>
    </dgm:pt>
    <dgm:pt modelId="{F0B38733-76FA-4D04-87E9-F9BBD5484BBE}" type="sibTrans" cxnId="{9B30D09B-0633-4F74-9E98-DC88AD09AA63}">
      <dgm:prSet/>
      <dgm:spPr/>
      <dgm:t>
        <a:bodyPr/>
        <a:lstStyle/>
        <a:p>
          <a:endParaRPr lang="en-US"/>
        </a:p>
      </dgm:t>
    </dgm:pt>
    <dgm:pt modelId="{EE8C619E-DF79-4E04-8216-E64167F7E165}" type="pres">
      <dgm:prSet presAssocID="{DBDE02D1-3D3C-4676-A70E-A00023F0EC09}" presName="linear" presStyleCnt="0">
        <dgm:presLayoutVars>
          <dgm:animLvl val="lvl"/>
          <dgm:resizeHandles val="exact"/>
        </dgm:presLayoutVars>
      </dgm:prSet>
      <dgm:spPr/>
    </dgm:pt>
    <dgm:pt modelId="{66D40712-7DEF-4441-97A4-A28F15C960CB}" type="pres">
      <dgm:prSet presAssocID="{5DD91274-385A-4C91-BAD0-DE7022F5390C}" presName="parentText" presStyleLbl="node1" presStyleIdx="0" presStyleCnt="3">
        <dgm:presLayoutVars>
          <dgm:chMax val="0"/>
          <dgm:bulletEnabled val="1"/>
        </dgm:presLayoutVars>
      </dgm:prSet>
      <dgm:spPr/>
    </dgm:pt>
    <dgm:pt modelId="{A1FB3750-9212-4395-99D2-BBDBF7112E7D}" type="pres">
      <dgm:prSet presAssocID="{09AF349F-FDB8-4B3F-86AB-435A97399BF7}" presName="spacer" presStyleCnt="0"/>
      <dgm:spPr/>
    </dgm:pt>
    <dgm:pt modelId="{76D04452-1D3C-4E55-91F8-0AB593428E43}" type="pres">
      <dgm:prSet presAssocID="{65F46292-2D8A-4345-ACCB-4EA54DF7E34D}" presName="parentText" presStyleLbl="node1" presStyleIdx="1" presStyleCnt="3">
        <dgm:presLayoutVars>
          <dgm:chMax val="0"/>
          <dgm:bulletEnabled val="1"/>
        </dgm:presLayoutVars>
      </dgm:prSet>
      <dgm:spPr/>
    </dgm:pt>
    <dgm:pt modelId="{16DF1E6E-FE84-447C-B452-EE0BF2006625}" type="pres">
      <dgm:prSet presAssocID="{4AB73702-94F2-4A9B-818D-BDB923DD9D5F}" presName="spacer" presStyleCnt="0"/>
      <dgm:spPr/>
    </dgm:pt>
    <dgm:pt modelId="{F851EFBB-D087-452E-9EAC-623101B40868}" type="pres">
      <dgm:prSet presAssocID="{47D19611-930A-4A53-A6D4-DA9A3F754EE5}" presName="parentText" presStyleLbl="node1" presStyleIdx="2" presStyleCnt="3">
        <dgm:presLayoutVars>
          <dgm:chMax val="0"/>
          <dgm:bulletEnabled val="1"/>
        </dgm:presLayoutVars>
      </dgm:prSet>
      <dgm:spPr/>
    </dgm:pt>
  </dgm:ptLst>
  <dgm:cxnLst>
    <dgm:cxn modelId="{744E5430-8FF3-44E8-A3F0-95B7D6F8FEA2}" type="presOf" srcId="{65F46292-2D8A-4345-ACCB-4EA54DF7E34D}" destId="{76D04452-1D3C-4E55-91F8-0AB593428E43}" srcOrd="0" destOrd="0" presId="urn:microsoft.com/office/officeart/2005/8/layout/vList2"/>
    <dgm:cxn modelId="{FC9AE133-2A8B-4395-862D-8BA00E121B73}" type="presOf" srcId="{47D19611-930A-4A53-A6D4-DA9A3F754EE5}" destId="{F851EFBB-D087-452E-9EAC-623101B40868}" srcOrd="0" destOrd="0" presId="urn:microsoft.com/office/officeart/2005/8/layout/vList2"/>
    <dgm:cxn modelId="{F69A203F-0306-45EE-9066-F618CF2D3323}" srcId="{DBDE02D1-3D3C-4676-A70E-A00023F0EC09}" destId="{65F46292-2D8A-4345-ACCB-4EA54DF7E34D}" srcOrd="1" destOrd="0" parTransId="{0069AE25-1BD7-4E6C-83A5-E5352AF4B125}" sibTransId="{4AB73702-94F2-4A9B-818D-BDB923DD9D5F}"/>
    <dgm:cxn modelId="{227E8857-BD9D-42F4-9E48-919102B99D5F}" type="presOf" srcId="{DBDE02D1-3D3C-4676-A70E-A00023F0EC09}" destId="{EE8C619E-DF79-4E04-8216-E64167F7E165}" srcOrd="0" destOrd="0" presId="urn:microsoft.com/office/officeart/2005/8/layout/vList2"/>
    <dgm:cxn modelId="{9B30D09B-0633-4F74-9E98-DC88AD09AA63}" srcId="{DBDE02D1-3D3C-4676-A70E-A00023F0EC09}" destId="{47D19611-930A-4A53-A6D4-DA9A3F754EE5}" srcOrd="2" destOrd="0" parTransId="{5F02D38C-F8B9-40EF-8CDD-6B825184B776}" sibTransId="{F0B38733-76FA-4D04-87E9-F9BBD5484BBE}"/>
    <dgm:cxn modelId="{3D2314B9-3118-4269-828D-B635CB8995D9}" type="presOf" srcId="{5DD91274-385A-4C91-BAD0-DE7022F5390C}" destId="{66D40712-7DEF-4441-97A4-A28F15C960CB}" srcOrd="0" destOrd="0" presId="urn:microsoft.com/office/officeart/2005/8/layout/vList2"/>
    <dgm:cxn modelId="{CF7F59CC-E492-4E6F-8A9E-B33A286F7159}" srcId="{DBDE02D1-3D3C-4676-A70E-A00023F0EC09}" destId="{5DD91274-385A-4C91-BAD0-DE7022F5390C}" srcOrd="0" destOrd="0" parTransId="{5F1E97B0-96F8-40C9-B6E4-AF56AD2FCFE6}" sibTransId="{09AF349F-FDB8-4B3F-86AB-435A97399BF7}"/>
    <dgm:cxn modelId="{BDF055A8-8FE3-4307-B915-BDBE63A24335}" type="presParOf" srcId="{EE8C619E-DF79-4E04-8216-E64167F7E165}" destId="{66D40712-7DEF-4441-97A4-A28F15C960CB}" srcOrd="0" destOrd="0" presId="urn:microsoft.com/office/officeart/2005/8/layout/vList2"/>
    <dgm:cxn modelId="{919AEA78-8479-4F92-88FF-88904E380AE8}" type="presParOf" srcId="{EE8C619E-DF79-4E04-8216-E64167F7E165}" destId="{A1FB3750-9212-4395-99D2-BBDBF7112E7D}" srcOrd="1" destOrd="0" presId="urn:microsoft.com/office/officeart/2005/8/layout/vList2"/>
    <dgm:cxn modelId="{59DD7A23-0EA9-4380-B4CE-BC14BF8C5E9C}" type="presParOf" srcId="{EE8C619E-DF79-4E04-8216-E64167F7E165}" destId="{76D04452-1D3C-4E55-91F8-0AB593428E43}" srcOrd="2" destOrd="0" presId="urn:microsoft.com/office/officeart/2005/8/layout/vList2"/>
    <dgm:cxn modelId="{0FD24DBE-9E34-463D-B0D5-213BA08CC3E8}" type="presParOf" srcId="{EE8C619E-DF79-4E04-8216-E64167F7E165}" destId="{16DF1E6E-FE84-447C-B452-EE0BF2006625}" srcOrd="3" destOrd="0" presId="urn:microsoft.com/office/officeart/2005/8/layout/vList2"/>
    <dgm:cxn modelId="{AD06370C-FDE2-4AB6-AE3E-8213830264A2}" type="presParOf" srcId="{EE8C619E-DF79-4E04-8216-E64167F7E165}" destId="{F851EFBB-D087-452E-9EAC-623101B408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DE02D1-3D3C-4676-A70E-A00023F0EC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D91274-385A-4C91-BAD0-DE7022F5390C}">
      <dgm:prSet/>
      <dgm:spPr/>
      <dgm:t>
        <a:bodyPr/>
        <a:lstStyle/>
        <a:p>
          <a:pPr rtl="0"/>
          <a:r>
            <a:rPr lang="en-GB" dirty="0">
              <a:latin typeface="Gill Sans Nova"/>
            </a:rPr>
            <a:t>Summarised Project Real</a:t>
          </a:r>
          <a:endParaRPr lang="en-GB" dirty="0"/>
        </a:p>
      </dgm:t>
    </dgm:pt>
    <dgm:pt modelId="{5F1E97B0-96F8-40C9-B6E4-AF56AD2FCFE6}" type="parTrans" cxnId="{CF7F59CC-E492-4E6F-8A9E-B33A286F7159}">
      <dgm:prSet/>
      <dgm:spPr/>
      <dgm:t>
        <a:bodyPr/>
        <a:lstStyle/>
        <a:p>
          <a:endParaRPr lang="en-US"/>
        </a:p>
      </dgm:t>
    </dgm:pt>
    <dgm:pt modelId="{09AF349F-FDB8-4B3F-86AB-435A97399BF7}" type="sibTrans" cxnId="{CF7F59CC-E492-4E6F-8A9E-B33A286F7159}">
      <dgm:prSet/>
      <dgm:spPr/>
      <dgm:t>
        <a:bodyPr/>
        <a:lstStyle/>
        <a:p>
          <a:endParaRPr lang="en-US"/>
        </a:p>
      </dgm:t>
    </dgm:pt>
    <dgm:pt modelId="{65F46292-2D8A-4345-ACCB-4EA54DF7E34D}">
      <dgm:prSet/>
      <dgm:spPr/>
      <dgm:t>
        <a:bodyPr/>
        <a:lstStyle/>
        <a:p>
          <a:pPr rtl="0"/>
          <a:r>
            <a:rPr lang="en-US">
              <a:latin typeface="Gill Sans Nova"/>
            </a:rPr>
            <a:t>Revised how to spot fake news, photos, people and videos online</a:t>
          </a:r>
          <a:endParaRPr lang="en-US"/>
        </a:p>
      </dgm:t>
    </dgm:pt>
    <dgm:pt modelId="{0069AE25-1BD7-4E6C-83A5-E5352AF4B125}" type="parTrans" cxnId="{F69A203F-0306-45EE-9066-F618CF2D3323}">
      <dgm:prSet/>
      <dgm:spPr/>
      <dgm:t>
        <a:bodyPr/>
        <a:lstStyle/>
        <a:p>
          <a:endParaRPr lang="en-US"/>
        </a:p>
      </dgm:t>
    </dgm:pt>
    <dgm:pt modelId="{4AB73702-94F2-4A9B-818D-BDB923DD9D5F}" type="sibTrans" cxnId="{F69A203F-0306-45EE-9066-F618CF2D3323}">
      <dgm:prSet/>
      <dgm:spPr/>
      <dgm:t>
        <a:bodyPr/>
        <a:lstStyle/>
        <a:p>
          <a:endParaRPr lang="en-US"/>
        </a:p>
      </dgm:t>
    </dgm:pt>
    <dgm:pt modelId="{47D19611-930A-4A53-A6D4-DA9A3F754EE5}">
      <dgm:prSet/>
      <dgm:spPr/>
      <dgm:t>
        <a:bodyPr/>
        <a:lstStyle/>
        <a:p>
          <a:pPr rtl="0"/>
          <a:r>
            <a:rPr lang="en-GB">
              <a:latin typeface="Gill Sans Nova"/>
            </a:rPr>
            <a:t>Created a resource to teach younger students about what you have learnt from Project Real</a:t>
          </a:r>
          <a:endParaRPr lang="en-US"/>
        </a:p>
      </dgm:t>
    </dgm:pt>
    <dgm:pt modelId="{5F02D38C-F8B9-40EF-8CDD-6B825184B776}" type="parTrans" cxnId="{9B30D09B-0633-4F74-9E98-DC88AD09AA63}">
      <dgm:prSet/>
      <dgm:spPr/>
      <dgm:t>
        <a:bodyPr/>
        <a:lstStyle/>
        <a:p>
          <a:endParaRPr lang="en-US"/>
        </a:p>
      </dgm:t>
    </dgm:pt>
    <dgm:pt modelId="{F0B38733-76FA-4D04-87E9-F9BBD5484BBE}" type="sibTrans" cxnId="{9B30D09B-0633-4F74-9E98-DC88AD09AA63}">
      <dgm:prSet/>
      <dgm:spPr/>
      <dgm:t>
        <a:bodyPr/>
        <a:lstStyle/>
        <a:p>
          <a:endParaRPr lang="en-US"/>
        </a:p>
      </dgm:t>
    </dgm:pt>
    <dgm:pt modelId="{EE8C619E-DF79-4E04-8216-E64167F7E165}" type="pres">
      <dgm:prSet presAssocID="{DBDE02D1-3D3C-4676-A70E-A00023F0EC09}" presName="linear" presStyleCnt="0">
        <dgm:presLayoutVars>
          <dgm:animLvl val="lvl"/>
          <dgm:resizeHandles val="exact"/>
        </dgm:presLayoutVars>
      </dgm:prSet>
      <dgm:spPr/>
    </dgm:pt>
    <dgm:pt modelId="{66D40712-7DEF-4441-97A4-A28F15C960CB}" type="pres">
      <dgm:prSet presAssocID="{5DD91274-385A-4C91-BAD0-DE7022F5390C}" presName="parentText" presStyleLbl="node1" presStyleIdx="0" presStyleCnt="3" custLinFactNeighborX="-2310" custLinFactNeighborY="-5186">
        <dgm:presLayoutVars>
          <dgm:chMax val="0"/>
          <dgm:bulletEnabled val="1"/>
        </dgm:presLayoutVars>
      </dgm:prSet>
      <dgm:spPr/>
    </dgm:pt>
    <dgm:pt modelId="{A1FB3750-9212-4395-99D2-BBDBF7112E7D}" type="pres">
      <dgm:prSet presAssocID="{09AF349F-FDB8-4B3F-86AB-435A97399BF7}" presName="spacer" presStyleCnt="0"/>
      <dgm:spPr/>
    </dgm:pt>
    <dgm:pt modelId="{76D04452-1D3C-4E55-91F8-0AB593428E43}" type="pres">
      <dgm:prSet presAssocID="{65F46292-2D8A-4345-ACCB-4EA54DF7E34D}" presName="parentText" presStyleLbl="node1" presStyleIdx="1" presStyleCnt="3" custLinFactNeighborX="2670" custLinFactNeighborY="37139">
        <dgm:presLayoutVars>
          <dgm:chMax val="0"/>
          <dgm:bulletEnabled val="1"/>
        </dgm:presLayoutVars>
      </dgm:prSet>
      <dgm:spPr/>
    </dgm:pt>
    <dgm:pt modelId="{16DF1E6E-FE84-447C-B452-EE0BF2006625}" type="pres">
      <dgm:prSet presAssocID="{4AB73702-94F2-4A9B-818D-BDB923DD9D5F}" presName="spacer" presStyleCnt="0"/>
      <dgm:spPr/>
    </dgm:pt>
    <dgm:pt modelId="{F851EFBB-D087-452E-9EAC-623101B40868}" type="pres">
      <dgm:prSet presAssocID="{47D19611-930A-4A53-A6D4-DA9A3F754EE5}" presName="parentText" presStyleLbl="node1" presStyleIdx="2" presStyleCnt="3">
        <dgm:presLayoutVars>
          <dgm:chMax val="0"/>
          <dgm:bulletEnabled val="1"/>
        </dgm:presLayoutVars>
      </dgm:prSet>
      <dgm:spPr/>
    </dgm:pt>
  </dgm:ptLst>
  <dgm:cxnLst>
    <dgm:cxn modelId="{744E5430-8FF3-44E8-A3F0-95B7D6F8FEA2}" type="presOf" srcId="{65F46292-2D8A-4345-ACCB-4EA54DF7E34D}" destId="{76D04452-1D3C-4E55-91F8-0AB593428E43}" srcOrd="0" destOrd="0" presId="urn:microsoft.com/office/officeart/2005/8/layout/vList2"/>
    <dgm:cxn modelId="{FC9AE133-2A8B-4395-862D-8BA00E121B73}" type="presOf" srcId="{47D19611-930A-4A53-A6D4-DA9A3F754EE5}" destId="{F851EFBB-D087-452E-9EAC-623101B40868}" srcOrd="0" destOrd="0" presId="urn:microsoft.com/office/officeart/2005/8/layout/vList2"/>
    <dgm:cxn modelId="{F69A203F-0306-45EE-9066-F618CF2D3323}" srcId="{DBDE02D1-3D3C-4676-A70E-A00023F0EC09}" destId="{65F46292-2D8A-4345-ACCB-4EA54DF7E34D}" srcOrd="1" destOrd="0" parTransId="{0069AE25-1BD7-4E6C-83A5-E5352AF4B125}" sibTransId="{4AB73702-94F2-4A9B-818D-BDB923DD9D5F}"/>
    <dgm:cxn modelId="{227E8857-BD9D-42F4-9E48-919102B99D5F}" type="presOf" srcId="{DBDE02D1-3D3C-4676-A70E-A00023F0EC09}" destId="{EE8C619E-DF79-4E04-8216-E64167F7E165}" srcOrd="0" destOrd="0" presId="urn:microsoft.com/office/officeart/2005/8/layout/vList2"/>
    <dgm:cxn modelId="{9B30D09B-0633-4F74-9E98-DC88AD09AA63}" srcId="{DBDE02D1-3D3C-4676-A70E-A00023F0EC09}" destId="{47D19611-930A-4A53-A6D4-DA9A3F754EE5}" srcOrd="2" destOrd="0" parTransId="{5F02D38C-F8B9-40EF-8CDD-6B825184B776}" sibTransId="{F0B38733-76FA-4D04-87E9-F9BBD5484BBE}"/>
    <dgm:cxn modelId="{3D2314B9-3118-4269-828D-B635CB8995D9}" type="presOf" srcId="{5DD91274-385A-4C91-BAD0-DE7022F5390C}" destId="{66D40712-7DEF-4441-97A4-A28F15C960CB}" srcOrd="0" destOrd="0" presId="urn:microsoft.com/office/officeart/2005/8/layout/vList2"/>
    <dgm:cxn modelId="{CF7F59CC-E492-4E6F-8A9E-B33A286F7159}" srcId="{DBDE02D1-3D3C-4676-A70E-A00023F0EC09}" destId="{5DD91274-385A-4C91-BAD0-DE7022F5390C}" srcOrd="0" destOrd="0" parTransId="{5F1E97B0-96F8-40C9-B6E4-AF56AD2FCFE6}" sibTransId="{09AF349F-FDB8-4B3F-86AB-435A97399BF7}"/>
    <dgm:cxn modelId="{BDF055A8-8FE3-4307-B915-BDBE63A24335}" type="presParOf" srcId="{EE8C619E-DF79-4E04-8216-E64167F7E165}" destId="{66D40712-7DEF-4441-97A4-A28F15C960CB}" srcOrd="0" destOrd="0" presId="urn:microsoft.com/office/officeart/2005/8/layout/vList2"/>
    <dgm:cxn modelId="{919AEA78-8479-4F92-88FF-88904E380AE8}" type="presParOf" srcId="{EE8C619E-DF79-4E04-8216-E64167F7E165}" destId="{A1FB3750-9212-4395-99D2-BBDBF7112E7D}" srcOrd="1" destOrd="0" presId="urn:microsoft.com/office/officeart/2005/8/layout/vList2"/>
    <dgm:cxn modelId="{59DD7A23-0EA9-4380-B4CE-BC14BF8C5E9C}" type="presParOf" srcId="{EE8C619E-DF79-4E04-8216-E64167F7E165}" destId="{76D04452-1D3C-4E55-91F8-0AB593428E43}" srcOrd="2" destOrd="0" presId="urn:microsoft.com/office/officeart/2005/8/layout/vList2"/>
    <dgm:cxn modelId="{0FD24DBE-9E34-463D-B0D5-213BA08CC3E8}" type="presParOf" srcId="{EE8C619E-DF79-4E04-8216-E64167F7E165}" destId="{16DF1E6E-FE84-447C-B452-EE0BF2006625}" srcOrd="3" destOrd="0" presId="urn:microsoft.com/office/officeart/2005/8/layout/vList2"/>
    <dgm:cxn modelId="{AD06370C-FDE2-4AB6-AE3E-8213830264A2}" type="presParOf" srcId="{EE8C619E-DF79-4E04-8216-E64167F7E165}" destId="{F851EFBB-D087-452E-9EAC-623101B408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0712-7DEF-4441-97A4-A28F15C960CB}">
      <dsp:nvSpPr>
        <dsp:cNvPr id="0" name=""/>
        <dsp:cNvSpPr/>
      </dsp:nvSpPr>
      <dsp:spPr>
        <a:xfrm>
          <a:off x="0" y="71788"/>
          <a:ext cx="6245265" cy="175765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GB" sz="3000" kern="1200" dirty="0">
              <a:latin typeface="Gill Sans Nova"/>
            </a:rPr>
            <a:t>Summarise Project Real</a:t>
          </a:r>
          <a:endParaRPr lang="en-GB" sz="3000" kern="1200" dirty="0"/>
        </a:p>
      </dsp:txBody>
      <dsp:txXfrm>
        <a:off x="85802" y="157590"/>
        <a:ext cx="6073661" cy="1586052"/>
      </dsp:txXfrm>
    </dsp:sp>
    <dsp:sp modelId="{76D04452-1D3C-4E55-91F8-0AB593428E43}">
      <dsp:nvSpPr>
        <dsp:cNvPr id="0" name=""/>
        <dsp:cNvSpPr/>
      </dsp:nvSpPr>
      <dsp:spPr>
        <a:xfrm>
          <a:off x="0" y="1915845"/>
          <a:ext cx="6245265" cy="1757656"/>
        </a:xfrm>
        <a:prstGeom prst="roundRect">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GB" sz="3000" kern="1200">
              <a:latin typeface="Gill Sans Nova"/>
            </a:rPr>
            <a:t>Revise how to spot fake news, photos, people and videos online</a:t>
          </a:r>
          <a:endParaRPr lang="en-GB" sz="3000" kern="1200"/>
        </a:p>
      </dsp:txBody>
      <dsp:txXfrm>
        <a:off x="85802" y="2001647"/>
        <a:ext cx="6073661" cy="1586052"/>
      </dsp:txXfrm>
    </dsp:sp>
    <dsp:sp modelId="{F851EFBB-D087-452E-9EAC-623101B40868}">
      <dsp:nvSpPr>
        <dsp:cNvPr id="0" name=""/>
        <dsp:cNvSpPr/>
      </dsp:nvSpPr>
      <dsp:spPr>
        <a:xfrm>
          <a:off x="0" y="3759901"/>
          <a:ext cx="6245265" cy="1757656"/>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GB" sz="3000" kern="1200">
              <a:latin typeface="Gill Sans Nova"/>
            </a:rPr>
            <a:t>Create a resource to teach younger people about what you have learnt from Project Real</a:t>
          </a:r>
          <a:endParaRPr lang="en-GB" sz="3000" kern="1200"/>
        </a:p>
      </dsp:txBody>
      <dsp:txXfrm>
        <a:off x="85802" y="3845703"/>
        <a:ext cx="6073661" cy="1586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0712-7DEF-4441-97A4-A28F15C960CB}">
      <dsp:nvSpPr>
        <dsp:cNvPr id="0" name=""/>
        <dsp:cNvSpPr/>
      </dsp:nvSpPr>
      <dsp:spPr>
        <a:xfrm>
          <a:off x="0" y="22349"/>
          <a:ext cx="10476362" cy="13332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GB" sz="3200" kern="1200" dirty="0">
              <a:latin typeface="Gill Sans Nova"/>
            </a:rPr>
            <a:t>Summarised Project Real</a:t>
          </a:r>
          <a:endParaRPr lang="en-GB" sz="3200" kern="1200" dirty="0"/>
        </a:p>
      </dsp:txBody>
      <dsp:txXfrm>
        <a:off x="65082" y="87431"/>
        <a:ext cx="10346198" cy="1203051"/>
      </dsp:txXfrm>
    </dsp:sp>
    <dsp:sp modelId="{76D04452-1D3C-4E55-91F8-0AB593428E43}">
      <dsp:nvSpPr>
        <dsp:cNvPr id="0" name=""/>
        <dsp:cNvSpPr/>
      </dsp:nvSpPr>
      <dsp:spPr>
        <a:xfrm>
          <a:off x="0" y="1486731"/>
          <a:ext cx="10476362" cy="1333215"/>
        </a:xfrm>
        <a:prstGeom prst="roundRect">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a:latin typeface="Gill Sans Nova"/>
            </a:rPr>
            <a:t>Revised how to spot fake news, photos, people and videos online</a:t>
          </a:r>
          <a:endParaRPr lang="en-US" sz="3200" kern="1200"/>
        </a:p>
      </dsp:txBody>
      <dsp:txXfrm>
        <a:off x="65082" y="1551813"/>
        <a:ext cx="10346198" cy="1203051"/>
      </dsp:txXfrm>
    </dsp:sp>
    <dsp:sp modelId="{F851EFBB-D087-452E-9EAC-623101B40868}">
      <dsp:nvSpPr>
        <dsp:cNvPr id="0" name=""/>
        <dsp:cNvSpPr/>
      </dsp:nvSpPr>
      <dsp:spPr>
        <a:xfrm>
          <a:off x="0" y="2877879"/>
          <a:ext cx="10476362" cy="1333215"/>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GB" sz="3200" kern="1200">
              <a:latin typeface="Gill Sans Nova"/>
            </a:rPr>
            <a:t>Created a resource to teach younger students about what you have learnt from Project Real</a:t>
          </a:r>
          <a:endParaRPr lang="en-US" sz="3200" kern="1200"/>
        </a:p>
      </dsp:txBody>
      <dsp:txXfrm>
        <a:off x="65082" y="2942961"/>
        <a:ext cx="10346198" cy="12030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82E93-439C-48B8-B58B-DCA82406E178}" type="datetimeFigureOut">
              <a:rPr lang="en-GB"/>
              <a:t>20/08/2021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F4D12-8781-41D4-8D75-5BE09C4DAB8A}" type="slidenum">
              <a:rPr lang="en-GB"/>
              <a:t>‹#›</a:t>
            </a:fld>
            <a:endParaRPr lang="en-GB"/>
          </a:p>
        </p:txBody>
      </p:sp>
    </p:spTree>
    <p:extLst>
      <p:ext uri="{BB962C8B-B14F-4D97-AF65-F5344CB8AC3E}">
        <p14:creationId xmlns:p14="http://schemas.microsoft.com/office/powerpoint/2010/main" val="273406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recommend getting students into small groups and supplying pens and large paper.</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D99BDC-90FA-46FB-8629-DD622A26D0A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29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5D99BDC-90FA-46FB-8629-DD622A26D0A4}" type="slidenum">
              <a:rPr lang="en-GB" smtClean="0"/>
              <a:t>5</a:t>
            </a:fld>
            <a:endParaRPr lang="en-GB"/>
          </a:p>
        </p:txBody>
      </p:sp>
    </p:spTree>
    <p:extLst>
      <p:ext uri="{BB962C8B-B14F-4D97-AF65-F5344CB8AC3E}">
        <p14:creationId xmlns:p14="http://schemas.microsoft.com/office/powerpoint/2010/main" val="671620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It may be necessary to check what resources are available beforehand as to whether students are given the option to create something digitally.</a:t>
            </a:r>
            <a:endParaRPr lang="en-GB">
              <a:cs typeface="Calibri"/>
            </a:endParaRPr>
          </a:p>
        </p:txBody>
      </p:sp>
      <p:sp>
        <p:nvSpPr>
          <p:cNvPr id="4" name="Slide Number Placeholder 3"/>
          <p:cNvSpPr>
            <a:spLocks noGrp="1"/>
          </p:cNvSpPr>
          <p:nvPr>
            <p:ph type="sldNum" sz="quarter" idx="5"/>
          </p:nvPr>
        </p:nvSpPr>
        <p:spPr/>
        <p:txBody>
          <a:bodyPr/>
          <a:lstStyle/>
          <a:p>
            <a:fld id="{45D99BDC-90FA-46FB-8629-DD622A26D0A4}" type="slidenum">
              <a:rPr lang="en-GB" smtClean="0"/>
              <a:t>6</a:t>
            </a:fld>
            <a:endParaRPr lang="en-GB"/>
          </a:p>
        </p:txBody>
      </p:sp>
    </p:spTree>
    <p:extLst>
      <p:ext uri="{BB962C8B-B14F-4D97-AF65-F5344CB8AC3E}">
        <p14:creationId xmlns:p14="http://schemas.microsoft.com/office/powerpoint/2010/main" val="275767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It may be necessary to check what resources are available beforehand as to whether students are given the option to create something digitally.</a:t>
            </a:r>
            <a:endParaRPr lang="en-GB">
              <a:cs typeface="Calibri"/>
            </a:endParaRPr>
          </a:p>
        </p:txBody>
      </p:sp>
      <p:sp>
        <p:nvSpPr>
          <p:cNvPr id="4" name="Slide Number Placeholder 3"/>
          <p:cNvSpPr>
            <a:spLocks noGrp="1"/>
          </p:cNvSpPr>
          <p:nvPr>
            <p:ph type="sldNum" sz="quarter" idx="5"/>
          </p:nvPr>
        </p:nvSpPr>
        <p:spPr/>
        <p:txBody>
          <a:bodyPr/>
          <a:lstStyle/>
          <a:p>
            <a:fld id="{45D99BDC-90FA-46FB-8629-DD622A26D0A4}" type="slidenum">
              <a:rPr lang="en-GB" smtClean="0"/>
              <a:t>7</a:t>
            </a:fld>
            <a:endParaRPr lang="en-GB"/>
          </a:p>
        </p:txBody>
      </p:sp>
    </p:spTree>
    <p:extLst>
      <p:ext uri="{BB962C8B-B14F-4D97-AF65-F5344CB8AC3E}">
        <p14:creationId xmlns:p14="http://schemas.microsoft.com/office/powerpoint/2010/main" val="3860017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cs typeface="Calibri"/>
              </a:rPr>
              <a:t>This assessment is </a:t>
            </a:r>
          </a:p>
        </p:txBody>
      </p:sp>
      <p:sp>
        <p:nvSpPr>
          <p:cNvPr id="4" name="Slide Number Placeholder 3"/>
          <p:cNvSpPr>
            <a:spLocks noGrp="1"/>
          </p:cNvSpPr>
          <p:nvPr>
            <p:ph type="sldNum" sz="quarter" idx="5"/>
          </p:nvPr>
        </p:nvSpPr>
        <p:spPr/>
        <p:txBody>
          <a:bodyPr/>
          <a:lstStyle/>
          <a:p>
            <a:fld id="{45D99BDC-90FA-46FB-8629-DD622A26D0A4}" type="slidenum">
              <a:rPr lang="en-GB" smtClean="0"/>
              <a:t>8</a:t>
            </a:fld>
            <a:endParaRPr lang="en-GB"/>
          </a:p>
        </p:txBody>
      </p:sp>
    </p:spTree>
    <p:extLst>
      <p:ext uri="{BB962C8B-B14F-4D97-AF65-F5344CB8AC3E}">
        <p14:creationId xmlns:p14="http://schemas.microsoft.com/office/powerpoint/2010/main" val="283355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schools use ‘exit passes’ where students need to do something to leave the room</a:t>
            </a:r>
          </a:p>
          <a:p>
            <a:r>
              <a:rPr lang="en-GB" dirty="0"/>
              <a:t>If you choose to do this, you can ask pupils to write their answer on a post it note and leave it on the door</a:t>
            </a:r>
          </a:p>
          <a:p>
            <a:r>
              <a:rPr lang="en-GB" dirty="0"/>
              <a:t>Otherwise you could ask them to share their idea with the class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D99BDC-90FA-46FB-8629-DD622A26D0A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538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51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55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8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2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9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9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60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4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90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13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8/20/2021</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1143074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92C6F4C7-8D9A-418E-A101-B54DB55B94BD}"/>
              </a:ext>
            </a:extLst>
          </p:cNvPr>
          <p:cNvSpPr>
            <a:spLocks noGrp="1"/>
          </p:cNvSpPr>
          <p:nvPr>
            <p:ph type="ctrTitle"/>
          </p:nvPr>
        </p:nvSpPr>
        <p:spPr>
          <a:xfrm>
            <a:off x="-645885" y="2055446"/>
            <a:ext cx="5999428" cy="2631988"/>
          </a:xfrm>
        </p:spPr>
        <p:txBody>
          <a:bodyPr anchor="t">
            <a:normAutofit fontScale="90000"/>
          </a:bodyPr>
          <a:lstStyle/>
          <a:p>
            <a:pPr algn="r"/>
            <a:r>
              <a:rPr lang="en-GB" sz="8000">
                <a:solidFill>
                  <a:schemeClr val="bg1"/>
                </a:solidFill>
              </a:rPr>
              <a:t>TEACHING YOUNGER YEARS</a:t>
            </a:r>
          </a:p>
        </p:txBody>
      </p:sp>
      <p:sp>
        <p:nvSpPr>
          <p:cNvPr id="4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5" descr="Logo, icon&#10;&#10;Description automatically generated">
            <a:extLst>
              <a:ext uri="{FF2B5EF4-FFF2-40B4-BE49-F238E27FC236}">
                <a16:creationId xmlns:a16="http://schemas.microsoft.com/office/drawing/2014/main" id="{E4A9D990-1A8A-4171-B0E1-E24978AE649A}"/>
              </a:ext>
            </a:extLst>
          </p:cNvPr>
          <p:cNvPicPr>
            <a:picLocks noChangeAspect="1"/>
          </p:cNvPicPr>
          <p:nvPr/>
        </p:nvPicPr>
        <p:blipFill>
          <a:blip r:embed="rId2"/>
          <a:stretch>
            <a:fillRect/>
          </a:stretch>
        </p:blipFill>
        <p:spPr>
          <a:xfrm>
            <a:off x="6380106" y="1598246"/>
            <a:ext cx="4783504" cy="4783504"/>
          </a:xfrm>
          <a:prstGeom prst="rect">
            <a:avLst/>
          </a:prstGeom>
        </p:spPr>
      </p:pic>
      <p:sp>
        <p:nvSpPr>
          <p:cNvPr id="5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Tree>
    <p:extLst>
      <p:ext uri="{BB962C8B-B14F-4D97-AF65-F5344CB8AC3E}">
        <p14:creationId xmlns:p14="http://schemas.microsoft.com/office/powerpoint/2010/main" val="161867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285394" y="3334355"/>
            <a:ext cx="5331511" cy="1716255"/>
          </a:xfrm>
        </p:spPr>
        <p:txBody>
          <a:bodyPr anchor="b">
            <a:normAutofit fontScale="90000"/>
          </a:bodyPr>
          <a:lstStyle/>
          <a:p>
            <a:r>
              <a:rPr lang="en-GB" sz="5400"/>
              <a:t>2) Name 2 things you could do to check if a </a:t>
            </a:r>
            <a:r>
              <a:rPr lang="en-GB" sz="5400" b="1"/>
              <a:t>video </a:t>
            </a:r>
            <a:r>
              <a:rPr lang="en-GB" sz="5400"/>
              <a:t>is real or fake. (2 marks)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62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364013" y="1792818"/>
            <a:ext cx="5654669" cy="1716255"/>
          </a:xfrm>
        </p:spPr>
        <p:txBody>
          <a:bodyPr anchor="b">
            <a:normAutofit fontScale="90000"/>
          </a:bodyPr>
          <a:lstStyle/>
          <a:p>
            <a:r>
              <a:rPr lang="en-GB" sz="5400" dirty="0"/>
              <a:t>3) What does 'A' stand for in the SHARE Guidelines? (1 mark)</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360833" y="3604469"/>
            <a:ext cx="4434721" cy="3710427"/>
          </a:xfrm>
        </p:spPr>
        <p:txBody>
          <a:bodyPr anchor="t">
            <a:normAutofit/>
          </a:bodyPr>
          <a:lstStyle/>
          <a:p>
            <a:r>
              <a:rPr lang="en-GB" sz="4400"/>
              <a:t>A) Address</a:t>
            </a:r>
            <a:endParaRPr lang="en-US" sz="4400"/>
          </a:p>
          <a:p>
            <a:r>
              <a:rPr lang="en-GB" sz="4400"/>
              <a:t>B) Accept</a:t>
            </a:r>
          </a:p>
          <a:p>
            <a:r>
              <a:rPr lang="en-GB" sz="4400"/>
              <a:t>C) Assess</a:t>
            </a:r>
          </a:p>
          <a:p>
            <a:r>
              <a:rPr lang="en-GB" sz="4400"/>
              <a:t>D) Analyse</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066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295977" y="2911022"/>
            <a:ext cx="5331511" cy="1716255"/>
          </a:xfrm>
        </p:spPr>
        <p:txBody>
          <a:bodyPr anchor="b">
            <a:normAutofit fontScale="90000"/>
          </a:bodyPr>
          <a:lstStyle/>
          <a:p>
            <a:r>
              <a:rPr lang="en-GB" sz="5400"/>
              <a:t>4) Write down one positive and one negative of editing photos. (2 marks)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8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335135" y="1890638"/>
            <a:ext cx="5516204" cy="1716255"/>
          </a:xfrm>
        </p:spPr>
        <p:txBody>
          <a:bodyPr anchor="b">
            <a:normAutofit fontScale="90000"/>
          </a:bodyPr>
          <a:lstStyle/>
          <a:p>
            <a:r>
              <a:rPr lang="en-GB" sz="5400" dirty="0"/>
              <a:t>5) What does 'R' stand for in the SHARE Guidelines? (1 mark)</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642047" y="3614297"/>
            <a:ext cx="4434721" cy="3710427"/>
          </a:xfrm>
        </p:spPr>
        <p:txBody>
          <a:bodyPr anchor="t">
            <a:normAutofit/>
          </a:bodyPr>
          <a:lstStyle/>
          <a:p>
            <a:r>
              <a:rPr lang="en-GB" sz="4400"/>
              <a:t>A) Reedited</a:t>
            </a:r>
            <a:endParaRPr lang="en-US" sz="4400"/>
          </a:p>
          <a:p>
            <a:r>
              <a:rPr lang="en-GB" sz="4400"/>
              <a:t>B) Resourced</a:t>
            </a:r>
          </a:p>
          <a:p>
            <a:r>
              <a:rPr lang="en-GB" sz="4400"/>
              <a:t>C) Retouched</a:t>
            </a:r>
          </a:p>
          <a:p>
            <a:r>
              <a:rPr lang="en-GB" sz="4400"/>
              <a:t>D) Replaced</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22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295977" y="2911022"/>
            <a:ext cx="5331511" cy="1716255"/>
          </a:xfrm>
        </p:spPr>
        <p:txBody>
          <a:bodyPr anchor="b">
            <a:normAutofit fontScale="90000"/>
          </a:bodyPr>
          <a:lstStyle/>
          <a:p>
            <a:r>
              <a:rPr lang="en-GB" sz="5400"/>
              <a:t>6) Name the 2 key ingredients of a conspiracy theory. (2 marks)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04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390320" y="1895930"/>
            <a:ext cx="5522534" cy="1716255"/>
          </a:xfrm>
        </p:spPr>
        <p:txBody>
          <a:bodyPr anchor="b">
            <a:normAutofit fontScale="90000"/>
          </a:bodyPr>
          <a:lstStyle/>
          <a:p>
            <a:r>
              <a:rPr lang="en-GB" sz="5400" dirty="0"/>
              <a:t>7) What does 'H' stand for in the SHARE Guidelines? (1 mark)</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392583" y="3615053"/>
            <a:ext cx="4434721" cy="3710427"/>
          </a:xfrm>
        </p:spPr>
        <p:txBody>
          <a:bodyPr anchor="t">
            <a:normAutofit/>
          </a:bodyPr>
          <a:lstStyle/>
          <a:p>
            <a:r>
              <a:rPr lang="en-GB" sz="4400"/>
              <a:t>A) Headline</a:t>
            </a:r>
            <a:endParaRPr lang="en-US" sz="4400"/>
          </a:p>
          <a:p>
            <a:r>
              <a:rPr lang="en-GB" sz="4400"/>
              <a:t>B) Hoax</a:t>
            </a:r>
          </a:p>
          <a:p>
            <a:r>
              <a:rPr lang="en-GB" sz="4400"/>
              <a:t>C) History</a:t>
            </a:r>
          </a:p>
          <a:p>
            <a:r>
              <a:rPr lang="en-GB" sz="4400"/>
              <a:t>D) Header</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28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295977" y="2911022"/>
            <a:ext cx="5331511" cy="1716255"/>
          </a:xfrm>
        </p:spPr>
        <p:txBody>
          <a:bodyPr anchor="b">
            <a:normAutofit fontScale="90000"/>
          </a:bodyPr>
          <a:lstStyle/>
          <a:p>
            <a:r>
              <a:rPr lang="en-GB" sz="5400"/>
              <a:t>8) Name 2 things you could do to check if a </a:t>
            </a:r>
            <a:r>
              <a:rPr lang="en-GB" sz="5400" b="1"/>
              <a:t>profile </a:t>
            </a:r>
            <a:r>
              <a:rPr lang="en-GB" sz="5400"/>
              <a:t>is real or fake. (2 marks)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01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090962" y="1619252"/>
            <a:ext cx="5576440" cy="1716255"/>
          </a:xfrm>
        </p:spPr>
        <p:txBody>
          <a:bodyPr anchor="b">
            <a:normAutofit fontScale="90000"/>
          </a:bodyPr>
          <a:lstStyle/>
          <a:p>
            <a:r>
              <a:rPr lang="en-GB" sz="5400" dirty="0"/>
              <a:t>9) What does 'E' stand for in the SHARE Guidelines? (1 mark)</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483297" y="3614297"/>
            <a:ext cx="4434721" cy="3710427"/>
          </a:xfrm>
        </p:spPr>
        <p:txBody>
          <a:bodyPr anchor="t">
            <a:normAutofit/>
          </a:bodyPr>
          <a:lstStyle/>
          <a:p>
            <a:r>
              <a:rPr lang="en-GB" sz="4400"/>
              <a:t>A) Error</a:t>
            </a:r>
            <a:endParaRPr lang="en-US" sz="4400"/>
          </a:p>
          <a:p>
            <a:r>
              <a:rPr lang="en-GB" sz="4400"/>
              <a:t>B) Edited</a:t>
            </a:r>
          </a:p>
          <a:p>
            <a:r>
              <a:rPr lang="en-GB" sz="4400"/>
              <a:t>C) Erased</a:t>
            </a:r>
          </a:p>
          <a:p>
            <a:r>
              <a:rPr lang="en-GB" sz="4400"/>
              <a:t>D) Exited</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12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290685" y="-359228"/>
            <a:ext cx="5326221" cy="5949587"/>
          </a:xfrm>
        </p:spPr>
        <p:txBody>
          <a:bodyPr anchor="b">
            <a:normAutofit/>
          </a:bodyPr>
          <a:lstStyle/>
          <a:p>
            <a:r>
              <a:rPr lang="en-GB" sz="4900"/>
              <a:t>10) </a:t>
            </a:r>
            <a:r>
              <a:rPr lang="en-GB" sz="4900">
                <a:ea typeface="+mj-lt"/>
                <a:cs typeface="+mj-lt"/>
              </a:rPr>
              <a:t>Give one reason why someone might believe a conspiracy theory?                  (1 mark)</a:t>
            </a:r>
            <a:endParaRPr lang="en-GB" sz="490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767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285394" y="3397855"/>
            <a:ext cx="5331511" cy="1716255"/>
          </a:xfrm>
        </p:spPr>
        <p:txBody>
          <a:bodyPr anchor="b">
            <a:normAutofit fontScale="90000"/>
          </a:bodyPr>
          <a:lstStyle/>
          <a:p>
            <a:r>
              <a:rPr lang="en-GB" sz="5400"/>
              <a:t>11) Write down one positive and one negative of editing videos. (2 marks)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39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D3ED-A180-4B16-9D50-820D76DF0EE4}"/>
              </a:ext>
            </a:extLst>
          </p:cNvPr>
          <p:cNvSpPr>
            <a:spLocks noGrp="1"/>
          </p:cNvSpPr>
          <p:nvPr>
            <p:ph type="title"/>
          </p:nvPr>
        </p:nvSpPr>
        <p:spPr>
          <a:xfrm>
            <a:off x="479394" y="1070800"/>
            <a:ext cx="3939688" cy="5583126"/>
          </a:xfrm>
        </p:spPr>
        <p:txBody>
          <a:bodyPr>
            <a:normAutofit/>
          </a:bodyPr>
          <a:lstStyle/>
          <a:p>
            <a:pPr algn="r"/>
            <a:r>
              <a:rPr lang="en-GB" sz="7200"/>
              <a:t>Aims</a:t>
            </a:r>
          </a:p>
        </p:txBody>
      </p:sp>
      <p:graphicFrame>
        <p:nvGraphicFramePr>
          <p:cNvPr id="5" name="Content Placeholder 2">
            <a:extLst>
              <a:ext uri="{FF2B5EF4-FFF2-40B4-BE49-F238E27FC236}">
                <a16:creationId xmlns:a16="http://schemas.microsoft.com/office/drawing/2014/main" id="{9AF00E63-2D1F-44D0-9D85-8F35A6185453}"/>
              </a:ext>
            </a:extLst>
          </p:cNvPr>
          <p:cNvGraphicFramePr>
            <a:graphicFrameLocks noGrp="1"/>
          </p:cNvGraphicFramePr>
          <p:nvPr>
            <p:ph idx="1"/>
            <p:extLst>
              <p:ext uri="{D42A27DB-BD31-4B8C-83A1-F6EECF244321}">
                <p14:modId xmlns:p14="http://schemas.microsoft.com/office/powerpoint/2010/main" val="265156545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520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295977" y="2911022"/>
            <a:ext cx="5331511" cy="1716255"/>
          </a:xfrm>
        </p:spPr>
        <p:txBody>
          <a:bodyPr anchor="b">
            <a:normAutofit fontScale="90000"/>
          </a:bodyPr>
          <a:lstStyle/>
          <a:p>
            <a:r>
              <a:rPr lang="en-GB" sz="5400"/>
              <a:t>12) Name 2 things you could do to check if a </a:t>
            </a:r>
            <a:r>
              <a:rPr lang="en-GB" sz="5400" b="1"/>
              <a:t>photo</a:t>
            </a:r>
            <a:r>
              <a:rPr lang="en-GB" sz="5400"/>
              <a:t> is real or fake. (2 marks)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10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878C4-5C7F-4FD4-9CCF-D0C1E6C97475}"/>
              </a:ext>
            </a:extLst>
          </p:cNvPr>
          <p:cNvSpPr>
            <a:spLocks noGrp="1"/>
          </p:cNvSpPr>
          <p:nvPr>
            <p:ph type="title"/>
          </p:nvPr>
        </p:nvSpPr>
        <p:spPr>
          <a:xfrm>
            <a:off x="399143" y="2098989"/>
            <a:ext cx="4412419" cy="3626217"/>
          </a:xfrm>
        </p:spPr>
        <p:txBody>
          <a:bodyPr vert="horz" lIns="91440" tIns="45720" rIns="91440" bIns="45720" rtlCol="0" anchor="t">
            <a:normAutofit/>
          </a:bodyPr>
          <a:lstStyle/>
          <a:p>
            <a:pPr algn="r"/>
            <a:r>
              <a:rPr lang="en-US" sz="7400" b="1" i="0" kern="1200" cap="all" baseline="0">
                <a:solidFill>
                  <a:schemeClr val="bg1"/>
                </a:solidFill>
                <a:latin typeface="+mj-lt"/>
                <a:ea typeface="+mj-ea"/>
                <a:cs typeface="+mj-cs"/>
              </a:rPr>
              <a:t>How did you do?</a:t>
            </a:r>
          </a:p>
        </p:txBody>
      </p:sp>
      <p:sp>
        <p:nvSpPr>
          <p:cNvPr id="2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Content Placeholder 4" descr="Group success with solid fill">
            <a:extLst>
              <a:ext uri="{FF2B5EF4-FFF2-40B4-BE49-F238E27FC236}">
                <a16:creationId xmlns:a16="http://schemas.microsoft.com/office/drawing/2014/main" id="{ACBF83E7-EEE4-492A-B8DC-670CDAE9E22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3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441843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403166" y="2042672"/>
            <a:ext cx="4434721" cy="3710427"/>
          </a:xfrm>
        </p:spPr>
        <p:txBody>
          <a:bodyPr anchor="t">
            <a:normAutofit/>
          </a:bodyPr>
          <a:lstStyle/>
          <a:p>
            <a:r>
              <a:rPr lang="en-GB" sz="4400"/>
              <a:t>A) Secret</a:t>
            </a:r>
            <a:endParaRPr lang="en-US" sz="4400"/>
          </a:p>
          <a:p>
            <a:r>
              <a:rPr lang="en-GB" sz="4400" b="1"/>
              <a:t>B) Source</a:t>
            </a:r>
          </a:p>
          <a:p>
            <a:r>
              <a:rPr lang="en-GB" sz="4400"/>
              <a:t>C) System</a:t>
            </a:r>
          </a:p>
          <a:p>
            <a:r>
              <a:rPr lang="en-GB" sz="4400"/>
              <a:t>D) Setting</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277085" y="2867026"/>
            <a:ext cx="5331511" cy="1716255"/>
          </a:xfrm>
        </p:spPr>
        <p:txBody>
          <a:bodyPr anchor="b">
            <a:normAutofit fontScale="90000"/>
          </a:bodyPr>
          <a:lstStyle/>
          <a:p>
            <a:r>
              <a:rPr lang="en-GB" sz="5400">
                <a:solidFill>
                  <a:schemeClr val="bg1">
                    <a:lumMod val="95000"/>
                  </a:schemeClr>
                </a:solidFill>
              </a:rPr>
              <a:t>1) What does 'S' stand for in the SHARE Guidelines (1 mark)</a:t>
            </a:r>
          </a:p>
        </p:txBody>
      </p:sp>
    </p:spTree>
    <p:extLst>
      <p:ext uri="{BB962C8B-B14F-4D97-AF65-F5344CB8AC3E}">
        <p14:creationId xmlns:p14="http://schemas.microsoft.com/office/powerpoint/2010/main" val="95847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385185" y="3239105"/>
            <a:ext cx="5331511" cy="1716255"/>
          </a:xfrm>
        </p:spPr>
        <p:txBody>
          <a:bodyPr anchor="b">
            <a:normAutofit fontScale="90000"/>
          </a:bodyPr>
          <a:lstStyle/>
          <a:p>
            <a:r>
              <a:rPr lang="en-GB" sz="5400">
                <a:solidFill>
                  <a:schemeClr val="bg1">
                    <a:lumMod val="95000"/>
                  </a:schemeClr>
                </a:solidFill>
              </a:rPr>
              <a:t>2) Name 2 things you could do to check if a </a:t>
            </a:r>
            <a:r>
              <a:rPr lang="en-GB" sz="5400" b="1">
                <a:solidFill>
                  <a:schemeClr val="bg1">
                    <a:lumMod val="95000"/>
                  </a:schemeClr>
                </a:solidFill>
              </a:rPr>
              <a:t>video </a:t>
            </a:r>
            <a:r>
              <a:rPr lang="en-GB" sz="5400">
                <a:solidFill>
                  <a:schemeClr val="bg1">
                    <a:lumMod val="95000"/>
                  </a:schemeClr>
                </a:solidFill>
              </a:rPr>
              <a:t>is real or fake. (2 marks)</a:t>
            </a:r>
          </a:p>
        </p:txBody>
      </p:sp>
      <p:sp>
        <p:nvSpPr>
          <p:cNvPr id="3" name="TextBox 2">
            <a:extLst>
              <a:ext uri="{FF2B5EF4-FFF2-40B4-BE49-F238E27FC236}">
                <a16:creationId xmlns:a16="http://schemas.microsoft.com/office/drawing/2014/main" id="{DA136142-12E8-43F9-BDF7-CFE08EA9762D}"/>
              </a:ext>
            </a:extLst>
          </p:cNvPr>
          <p:cNvSpPr txBox="1"/>
          <p:nvPr/>
        </p:nvSpPr>
        <p:spPr>
          <a:xfrm>
            <a:off x="6174316" y="364067"/>
            <a:ext cx="5230283" cy="6126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000" b="1" dirty="0">
                <a:ea typeface="+mn-lt"/>
                <a:cs typeface="+mn-lt"/>
              </a:rPr>
              <a:t>Check who released the video</a:t>
            </a:r>
            <a:endParaRPr lang="en-US" dirty="0"/>
          </a:p>
          <a:p>
            <a:pPr marL="285750" indent="-285750">
              <a:lnSpc>
                <a:spcPct val="90000"/>
              </a:lnSpc>
              <a:spcBef>
                <a:spcPts val="1000"/>
              </a:spcBef>
              <a:buFont typeface="Arial"/>
              <a:buChar char="•"/>
            </a:pPr>
            <a:r>
              <a:rPr lang="en-US" sz="2000" b="1" dirty="0">
                <a:ea typeface="+mn-lt"/>
                <a:cs typeface="+mn-lt"/>
              </a:rPr>
              <a:t>Check if it from a spoof or trustworthy website</a:t>
            </a:r>
            <a:endParaRPr lang="en-US" b="1" dirty="0">
              <a:ea typeface="+mn-lt"/>
              <a:cs typeface="+mn-lt"/>
            </a:endParaRPr>
          </a:p>
          <a:p>
            <a:pPr marL="285750" indent="-285750">
              <a:lnSpc>
                <a:spcPct val="90000"/>
              </a:lnSpc>
              <a:spcBef>
                <a:spcPts val="1000"/>
              </a:spcBef>
              <a:buFont typeface="Arial"/>
              <a:buChar char="•"/>
            </a:pPr>
            <a:r>
              <a:rPr lang="en-US" sz="2000" b="1" dirty="0">
                <a:ea typeface="+mn-lt"/>
                <a:cs typeface="+mn-lt"/>
              </a:rPr>
              <a:t>Check if it was released by the person in it</a:t>
            </a:r>
            <a:endParaRPr lang="en-US" b="1"/>
          </a:p>
          <a:p>
            <a:pPr marL="285750" indent="-285750">
              <a:lnSpc>
                <a:spcPct val="90000"/>
              </a:lnSpc>
              <a:spcBef>
                <a:spcPts val="1000"/>
              </a:spcBef>
              <a:buFont typeface="Arial"/>
              <a:buChar char="•"/>
            </a:pPr>
            <a:r>
              <a:rPr lang="en-US" sz="2000" b="1" dirty="0">
                <a:ea typeface="+mn-lt"/>
                <a:cs typeface="+mn-lt"/>
              </a:rPr>
              <a:t>Check whether it is really believable/realistic</a:t>
            </a:r>
            <a:r>
              <a:rPr lang="en-US" sz="2000" dirty="0">
                <a:ea typeface="+mn-lt"/>
                <a:cs typeface="+mn-lt"/>
              </a:rPr>
              <a:t> e.g., would the Queen release a video like that?</a:t>
            </a:r>
          </a:p>
          <a:p>
            <a:pPr marL="285750" indent="-285750">
              <a:lnSpc>
                <a:spcPct val="90000"/>
              </a:lnSpc>
              <a:spcBef>
                <a:spcPts val="1000"/>
              </a:spcBef>
              <a:buFont typeface="Arial"/>
              <a:buChar char="•"/>
            </a:pPr>
            <a:r>
              <a:rPr lang="en-US" sz="2000" b="1" dirty="0">
                <a:ea typeface="+mn-lt"/>
                <a:cs typeface="+mn-lt"/>
              </a:rPr>
              <a:t>Check whether the context of the video add up to real life</a:t>
            </a:r>
            <a:r>
              <a:rPr lang="en-US" sz="2000" dirty="0">
                <a:ea typeface="+mn-lt"/>
                <a:cs typeface="+mn-lt"/>
              </a:rPr>
              <a:t> e.g., was Tom Cruise in America when this was filmed?</a:t>
            </a:r>
          </a:p>
          <a:p>
            <a:pPr marL="285750" indent="-285750">
              <a:lnSpc>
                <a:spcPct val="90000"/>
              </a:lnSpc>
              <a:spcBef>
                <a:spcPts val="1000"/>
              </a:spcBef>
              <a:buFont typeface="Arial"/>
              <a:buChar char="•"/>
            </a:pPr>
            <a:r>
              <a:rPr lang="en-US" sz="2000" b="1" dirty="0">
                <a:ea typeface="+mn-lt"/>
                <a:cs typeface="+mn-lt"/>
              </a:rPr>
              <a:t>Check to see whether the video looks real</a:t>
            </a:r>
            <a:r>
              <a:rPr lang="en-US" sz="2000" dirty="0">
                <a:ea typeface="+mn-lt"/>
                <a:cs typeface="+mn-lt"/>
              </a:rPr>
              <a:t> (note: they are getting better and better so it is important not to always rely on this) e.g., do the head movements match the rest of the body?</a:t>
            </a:r>
          </a:p>
          <a:p>
            <a:pPr marL="285750" indent="-285750">
              <a:lnSpc>
                <a:spcPct val="90000"/>
              </a:lnSpc>
              <a:spcBef>
                <a:spcPts val="1000"/>
              </a:spcBef>
              <a:buFont typeface="Arial"/>
              <a:buChar char="•"/>
            </a:pPr>
            <a:r>
              <a:rPr lang="en-US" sz="2000" b="1" dirty="0">
                <a:ea typeface="+mn-lt"/>
                <a:cs typeface="+mn-lt"/>
              </a:rPr>
              <a:t>Check to see if there any mistakes in the video, </a:t>
            </a:r>
            <a:r>
              <a:rPr lang="en-US" sz="2000" dirty="0">
                <a:ea typeface="+mn-lt"/>
                <a:cs typeface="+mn-lt"/>
              </a:rPr>
              <a:t>e.g., in the movements, accent, etc.?</a:t>
            </a:r>
            <a:endParaRPr lang="en-GB" sz="2000" dirty="0"/>
          </a:p>
        </p:txBody>
      </p:sp>
    </p:spTree>
    <p:extLst>
      <p:ext uri="{BB962C8B-B14F-4D97-AF65-F5344CB8AC3E}">
        <p14:creationId xmlns:p14="http://schemas.microsoft.com/office/powerpoint/2010/main" val="289078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604250" y="1841589"/>
            <a:ext cx="4434721" cy="3710427"/>
          </a:xfrm>
        </p:spPr>
        <p:txBody>
          <a:bodyPr anchor="t">
            <a:normAutofit/>
          </a:bodyPr>
          <a:lstStyle/>
          <a:p>
            <a:r>
              <a:rPr lang="en-GB" sz="4400"/>
              <a:t>A) Address</a:t>
            </a:r>
            <a:endParaRPr lang="en-US" sz="4400"/>
          </a:p>
          <a:p>
            <a:r>
              <a:rPr lang="en-GB" sz="4400"/>
              <a:t>B) Accept</a:t>
            </a:r>
          </a:p>
          <a:p>
            <a:r>
              <a:rPr lang="en-GB" sz="4400"/>
              <a:t>C) Assess</a:t>
            </a:r>
          </a:p>
          <a:p>
            <a:r>
              <a:rPr lang="en-GB" sz="4400" b="1"/>
              <a:t>D) Analyse</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520500" y="3168651"/>
            <a:ext cx="5331511" cy="1716255"/>
          </a:xfrm>
        </p:spPr>
        <p:txBody>
          <a:bodyPr anchor="b">
            <a:normAutofit fontScale="90000"/>
          </a:bodyPr>
          <a:lstStyle/>
          <a:p>
            <a:r>
              <a:rPr lang="en-GB" sz="5400">
                <a:solidFill>
                  <a:schemeClr val="bg1">
                    <a:lumMod val="95000"/>
                  </a:schemeClr>
                </a:solidFill>
              </a:rPr>
              <a:t>3) What does 'A' stand for in the SHARE Guidelines (1 mark)</a:t>
            </a:r>
          </a:p>
        </p:txBody>
      </p:sp>
    </p:spTree>
    <p:extLst>
      <p:ext uri="{BB962C8B-B14F-4D97-AF65-F5344CB8AC3E}">
        <p14:creationId xmlns:p14="http://schemas.microsoft.com/office/powerpoint/2010/main" val="200980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517477" y="3270855"/>
            <a:ext cx="5331511" cy="1716255"/>
          </a:xfrm>
        </p:spPr>
        <p:txBody>
          <a:bodyPr anchor="b">
            <a:normAutofit fontScale="90000"/>
          </a:bodyPr>
          <a:lstStyle/>
          <a:p>
            <a:r>
              <a:rPr lang="en-GB" sz="5400">
                <a:solidFill>
                  <a:schemeClr val="bg1">
                    <a:lumMod val="95000"/>
                  </a:schemeClr>
                </a:solidFill>
              </a:rPr>
              <a:t>4) Write down one positive and one negative of editing photos. (2 marks)</a:t>
            </a:r>
          </a:p>
        </p:txBody>
      </p:sp>
      <p:sp>
        <p:nvSpPr>
          <p:cNvPr id="3" name="TextBox 2">
            <a:extLst>
              <a:ext uri="{FF2B5EF4-FFF2-40B4-BE49-F238E27FC236}">
                <a16:creationId xmlns:a16="http://schemas.microsoft.com/office/drawing/2014/main" id="{BD5CC5AA-9502-424C-BE7C-519E2589021D}"/>
              </a:ext>
            </a:extLst>
          </p:cNvPr>
          <p:cNvSpPr txBox="1"/>
          <p:nvPr/>
        </p:nvSpPr>
        <p:spPr>
          <a:xfrm>
            <a:off x="6544734" y="274109"/>
            <a:ext cx="4425950" cy="60113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sz="2200" b="1">
                <a:ea typeface="+mn-lt"/>
                <a:cs typeface="+mn-lt"/>
              </a:rPr>
              <a:t>Positives:</a:t>
            </a:r>
            <a:r>
              <a:rPr lang="en-GB" sz="2200">
                <a:ea typeface="+mn-lt"/>
                <a:cs typeface="+mn-lt"/>
              </a:rPr>
              <a:t> Makes the photos look better, get rid of blur, keeps the focus on the subject of the photo, if you e.g. get rid of a spot, you might feel better about sharing the photo, if it is a group shot you can make sure everyone is looking at the camera</a:t>
            </a:r>
          </a:p>
          <a:p>
            <a:pPr marL="285750" indent="-285750">
              <a:lnSpc>
                <a:spcPct val="90000"/>
              </a:lnSpc>
              <a:spcBef>
                <a:spcPts val="1000"/>
              </a:spcBef>
              <a:buFont typeface="Arial"/>
              <a:buChar char="•"/>
            </a:pPr>
            <a:r>
              <a:rPr lang="en-GB" sz="2200" b="1"/>
              <a:t>Negatives: </a:t>
            </a:r>
            <a:r>
              <a:rPr lang="en-GB" sz="2200">
                <a:ea typeface="+mn-lt"/>
                <a:cs typeface="+mn-lt"/>
              </a:rPr>
              <a:t>can make people feel bad about their own bodies, can make people feel disappointed when they go to a place and it does not look like it does in pictures, can be used to deceive people in online shopping, can be used to make fake news stories seem more real, can make people feel bad about their lifestyle</a:t>
            </a:r>
            <a:endParaRPr lang="en-GB" sz="2200"/>
          </a:p>
        </p:txBody>
      </p:sp>
    </p:spTree>
    <p:extLst>
      <p:ext uri="{BB962C8B-B14F-4D97-AF65-F5344CB8AC3E}">
        <p14:creationId xmlns:p14="http://schemas.microsoft.com/office/powerpoint/2010/main" val="25664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413750" y="1799256"/>
            <a:ext cx="4434721" cy="3710427"/>
          </a:xfrm>
        </p:spPr>
        <p:txBody>
          <a:bodyPr anchor="t">
            <a:normAutofit/>
          </a:bodyPr>
          <a:lstStyle/>
          <a:p>
            <a:r>
              <a:rPr lang="en-GB" sz="4400"/>
              <a:t>A) Reedited</a:t>
            </a:r>
            <a:endParaRPr lang="en-US" sz="4400"/>
          </a:p>
          <a:p>
            <a:r>
              <a:rPr lang="en-GB" sz="4400"/>
              <a:t>B) Resourced</a:t>
            </a:r>
          </a:p>
          <a:p>
            <a:r>
              <a:rPr lang="en-GB" sz="4400" b="1"/>
              <a:t>C) Retouched</a:t>
            </a:r>
          </a:p>
          <a:p>
            <a:r>
              <a:rPr lang="en-GB" sz="4400"/>
              <a:t>D) Replaced</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225528" y="2832555"/>
            <a:ext cx="5331511" cy="1716255"/>
          </a:xfrm>
        </p:spPr>
        <p:txBody>
          <a:bodyPr anchor="b">
            <a:normAutofit fontScale="90000"/>
          </a:bodyPr>
          <a:lstStyle/>
          <a:p>
            <a:r>
              <a:rPr lang="en-GB" sz="5400">
                <a:solidFill>
                  <a:schemeClr val="bg1">
                    <a:lumMod val="95000"/>
                  </a:schemeClr>
                </a:solidFill>
              </a:rPr>
              <a:t>5) What does 'R' stand for in the SHARE Guidelines (1 mark)</a:t>
            </a:r>
          </a:p>
        </p:txBody>
      </p:sp>
    </p:spTree>
    <p:extLst>
      <p:ext uri="{BB962C8B-B14F-4D97-AF65-F5344CB8AC3E}">
        <p14:creationId xmlns:p14="http://schemas.microsoft.com/office/powerpoint/2010/main" val="2565231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522768" y="3101522"/>
            <a:ext cx="5331511" cy="1716255"/>
          </a:xfrm>
        </p:spPr>
        <p:txBody>
          <a:bodyPr anchor="b">
            <a:normAutofit fontScale="90000"/>
          </a:bodyPr>
          <a:lstStyle/>
          <a:p>
            <a:r>
              <a:rPr lang="en-GB" sz="5400">
                <a:solidFill>
                  <a:schemeClr val="bg1">
                    <a:lumMod val="95000"/>
                  </a:schemeClr>
                </a:solidFill>
              </a:rPr>
              <a:t>6) Name the 2 key ingredients of a conspiracy theory. (2 marks)</a:t>
            </a:r>
          </a:p>
        </p:txBody>
      </p:sp>
      <p:sp>
        <p:nvSpPr>
          <p:cNvPr id="3" name="TextBox 2">
            <a:extLst>
              <a:ext uri="{FF2B5EF4-FFF2-40B4-BE49-F238E27FC236}">
                <a16:creationId xmlns:a16="http://schemas.microsoft.com/office/drawing/2014/main" id="{F2579265-5376-45E8-89F1-86274053679E}"/>
              </a:ext>
            </a:extLst>
          </p:cNvPr>
          <p:cNvSpPr txBox="1"/>
          <p:nvPr/>
        </p:nvSpPr>
        <p:spPr>
          <a:xfrm>
            <a:off x="6509960" y="2083103"/>
            <a:ext cx="453178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1. You're trying to explain an event or topic, which often is a large significant event</a:t>
            </a:r>
          </a:p>
          <a:p>
            <a:r>
              <a:rPr lang="en-GB" sz="2400" dirty="0"/>
              <a:t>2. Where something is happening in secret, there is some kind of hidden element to it that has been hidden by a powerful force or by a powerful group</a:t>
            </a:r>
          </a:p>
        </p:txBody>
      </p:sp>
    </p:spTree>
    <p:extLst>
      <p:ext uri="{BB962C8B-B14F-4D97-AF65-F5344CB8AC3E}">
        <p14:creationId xmlns:p14="http://schemas.microsoft.com/office/powerpoint/2010/main" val="1353718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493125" y="1852172"/>
            <a:ext cx="4434721" cy="3710427"/>
          </a:xfrm>
        </p:spPr>
        <p:txBody>
          <a:bodyPr anchor="t">
            <a:normAutofit/>
          </a:bodyPr>
          <a:lstStyle/>
          <a:p>
            <a:r>
              <a:rPr lang="en-GB" sz="4400" b="1"/>
              <a:t>A) Headline</a:t>
            </a:r>
            <a:endParaRPr lang="en-US" sz="4400" b="1"/>
          </a:p>
          <a:p>
            <a:r>
              <a:rPr lang="en-GB" sz="4400"/>
              <a:t>B) Hoax</a:t>
            </a:r>
          </a:p>
          <a:p>
            <a:r>
              <a:rPr lang="en-GB" sz="4400"/>
              <a:t>C) History</a:t>
            </a:r>
          </a:p>
          <a:p>
            <a:r>
              <a:rPr lang="en-GB" sz="4400"/>
              <a:t>D) Header</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532445" y="3128888"/>
            <a:ext cx="5331511" cy="1716255"/>
          </a:xfrm>
        </p:spPr>
        <p:txBody>
          <a:bodyPr anchor="b">
            <a:normAutofit fontScale="90000"/>
          </a:bodyPr>
          <a:lstStyle/>
          <a:p>
            <a:r>
              <a:rPr lang="en-GB" sz="5400">
                <a:solidFill>
                  <a:schemeClr val="bg1">
                    <a:lumMod val="95000"/>
                  </a:schemeClr>
                </a:solidFill>
              </a:rPr>
              <a:t>7) What does 'H' stand for in the SHARE Guidelines (1 mark)</a:t>
            </a:r>
          </a:p>
        </p:txBody>
      </p:sp>
    </p:spTree>
    <p:extLst>
      <p:ext uri="{BB962C8B-B14F-4D97-AF65-F5344CB8AC3E}">
        <p14:creationId xmlns:p14="http://schemas.microsoft.com/office/powerpoint/2010/main" val="1956226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316394" y="3175605"/>
            <a:ext cx="5331511" cy="1716255"/>
          </a:xfrm>
        </p:spPr>
        <p:txBody>
          <a:bodyPr anchor="b">
            <a:normAutofit fontScale="90000"/>
          </a:bodyPr>
          <a:lstStyle/>
          <a:p>
            <a:r>
              <a:rPr lang="en-GB" sz="5400">
                <a:solidFill>
                  <a:schemeClr val="bg1">
                    <a:lumMod val="95000"/>
                  </a:schemeClr>
                </a:solidFill>
              </a:rPr>
              <a:t>8) Name 2 things you could do to check if a </a:t>
            </a:r>
            <a:r>
              <a:rPr lang="en-GB" sz="5400" b="1">
                <a:solidFill>
                  <a:schemeClr val="bg1">
                    <a:lumMod val="95000"/>
                  </a:schemeClr>
                </a:solidFill>
              </a:rPr>
              <a:t>profile </a:t>
            </a:r>
            <a:r>
              <a:rPr lang="en-GB" sz="5400">
                <a:solidFill>
                  <a:schemeClr val="bg1">
                    <a:lumMod val="95000"/>
                  </a:schemeClr>
                </a:solidFill>
              </a:rPr>
              <a:t>is real or fake. (2 marks)</a:t>
            </a:r>
          </a:p>
        </p:txBody>
      </p:sp>
      <p:sp>
        <p:nvSpPr>
          <p:cNvPr id="3" name="TextBox 2">
            <a:extLst>
              <a:ext uri="{FF2B5EF4-FFF2-40B4-BE49-F238E27FC236}">
                <a16:creationId xmlns:a16="http://schemas.microsoft.com/office/drawing/2014/main" id="{504D74A7-E6D7-4065-B02B-75152D38C148}"/>
              </a:ext>
            </a:extLst>
          </p:cNvPr>
          <p:cNvSpPr txBox="1"/>
          <p:nvPr/>
        </p:nvSpPr>
        <p:spPr>
          <a:xfrm>
            <a:off x="6248400" y="607483"/>
            <a:ext cx="4732866" cy="53156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sz="2000" b="1" dirty="0">
                <a:ea typeface="+mn-lt"/>
                <a:cs typeface="+mn-lt"/>
              </a:rPr>
              <a:t>Check their followers/following numbers</a:t>
            </a:r>
            <a:r>
              <a:rPr lang="en-GB" sz="2000" dirty="0">
                <a:ea typeface="+mn-lt"/>
                <a:cs typeface="+mn-lt"/>
              </a:rPr>
              <a:t> (high numbers may suggest they are real, but not if they have high numbers of followers but low following numbers)</a:t>
            </a:r>
            <a:endParaRPr lang="en-US" sz="2000">
              <a:ea typeface="+mn-lt"/>
              <a:cs typeface="+mn-lt"/>
            </a:endParaRPr>
          </a:p>
          <a:p>
            <a:pPr marL="285750" indent="-285750">
              <a:lnSpc>
                <a:spcPct val="90000"/>
              </a:lnSpc>
              <a:spcBef>
                <a:spcPts val="1000"/>
              </a:spcBef>
              <a:buFont typeface="Arial"/>
              <a:buChar char="•"/>
            </a:pPr>
            <a:r>
              <a:rPr lang="en-GB" sz="2000" b="1" dirty="0">
                <a:ea typeface="+mn-lt"/>
                <a:cs typeface="+mn-lt"/>
              </a:rPr>
              <a:t>Check number of posts</a:t>
            </a:r>
            <a:r>
              <a:rPr lang="en-GB" sz="2000" dirty="0">
                <a:ea typeface="+mn-lt"/>
                <a:cs typeface="+mn-lt"/>
              </a:rPr>
              <a:t> (extremely high numbers may suggest a bot, especially if they do not interact with other people’s posts)</a:t>
            </a:r>
            <a:endParaRPr lang="en-US" sz="2000">
              <a:ea typeface="+mn-lt"/>
              <a:cs typeface="+mn-lt"/>
            </a:endParaRPr>
          </a:p>
          <a:p>
            <a:pPr marL="285750" indent="-285750">
              <a:lnSpc>
                <a:spcPct val="90000"/>
              </a:lnSpc>
              <a:spcBef>
                <a:spcPts val="1000"/>
              </a:spcBef>
              <a:buFont typeface="Arial"/>
              <a:buChar char="•"/>
            </a:pPr>
            <a:r>
              <a:rPr lang="en-GB" sz="2000" b="1" dirty="0">
                <a:ea typeface="+mn-lt"/>
                <a:cs typeface="+mn-lt"/>
              </a:rPr>
              <a:t>Check their biography</a:t>
            </a:r>
            <a:r>
              <a:rPr lang="en-GB" sz="2000" dirty="0">
                <a:ea typeface="+mn-lt"/>
                <a:cs typeface="+mn-lt"/>
              </a:rPr>
              <a:t> (people who are not real may not have a biography or it might have mistakes in it)</a:t>
            </a:r>
            <a:endParaRPr lang="en-US" sz="2000">
              <a:ea typeface="+mn-lt"/>
              <a:cs typeface="+mn-lt"/>
            </a:endParaRPr>
          </a:p>
          <a:p>
            <a:pPr marL="285750" indent="-285750">
              <a:lnSpc>
                <a:spcPct val="90000"/>
              </a:lnSpc>
              <a:spcBef>
                <a:spcPts val="1000"/>
              </a:spcBef>
              <a:buFont typeface="Arial"/>
              <a:buChar char="•"/>
            </a:pPr>
            <a:r>
              <a:rPr lang="en-GB" sz="2000" b="1" dirty="0">
                <a:ea typeface="+mn-lt"/>
                <a:cs typeface="+mn-lt"/>
              </a:rPr>
              <a:t>Check their user name </a:t>
            </a:r>
            <a:r>
              <a:rPr lang="en-GB" sz="2000" dirty="0">
                <a:ea typeface="+mn-lt"/>
                <a:cs typeface="+mn-lt"/>
              </a:rPr>
              <a:t>(the REAL … or the FAMOUS… are likely to be fake)</a:t>
            </a:r>
            <a:endParaRPr lang="en-US" sz="2000">
              <a:ea typeface="+mn-lt"/>
              <a:cs typeface="+mn-lt"/>
            </a:endParaRPr>
          </a:p>
          <a:p>
            <a:pPr marL="285750" indent="-285750">
              <a:lnSpc>
                <a:spcPct val="90000"/>
              </a:lnSpc>
              <a:spcBef>
                <a:spcPts val="1000"/>
              </a:spcBef>
              <a:buFont typeface="Arial"/>
              <a:buChar char="•"/>
            </a:pPr>
            <a:r>
              <a:rPr lang="en-GB" sz="2000" b="1" dirty="0">
                <a:ea typeface="+mn-lt"/>
                <a:cs typeface="+mn-lt"/>
              </a:rPr>
              <a:t>Use social blade or a general search engine</a:t>
            </a:r>
            <a:r>
              <a:rPr lang="en-GB" sz="2000" dirty="0">
                <a:ea typeface="+mn-lt"/>
                <a:cs typeface="+mn-lt"/>
              </a:rPr>
              <a:t> to see if the profile appears to be real</a:t>
            </a:r>
            <a:endParaRPr lang="en-GB" sz="2000" dirty="0"/>
          </a:p>
        </p:txBody>
      </p:sp>
    </p:spTree>
    <p:extLst>
      <p:ext uri="{BB962C8B-B14F-4D97-AF65-F5344CB8AC3E}">
        <p14:creationId xmlns:p14="http://schemas.microsoft.com/office/powerpoint/2010/main" val="16412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32DB3356-AE54-46D6-9AC2-6636BF38D16C}"/>
              </a:ext>
            </a:extLst>
          </p:cNvPr>
          <p:cNvSpPr>
            <a:spLocks noGrp="1"/>
          </p:cNvSpPr>
          <p:nvPr>
            <p:ph type="title"/>
          </p:nvPr>
        </p:nvSpPr>
        <p:spPr>
          <a:xfrm>
            <a:off x="771437" y="358604"/>
            <a:ext cx="4425216" cy="5974414"/>
          </a:xfrm>
        </p:spPr>
        <p:txBody>
          <a:bodyPr anchor="ctr">
            <a:normAutofit/>
          </a:bodyPr>
          <a:lstStyle/>
          <a:p>
            <a:r>
              <a:rPr lang="en-GB" sz="7200" dirty="0">
                <a:solidFill>
                  <a:schemeClr val="bg1"/>
                </a:solidFill>
              </a:rPr>
              <a:t>Starter - Revision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3" name="Content Placeholder 2">
            <a:extLst>
              <a:ext uri="{FF2B5EF4-FFF2-40B4-BE49-F238E27FC236}">
                <a16:creationId xmlns:a16="http://schemas.microsoft.com/office/drawing/2014/main" id="{7F8E1B66-AFA8-44DE-B8E3-21AAE7DDED21}"/>
              </a:ext>
            </a:extLst>
          </p:cNvPr>
          <p:cNvSpPr>
            <a:spLocks noGrp="1"/>
          </p:cNvSpPr>
          <p:nvPr>
            <p:ph idx="1"/>
          </p:nvPr>
        </p:nvSpPr>
        <p:spPr>
          <a:xfrm>
            <a:off x="6096000" y="641227"/>
            <a:ext cx="5324560" cy="5974415"/>
          </a:xfrm>
        </p:spPr>
        <p:txBody>
          <a:bodyPr anchor="ctr">
            <a:normAutofit/>
          </a:bodyPr>
          <a:lstStyle/>
          <a:p>
            <a:pPr marL="0" indent="0">
              <a:buNone/>
            </a:pPr>
            <a:r>
              <a:rPr lang="en-GB" dirty="0"/>
              <a:t>On your own or in small groups, make notes (or create a mind map) of what you have learned from Project Real.</a:t>
            </a:r>
            <a:endParaRPr lang="en-US" dirty="0"/>
          </a:p>
          <a:p>
            <a:pPr marL="0" indent="0">
              <a:buNone/>
            </a:pPr>
            <a:endParaRPr lang="en-GB" sz="25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485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667750" y="1958005"/>
            <a:ext cx="4434721" cy="3710427"/>
          </a:xfrm>
        </p:spPr>
        <p:txBody>
          <a:bodyPr anchor="t">
            <a:normAutofit/>
          </a:bodyPr>
          <a:lstStyle/>
          <a:p>
            <a:r>
              <a:rPr lang="en-GB" sz="4400" b="1"/>
              <a:t>A) Error</a:t>
            </a:r>
            <a:endParaRPr lang="en-US" sz="4400" b="1"/>
          </a:p>
          <a:p>
            <a:r>
              <a:rPr lang="en-GB" sz="4400"/>
              <a:t>B) Edited</a:t>
            </a:r>
          </a:p>
          <a:p>
            <a:r>
              <a:rPr lang="en-GB" sz="4400"/>
              <a:t>C) Erased</a:t>
            </a:r>
          </a:p>
          <a:p>
            <a:r>
              <a:rPr lang="en-GB" sz="4400"/>
              <a:t>D) Exited</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384278" y="2779638"/>
            <a:ext cx="5331511" cy="1716255"/>
          </a:xfrm>
        </p:spPr>
        <p:txBody>
          <a:bodyPr anchor="b">
            <a:normAutofit fontScale="90000"/>
          </a:bodyPr>
          <a:lstStyle/>
          <a:p>
            <a:r>
              <a:rPr lang="en-GB" sz="5400">
                <a:solidFill>
                  <a:schemeClr val="bg1">
                    <a:lumMod val="95000"/>
                  </a:schemeClr>
                </a:solidFill>
              </a:rPr>
              <a:t>9) What does 'E' stand for in the SHARE Guidelines (1 mark)</a:t>
            </a:r>
          </a:p>
        </p:txBody>
      </p:sp>
    </p:spTree>
    <p:extLst>
      <p:ext uri="{BB962C8B-B14F-4D97-AF65-F5344CB8AC3E}">
        <p14:creationId xmlns:p14="http://schemas.microsoft.com/office/powerpoint/2010/main" val="406132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F0D93CE1-F963-4BED-8A3B-A9A65161856A}"/>
              </a:ext>
            </a:extLst>
          </p:cNvPr>
          <p:cNvSpPr txBox="1">
            <a:spLocks/>
          </p:cNvSpPr>
          <p:nvPr/>
        </p:nvSpPr>
        <p:spPr>
          <a:xfrm>
            <a:off x="411644" y="-936019"/>
            <a:ext cx="5432054" cy="59178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GB" sz="4900">
                <a:solidFill>
                  <a:schemeClr val="bg1">
                    <a:lumMod val="95000"/>
                  </a:schemeClr>
                </a:solidFill>
              </a:rPr>
              <a:t>10) </a:t>
            </a:r>
            <a:r>
              <a:rPr lang="en-GB" sz="4900">
                <a:solidFill>
                  <a:schemeClr val="bg1">
                    <a:lumMod val="95000"/>
                  </a:schemeClr>
                </a:solidFill>
                <a:ea typeface="+mj-lt"/>
                <a:cs typeface="+mj-lt"/>
              </a:rPr>
              <a:t>Give one reason why someone might believe a conspiracy theory? (1 mark)</a:t>
            </a:r>
            <a:endParaRPr lang="en-GB" sz="4900">
              <a:solidFill>
                <a:schemeClr val="bg1">
                  <a:lumMod val="95000"/>
                </a:schemeClr>
              </a:solidFill>
            </a:endParaRPr>
          </a:p>
        </p:txBody>
      </p:sp>
      <p:sp>
        <p:nvSpPr>
          <p:cNvPr id="2" name="TextBox 1">
            <a:extLst>
              <a:ext uri="{FF2B5EF4-FFF2-40B4-BE49-F238E27FC236}">
                <a16:creationId xmlns:a16="http://schemas.microsoft.com/office/drawing/2014/main" id="{25DFDC56-7743-40BC-A8EB-3052EEB68E75}"/>
              </a:ext>
            </a:extLst>
          </p:cNvPr>
          <p:cNvSpPr txBox="1"/>
          <p:nvPr/>
        </p:nvSpPr>
        <p:spPr>
          <a:xfrm>
            <a:off x="6671734" y="427567"/>
            <a:ext cx="4066116"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dirty="0"/>
              <a:t>Believing in it may reduce anxiety around the situation or event</a:t>
            </a:r>
          </a:p>
          <a:p>
            <a:pPr marL="285750" indent="-285750">
              <a:buFont typeface="Arial"/>
              <a:buChar char="•"/>
            </a:pPr>
            <a:r>
              <a:rPr lang="en-GB" sz="2400" dirty="0"/>
              <a:t>Blaming the situation or event on hidden sources may make people feel that they have come up with a solution to complex problems</a:t>
            </a:r>
          </a:p>
          <a:p>
            <a:pPr marL="285750" indent="-285750">
              <a:buFont typeface="Arial"/>
              <a:buChar char="•"/>
            </a:pPr>
            <a:r>
              <a:rPr lang="en-GB" sz="2400" dirty="0"/>
              <a:t>Believing in conspiracy theories may be a way of someone trying to understand a chaotic event</a:t>
            </a:r>
          </a:p>
          <a:p>
            <a:pPr marL="285750" indent="-285750">
              <a:buFont typeface="Arial"/>
              <a:buChar char="•"/>
            </a:pPr>
            <a:r>
              <a:rPr lang="en-GB" sz="2400" dirty="0"/>
              <a:t>People believe in conspiracy theories as a way to understand the world</a:t>
            </a:r>
          </a:p>
        </p:txBody>
      </p:sp>
    </p:spTree>
    <p:extLst>
      <p:ext uri="{BB962C8B-B14F-4D97-AF65-F5344CB8AC3E}">
        <p14:creationId xmlns:p14="http://schemas.microsoft.com/office/powerpoint/2010/main" val="3671929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543935" y="3207355"/>
            <a:ext cx="5331511" cy="1716255"/>
          </a:xfrm>
        </p:spPr>
        <p:txBody>
          <a:bodyPr anchor="b">
            <a:normAutofit fontScale="90000"/>
          </a:bodyPr>
          <a:lstStyle/>
          <a:p>
            <a:r>
              <a:rPr lang="en-GB" sz="5400" dirty="0">
                <a:solidFill>
                  <a:schemeClr val="bg1">
                    <a:lumMod val="95000"/>
                  </a:schemeClr>
                </a:solidFill>
              </a:rPr>
              <a:t>11) Write down one positive and one negative of editing videos. (2 marks)</a:t>
            </a:r>
          </a:p>
        </p:txBody>
      </p:sp>
      <p:sp>
        <p:nvSpPr>
          <p:cNvPr id="3" name="TextBox 2">
            <a:extLst>
              <a:ext uri="{FF2B5EF4-FFF2-40B4-BE49-F238E27FC236}">
                <a16:creationId xmlns:a16="http://schemas.microsoft.com/office/drawing/2014/main" id="{3372BCF7-BABB-4516-B7D2-77AED3C92AB2}"/>
              </a:ext>
            </a:extLst>
          </p:cNvPr>
          <p:cNvSpPr txBox="1"/>
          <p:nvPr/>
        </p:nvSpPr>
        <p:spPr>
          <a:xfrm>
            <a:off x="6348942" y="522817"/>
            <a:ext cx="4796366" cy="55406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sz="2400" b="1" dirty="0"/>
              <a:t>Positives:</a:t>
            </a:r>
            <a:r>
              <a:rPr lang="en-GB" sz="2400" dirty="0"/>
              <a:t> </a:t>
            </a:r>
            <a:r>
              <a:rPr lang="en-US" sz="2400" dirty="0" err="1">
                <a:ea typeface="+mn-lt"/>
                <a:cs typeface="+mn-lt"/>
              </a:rPr>
              <a:t>Humour</a:t>
            </a:r>
            <a:r>
              <a:rPr lang="en-US" sz="2400" dirty="0">
                <a:ea typeface="+mn-lt"/>
                <a:cs typeface="+mn-lt"/>
              </a:rPr>
              <a:t>, entertainment, financial reasons e.g., don't actually have to pay Tom Cruise to come to a studio, education, e.g., learn from about paintings from Picasso himself, training videos are more interesting than manuals, dubbing films from another language</a:t>
            </a:r>
          </a:p>
          <a:p>
            <a:pPr marL="285750" indent="-285750">
              <a:lnSpc>
                <a:spcPct val="90000"/>
              </a:lnSpc>
              <a:spcBef>
                <a:spcPts val="1000"/>
              </a:spcBef>
              <a:buFont typeface="Arial"/>
              <a:buChar char="•"/>
            </a:pPr>
            <a:r>
              <a:rPr lang="en-US" sz="2400" b="1" dirty="0"/>
              <a:t>Negatives:</a:t>
            </a:r>
            <a:r>
              <a:rPr lang="en-US" sz="2400" dirty="0"/>
              <a:t> </a:t>
            </a:r>
            <a:r>
              <a:rPr lang="en-US" sz="2400" dirty="0">
                <a:ea typeface="+mn-lt"/>
                <a:cs typeface="+mn-lt"/>
              </a:rPr>
              <a:t>Can be done without people's permission, can be used in a harmful way, can make people believe things that are not true, might lead people to distrust others</a:t>
            </a:r>
          </a:p>
        </p:txBody>
      </p:sp>
    </p:spTree>
    <p:extLst>
      <p:ext uri="{BB962C8B-B14F-4D97-AF65-F5344CB8AC3E}">
        <p14:creationId xmlns:p14="http://schemas.microsoft.com/office/powerpoint/2010/main" val="40707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348144" y="3207355"/>
            <a:ext cx="5331511" cy="1716255"/>
          </a:xfrm>
        </p:spPr>
        <p:txBody>
          <a:bodyPr anchor="b">
            <a:normAutofit fontScale="90000"/>
          </a:bodyPr>
          <a:lstStyle/>
          <a:p>
            <a:r>
              <a:rPr lang="en-GB" sz="5400" dirty="0">
                <a:solidFill>
                  <a:schemeClr val="bg1">
                    <a:lumMod val="95000"/>
                  </a:schemeClr>
                </a:solidFill>
              </a:rPr>
              <a:t>12) Name 2 things you could do to check if a </a:t>
            </a:r>
            <a:r>
              <a:rPr lang="en-GB" sz="5400" b="1" dirty="0">
                <a:solidFill>
                  <a:schemeClr val="bg1">
                    <a:lumMod val="95000"/>
                  </a:schemeClr>
                </a:solidFill>
              </a:rPr>
              <a:t>photo</a:t>
            </a:r>
            <a:r>
              <a:rPr lang="en-GB" sz="5400" dirty="0">
                <a:solidFill>
                  <a:schemeClr val="bg1">
                    <a:lumMod val="95000"/>
                  </a:schemeClr>
                </a:solidFill>
              </a:rPr>
              <a:t> is real or fake. (2 marks)</a:t>
            </a:r>
          </a:p>
        </p:txBody>
      </p:sp>
      <p:sp>
        <p:nvSpPr>
          <p:cNvPr id="3" name="TextBox 2">
            <a:extLst>
              <a:ext uri="{FF2B5EF4-FFF2-40B4-BE49-F238E27FC236}">
                <a16:creationId xmlns:a16="http://schemas.microsoft.com/office/drawing/2014/main" id="{AA656F5B-C294-4A54-B55B-4522757A94B6}"/>
              </a:ext>
            </a:extLst>
          </p:cNvPr>
          <p:cNvSpPr txBox="1"/>
          <p:nvPr/>
        </p:nvSpPr>
        <p:spPr>
          <a:xfrm>
            <a:off x="6359526" y="665693"/>
            <a:ext cx="4521199" cy="57004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sz="2000" b="1" dirty="0">
                <a:ea typeface="+mn-lt"/>
                <a:cs typeface="+mn-lt"/>
              </a:rPr>
              <a:t>Check to see if the background is blurred,</a:t>
            </a:r>
            <a:r>
              <a:rPr lang="en-GB" sz="2000" dirty="0">
                <a:ea typeface="+mn-lt"/>
                <a:cs typeface="+mn-lt"/>
              </a:rPr>
              <a:t> e.g., have people been blurred out?</a:t>
            </a:r>
          </a:p>
          <a:p>
            <a:pPr marL="285750" indent="-285750">
              <a:lnSpc>
                <a:spcPct val="90000"/>
              </a:lnSpc>
              <a:spcBef>
                <a:spcPts val="1000"/>
              </a:spcBef>
              <a:buFont typeface="Arial,Sans-Serif"/>
              <a:buChar char="•"/>
            </a:pPr>
            <a:r>
              <a:rPr lang="en-US" sz="2000" b="1" dirty="0">
                <a:ea typeface="+mn-lt"/>
                <a:cs typeface="+mn-lt"/>
              </a:rPr>
              <a:t>Check if it is from a spoof or trustworthy website</a:t>
            </a:r>
            <a:endParaRPr lang="en-US" sz="2000" dirty="0">
              <a:ea typeface="+mn-lt"/>
              <a:cs typeface="+mn-lt"/>
            </a:endParaRPr>
          </a:p>
          <a:p>
            <a:pPr marL="285750" indent="-285750">
              <a:lnSpc>
                <a:spcPct val="90000"/>
              </a:lnSpc>
              <a:spcBef>
                <a:spcPts val="1000"/>
              </a:spcBef>
              <a:buFont typeface="Arial,Sans-Serif"/>
              <a:buChar char="•"/>
            </a:pPr>
            <a:r>
              <a:rPr lang="en-GB" sz="2000" b="1" dirty="0">
                <a:ea typeface="+mn-lt"/>
                <a:cs typeface="+mn-lt"/>
              </a:rPr>
              <a:t>See who posted it, </a:t>
            </a:r>
            <a:r>
              <a:rPr lang="en-GB" sz="2000" dirty="0">
                <a:ea typeface="+mn-lt"/>
                <a:cs typeface="+mn-lt"/>
              </a:rPr>
              <a:t>e.g., are they trustworthy, do they want to portray a certain image?</a:t>
            </a:r>
            <a:endParaRPr lang="en-US" sz="2000" b="1" dirty="0">
              <a:ea typeface="+mn-lt"/>
              <a:cs typeface="+mn-lt"/>
            </a:endParaRPr>
          </a:p>
          <a:p>
            <a:pPr marL="285750" indent="-285750">
              <a:lnSpc>
                <a:spcPct val="90000"/>
              </a:lnSpc>
              <a:spcBef>
                <a:spcPts val="1000"/>
              </a:spcBef>
              <a:buFont typeface="Arial,Sans-Serif"/>
              <a:buChar char="•"/>
            </a:pPr>
            <a:r>
              <a:rPr lang="en-US" sz="2000" b="1" dirty="0">
                <a:ea typeface="+mn-lt"/>
                <a:cs typeface="+mn-lt"/>
              </a:rPr>
              <a:t>Check whether it is really believable/realistic, </a:t>
            </a:r>
            <a:r>
              <a:rPr lang="en-US" sz="2000" dirty="0">
                <a:ea typeface="+mn-lt"/>
                <a:cs typeface="+mn-lt"/>
              </a:rPr>
              <a:t>e.g., would that area realistically be empty?</a:t>
            </a:r>
            <a:endParaRPr lang="en-GB" dirty="0"/>
          </a:p>
          <a:p>
            <a:pPr marL="285750" indent="-285750">
              <a:lnSpc>
                <a:spcPct val="90000"/>
              </a:lnSpc>
              <a:spcBef>
                <a:spcPts val="1000"/>
              </a:spcBef>
              <a:buFont typeface="Arial"/>
              <a:buChar char="•"/>
            </a:pPr>
            <a:r>
              <a:rPr lang="en-GB" sz="2000" b="1" dirty="0">
                <a:ea typeface="+mn-lt"/>
                <a:cs typeface="+mn-lt"/>
              </a:rPr>
              <a:t>Zoom in to see if the pixels look right</a:t>
            </a:r>
            <a:endParaRPr lang="en-US" sz="2000" b="1">
              <a:ea typeface="+mn-lt"/>
              <a:cs typeface="+mn-lt"/>
            </a:endParaRPr>
          </a:p>
          <a:p>
            <a:pPr marL="285750" indent="-285750">
              <a:lnSpc>
                <a:spcPct val="90000"/>
              </a:lnSpc>
              <a:spcBef>
                <a:spcPts val="1000"/>
              </a:spcBef>
              <a:buFont typeface="Arial"/>
              <a:buChar char="•"/>
            </a:pPr>
            <a:r>
              <a:rPr lang="en-GB" sz="2000" b="1" dirty="0">
                <a:ea typeface="+mn-lt"/>
                <a:cs typeface="+mn-lt"/>
              </a:rPr>
              <a:t>Check for any mistakes</a:t>
            </a:r>
            <a:r>
              <a:rPr lang="en-GB" sz="2000" dirty="0">
                <a:ea typeface="+mn-lt"/>
                <a:cs typeface="+mn-lt"/>
              </a:rPr>
              <a:t> e.g., no shadow, looks strange</a:t>
            </a:r>
          </a:p>
          <a:p>
            <a:pPr marL="285750" indent="-285750">
              <a:lnSpc>
                <a:spcPct val="90000"/>
              </a:lnSpc>
              <a:spcBef>
                <a:spcPts val="1000"/>
              </a:spcBef>
              <a:buFont typeface="Arial"/>
              <a:buChar char="•"/>
            </a:pPr>
            <a:r>
              <a:rPr lang="en-GB" sz="2000" b="1" dirty="0">
                <a:ea typeface="+mn-lt"/>
                <a:cs typeface="+mn-lt"/>
              </a:rPr>
              <a:t>Do a reverse image search</a:t>
            </a:r>
            <a:endParaRPr lang="en-US" sz="2000" b="1">
              <a:ea typeface="+mn-lt"/>
              <a:cs typeface="+mn-lt"/>
            </a:endParaRPr>
          </a:p>
          <a:p>
            <a:pPr marL="285750" indent="-285750">
              <a:lnSpc>
                <a:spcPct val="90000"/>
              </a:lnSpc>
              <a:spcBef>
                <a:spcPts val="1000"/>
              </a:spcBef>
              <a:buFont typeface="Arial"/>
              <a:buChar char="•"/>
            </a:pPr>
            <a:endParaRPr lang="en-GB" sz="2000" dirty="0"/>
          </a:p>
        </p:txBody>
      </p:sp>
    </p:spTree>
    <p:extLst>
      <p:ext uri="{BB962C8B-B14F-4D97-AF65-F5344CB8AC3E}">
        <p14:creationId xmlns:p14="http://schemas.microsoft.com/office/powerpoint/2010/main" val="2926494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8E6E-517E-4F7F-ADB4-EEBC15A032E5}"/>
              </a:ext>
            </a:extLst>
          </p:cNvPr>
          <p:cNvSpPr>
            <a:spLocks noGrp="1"/>
          </p:cNvSpPr>
          <p:nvPr>
            <p:ph type="title"/>
          </p:nvPr>
        </p:nvSpPr>
        <p:spPr/>
        <p:txBody>
          <a:bodyPr/>
          <a:lstStyle/>
          <a:p>
            <a:r>
              <a:rPr lang="en-GB" b="1"/>
              <a:t>Summary</a:t>
            </a:r>
          </a:p>
        </p:txBody>
      </p:sp>
      <p:sp>
        <p:nvSpPr>
          <p:cNvPr id="3" name="Content Placeholder 2">
            <a:extLst>
              <a:ext uri="{FF2B5EF4-FFF2-40B4-BE49-F238E27FC236}">
                <a16:creationId xmlns:a16="http://schemas.microsoft.com/office/drawing/2014/main" id="{DCA267F6-6789-4727-B6F4-4891B1F1098E}"/>
              </a:ext>
            </a:extLst>
          </p:cNvPr>
          <p:cNvSpPr>
            <a:spLocks noGrp="1"/>
          </p:cNvSpPr>
          <p:nvPr>
            <p:ph idx="1"/>
          </p:nvPr>
        </p:nvSpPr>
        <p:spPr>
          <a:xfrm>
            <a:off x="838200" y="1528082"/>
            <a:ext cx="10515600" cy="4351338"/>
          </a:xfrm>
        </p:spPr>
        <p:txBody>
          <a:bodyPr vert="horz" lIns="91440" tIns="45720" rIns="91440" bIns="45720" rtlCol="0" anchor="t">
            <a:normAutofit/>
          </a:bodyPr>
          <a:lstStyle/>
          <a:p>
            <a:pPr marL="0" indent="0">
              <a:buNone/>
            </a:pPr>
            <a:r>
              <a:rPr lang="en-GB"/>
              <a:t>Today you have:</a:t>
            </a:r>
            <a:endParaRPr lang="en-US"/>
          </a:p>
          <a:p>
            <a:pPr marL="0" indent="0">
              <a:buNone/>
            </a:pPr>
            <a:endParaRPr lang="en-GB"/>
          </a:p>
        </p:txBody>
      </p:sp>
      <p:graphicFrame>
        <p:nvGraphicFramePr>
          <p:cNvPr id="4" name="Content Placeholder 2">
            <a:extLst>
              <a:ext uri="{FF2B5EF4-FFF2-40B4-BE49-F238E27FC236}">
                <a16:creationId xmlns:a16="http://schemas.microsoft.com/office/drawing/2014/main" id="{BD95B48B-E990-4D0D-9A84-25BE1184885B}"/>
              </a:ext>
            </a:extLst>
          </p:cNvPr>
          <p:cNvGraphicFramePr>
            <a:graphicFrameLocks/>
          </p:cNvGraphicFramePr>
          <p:nvPr>
            <p:extLst>
              <p:ext uri="{D42A27DB-BD31-4B8C-83A1-F6EECF244321}">
                <p14:modId xmlns:p14="http://schemas.microsoft.com/office/powerpoint/2010/main" val="20542206"/>
              </p:ext>
            </p:extLst>
          </p:nvPr>
        </p:nvGraphicFramePr>
        <p:xfrm>
          <a:off x="1029433" y="2172239"/>
          <a:ext cx="10476362" cy="4238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891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EF98C071-9851-4DB9-A042-645134A4E1C0}"/>
              </a:ext>
            </a:extLst>
          </p:cNvPr>
          <p:cNvSpPr>
            <a:spLocks noGrp="1"/>
          </p:cNvSpPr>
          <p:nvPr>
            <p:ph type="title"/>
          </p:nvPr>
        </p:nvSpPr>
        <p:spPr>
          <a:xfrm>
            <a:off x="1245072" y="1289765"/>
            <a:ext cx="3651101" cy="4270963"/>
          </a:xfrm>
        </p:spPr>
        <p:txBody>
          <a:bodyPr anchor="ctr">
            <a:normAutofit/>
          </a:bodyPr>
          <a:lstStyle/>
          <a:p>
            <a:pPr algn="ctr"/>
            <a:r>
              <a:rPr lang="en-GB" sz="7200">
                <a:solidFill>
                  <a:schemeClr val="bg1"/>
                </a:solidFill>
              </a:rPr>
              <a:t>Exit Pass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3" name="Content Placeholder 2">
            <a:extLst>
              <a:ext uri="{FF2B5EF4-FFF2-40B4-BE49-F238E27FC236}">
                <a16:creationId xmlns:a16="http://schemas.microsoft.com/office/drawing/2014/main" id="{551754D6-DEC0-4A76-AFC8-9114FBC439D8}"/>
              </a:ext>
            </a:extLst>
          </p:cNvPr>
          <p:cNvSpPr>
            <a:spLocks noGrp="1"/>
          </p:cNvSpPr>
          <p:nvPr>
            <p:ph idx="1"/>
          </p:nvPr>
        </p:nvSpPr>
        <p:spPr>
          <a:xfrm>
            <a:off x="6397039" y="381935"/>
            <a:ext cx="4685916" cy="5974415"/>
          </a:xfrm>
        </p:spPr>
        <p:txBody>
          <a:bodyPr vert="horz" lIns="91440" tIns="45720" rIns="91440" bIns="45720" rtlCol="0" anchor="ctr">
            <a:normAutofit/>
          </a:bodyPr>
          <a:lstStyle/>
          <a:p>
            <a:r>
              <a:rPr lang="en-GB" dirty="0"/>
              <a:t>What is the most important thing you have learned in Project Real which you think other people should know about?</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44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92C6F4C7-8D9A-418E-A101-B54DB55B94BD}"/>
              </a:ext>
            </a:extLst>
          </p:cNvPr>
          <p:cNvSpPr>
            <a:spLocks noGrp="1"/>
          </p:cNvSpPr>
          <p:nvPr>
            <p:ph type="ctrTitle"/>
          </p:nvPr>
        </p:nvSpPr>
        <p:spPr>
          <a:xfrm>
            <a:off x="219075" y="1588721"/>
            <a:ext cx="4916754" cy="3635742"/>
          </a:xfrm>
        </p:spPr>
        <p:txBody>
          <a:bodyPr anchor="t">
            <a:normAutofit/>
          </a:bodyPr>
          <a:lstStyle/>
          <a:p>
            <a:pPr algn="r"/>
            <a:r>
              <a:rPr lang="en-GB" sz="5000" b="0" cap="none" dirty="0">
                <a:solidFill>
                  <a:schemeClr val="bg1"/>
                </a:solidFill>
              </a:rPr>
              <a:t>We</a:t>
            </a:r>
            <a:r>
              <a:rPr lang="en-GB" sz="5000" cap="none" dirty="0">
                <a:solidFill>
                  <a:schemeClr val="bg1"/>
                </a:solidFill>
              </a:rPr>
              <a:t> </a:t>
            </a:r>
            <a:r>
              <a:rPr lang="en-GB" sz="5000" b="0" cap="none" dirty="0">
                <a:solidFill>
                  <a:schemeClr val="bg1"/>
                </a:solidFill>
              </a:rPr>
              <a:t>hope you enjoyed the programme!</a:t>
            </a:r>
          </a:p>
        </p:txBody>
      </p:sp>
      <p:sp>
        <p:nvSpPr>
          <p:cNvPr id="3" name="Subtitle 2">
            <a:extLst>
              <a:ext uri="{FF2B5EF4-FFF2-40B4-BE49-F238E27FC236}">
                <a16:creationId xmlns:a16="http://schemas.microsoft.com/office/drawing/2014/main" id="{3E28A721-6559-45D7-9751-7609D4701F66}"/>
              </a:ext>
            </a:extLst>
          </p:cNvPr>
          <p:cNvSpPr>
            <a:spLocks noGrp="1"/>
          </p:cNvSpPr>
          <p:nvPr>
            <p:ph type="subTitle" idx="1"/>
          </p:nvPr>
        </p:nvSpPr>
        <p:spPr>
          <a:xfrm>
            <a:off x="457200" y="5350213"/>
            <a:ext cx="4412417" cy="1031537"/>
          </a:xfrm>
        </p:spPr>
        <p:txBody>
          <a:bodyPr>
            <a:normAutofit/>
          </a:bodyPr>
          <a:lstStyle/>
          <a:p>
            <a:pPr algn="r"/>
            <a:endParaRPr lang="en-GB" sz="3200">
              <a:solidFill>
                <a:schemeClr val="bg1"/>
              </a:solidFill>
            </a:endParaRPr>
          </a:p>
        </p:txBody>
      </p:sp>
      <p:sp>
        <p:nvSpPr>
          <p:cNvPr id="4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5" descr="Logo, icon&#10;&#10;Description automatically generated">
            <a:extLst>
              <a:ext uri="{FF2B5EF4-FFF2-40B4-BE49-F238E27FC236}">
                <a16:creationId xmlns:a16="http://schemas.microsoft.com/office/drawing/2014/main" id="{E4A9D990-1A8A-4171-B0E1-E24978AE649A}"/>
              </a:ext>
            </a:extLst>
          </p:cNvPr>
          <p:cNvPicPr>
            <a:picLocks noChangeAspect="1"/>
          </p:cNvPicPr>
          <p:nvPr/>
        </p:nvPicPr>
        <p:blipFill>
          <a:blip r:embed="rId2"/>
          <a:stretch>
            <a:fillRect/>
          </a:stretch>
        </p:blipFill>
        <p:spPr>
          <a:xfrm>
            <a:off x="6380106" y="1598246"/>
            <a:ext cx="4783504" cy="4783504"/>
          </a:xfrm>
          <a:prstGeom prst="rect">
            <a:avLst/>
          </a:prstGeom>
        </p:spPr>
      </p:pic>
      <p:sp>
        <p:nvSpPr>
          <p:cNvPr id="5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Tree>
    <p:extLst>
      <p:ext uri="{BB962C8B-B14F-4D97-AF65-F5344CB8AC3E}">
        <p14:creationId xmlns:p14="http://schemas.microsoft.com/office/powerpoint/2010/main" val="1687794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1F43-F00B-4A2A-9CD7-D3DD4FB4CBF4}"/>
              </a:ext>
            </a:extLst>
          </p:cNvPr>
          <p:cNvSpPr>
            <a:spLocks noGrp="1"/>
          </p:cNvSpPr>
          <p:nvPr>
            <p:ph type="title"/>
          </p:nvPr>
        </p:nvSpPr>
        <p:spPr/>
        <p:txBody>
          <a:bodyPr/>
          <a:lstStyle/>
          <a:p>
            <a:r>
              <a:rPr lang="en-GB" dirty="0"/>
              <a:t>Summary of the project</a:t>
            </a:r>
          </a:p>
        </p:txBody>
      </p:sp>
      <p:pic>
        <p:nvPicPr>
          <p:cNvPr id="6" name="Content Placeholder 5">
            <a:extLst>
              <a:ext uri="{FF2B5EF4-FFF2-40B4-BE49-F238E27FC236}">
                <a16:creationId xmlns:a16="http://schemas.microsoft.com/office/drawing/2014/main" id="{03A9CF35-DEBC-4E28-994B-3C927CE19FB0}"/>
              </a:ext>
            </a:extLst>
          </p:cNvPr>
          <p:cNvPicPr>
            <a:picLocks noGrp="1" noChangeAspect="1"/>
          </p:cNvPicPr>
          <p:nvPr>
            <p:ph sz="half" idx="1"/>
          </p:nvPr>
        </p:nvPicPr>
        <p:blipFill>
          <a:blip r:embed="rId2"/>
          <a:stretch>
            <a:fillRect/>
          </a:stretch>
        </p:blipFill>
        <p:spPr>
          <a:xfrm>
            <a:off x="1256103" y="1825625"/>
            <a:ext cx="4345794" cy="4351338"/>
          </a:xfrm>
          <a:prstGeom prst="rect">
            <a:avLst/>
          </a:prstGeom>
        </p:spPr>
      </p:pic>
      <p:sp>
        <p:nvSpPr>
          <p:cNvPr id="5" name="Content Placeholder 4">
            <a:extLst>
              <a:ext uri="{FF2B5EF4-FFF2-40B4-BE49-F238E27FC236}">
                <a16:creationId xmlns:a16="http://schemas.microsoft.com/office/drawing/2014/main" id="{C4D76CC6-6B72-458C-A951-C24F0524EA6C}"/>
              </a:ext>
            </a:extLst>
          </p:cNvPr>
          <p:cNvSpPr>
            <a:spLocks noGrp="1"/>
          </p:cNvSpPr>
          <p:nvPr>
            <p:ph sz="half" idx="2"/>
          </p:nvPr>
        </p:nvSpPr>
        <p:spPr/>
        <p:txBody>
          <a:bodyPr vert="horz" lIns="91440" tIns="45720" rIns="91440" bIns="45720" rtlCol="0" anchor="t">
            <a:normAutofit/>
          </a:bodyPr>
          <a:lstStyle/>
          <a:p>
            <a:r>
              <a:rPr lang="en-GB" sz="3200" dirty="0"/>
              <a:t>In this programme you have learned about:</a:t>
            </a:r>
            <a:endParaRPr lang="en-US"/>
          </a:p>
          <a:p>
            <a:pPr marL="457200" lvl="1" indent="0">
              <a:buNone/>
            </a:pPr>
            <a:br>
              <a:rPr lang="en-GB" dirty="0"/>
            </a:br>
            <a:r>
              <a:rPr lang="en-GB" sz="3200" dirty="0"/>
              <a:t>Fake news</a:t>
            </a:r>
            <a:br>
              <a:rPr lang="en-GB" sz="3200" dirty="0"/>
            </a:br>
            <a:r>
              <a:rPr lang="en-GB" sz="3200" dirty="0"/>
              <a:t>Fake people</a:t>
            </a:r>
            <a:br>
              <a:rPr lang="en-GB" sz="3200" dirty="0"/>
            </a:br>
            <a:r>
              <a:rPr lang="en-GB" sz="3200" dirty="0"/>
              <a:t>Fake photos</a:t>
            </a:r>
            <a:br>
              <a:rPr lang="en-GB" sz="3200" dirty="0"/>
            </a:br>
            <a:r>
              <a:rPr lang="en-GB" sz="3200" dirty="0"/>
              <a:t>Fake stories</a:t>
            </a:r>
            <a:br>
              <a:rPr lang="en-GB" sz="3200" dirty="0"/>
            </a:br>
            <a:r>
              <a:rPr lang="en-GB" sz="3200" dirty="0"/>
              <a:t>Fake videos</a:t>
            </a:r>
            <a:endParaRPr lang="en-GB"/>
          </a:p>
        </p:txBody>
      </p:sp>
    </p:spTree>
    <p:extLst>
      <p:ext uri="{BB962C8B-B14F-4D97-AF65-F5344CB8AC3E}">
        <p14:creationId xmlns:p14="http://schemas.microsoft.com/office/powerpoint/2010/main" val="425573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timeline&#10;&#10;Description automatically generated">
            <a:extLst>
              <a:ext uri="{FF2B5EF4-FFF2-40B4-BE49-F238E27FC236}">
                <a16:creationId xmlns:a16="http://schemas.microsoft.com/office/drawing/2014/main" id="{E75B460B-8C4E-47C7-ABE0-A4DF64CE126D}"/>
              </a:ext>
            </a:extLst>
          </p:cNvPr>
          <p:cNvPicPr>
            <a:picLocks noChangeAspect="1"/>
          </p:cNvPicPr>
          <p:nvPr/>
        </p:nvPicPr>
        <p:blipFill rotWithShape="1">
          <a:blip r:embed="rId3"/>
          <a:srcRect r="1" b="8302"/>
          <a:stretch/>
        </p:blipFill>
        <p:spPr>
          <a:xfrm>
            <a:off x="802643" y="614583"/>
            <a:ext cx="10586714" cy="5970368"/>
          </a:xfrm>
          <a:prstGeom prst="rect">
            <a:avLst/>
          </a:prstGeom>
        </p:spPr>
      </p:pic>
    </p:spTree>
    <p:extLst>
      <p:ext uri="{BB962C8B-B14F-4D97-AF65-F5344CB8AC3E}">
        <p14:creationId xmlns:p14="http://schemas.microsoft.com/office/powerpoint/2010/main" val="230902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85366" y="138639"/>
            <a:ext cx="4395340" cy="1716255"/>
          </a:xfrm>
        </p:spPr>
        <p:txBody>
          <a:bodyPr anchor="b">
            <a:normAutofit/>
          </a:bodyPr>
          <a:lstStyle/>
          <a:p>
            <a:r>
              <a:rPr lang="en-GB" sz="5400" dirty="0"/>
              <a:t>Main Activity</a:t>
            </a:r>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descr="Group success with solid fill">
            <a:extLst>
              <a:ext uri="{FF2B5EF4-FFF2-40B4-BE49-F238E27FC236}">
                <a16:creationId xmlns:a16="http://schemas.microsoft.com/office/drawing/2014/main" id="{D7314AA6-CDE2-405A-A606-9F16CFFF75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143" y="818188"/>
            <a:ext cx="5221625" cy="5221625"/>
          </a:xfrm>
          <a:prstGeom prst="rect">
            <a:avLst/>
          </a:prstGeom>
        </p:spPr>
      </p:pic>
      <p:sp>
        <p:nvSpPr>
          <p:cNvPr id="18" name="Content Placeholder 17">
            <a:extLst>
              <a:ext uri="{FF2B5EF4-FFF2-40B4-BE49-F238E27FC236}">
                <a16:creationId xmlns:a16="http://schemas.microsoft.com/office/drawing/2014/main" id="{35DDF6A4-E4A1-4378-9554-25155CA3F0AB}"/>
              </a:ext>
            </a:extLst>
          </p:cNvPr>
          <p:cNvSpPr>
            <a:spLocks noGrp="1"/>
          </p:cNvSpPr>
          <p:nvPr>
            <p:ph idx="1"/>
          </p:nvPr>
        </p:nvSpPr>
        <p:spPr>
          <a:xfrm>
            <a:off x="6392583" y="2355637"/>
            <a:ext cx="4412950" cy="4087798"/>
          </a:xfrm>
        </p:spPr>
        <p:txBody>
          <a:bodyPr vert="horz" lIns="91440" tIns="45720" rIns="91440" bIns="45720" rtlCol="0" anchor="t">
            <a:noAutofit/>
          </a:bodyPr>
          <a:lstStyle/>
          <a:p>
            <a:r>
              <a:rPr lang="en-US" sz="2400" dirty="0"/>
              <a:t>Project Real was created by young people, teachers, academics and influencers</a:t>
            </a:r>
          </a:p>
          <a:p>
            <a:r>
              <a:rPr lang="en-US" sz="2400" dirty="0"/>
              <a:t>Now it is </a:t>
            </a:r>
            <a:r>
              <a:rPr lang="en-US" sz="2400" u="sng" dirty="0"/>
              <a:t>your</a:t>
            </a:r>
            <a:r>
              <a:rPr lang="en-US" sz="2400" dirty="0"/>
              <a:t> turn to design an activity to teach younger people about fake news</a:t>
            </a: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55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85366" y="138639"/>
            <a:ext cx="4395340" cy="1716255"/>
          </a:xfrm>
        </p:spPr>
        <p:txBody>
          <a:bodyPr anchor="b">
            <a:normAutofit/>
          </a:bodyPr>
          <a:lstStyle/>
          <a:p>
            <a:r>
              <a:rPr lang="en-GB" sz="5400" dirty="0"/>
              <a:t>Main Activity</a:t>
            </a:r>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descr="Group success with solid fill">
            <a:extLst>
              <a:ext uri="{FF2B5EF4-FFF2-40B4-BE49-F238E27FC236}">
                <a16:creationId xmlns:a16="http://schemas.microsoft.com/office/drawing/2014/main" id="{D7314AA6-CDE2-405A-A606-9F16CFFF75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143" y="818188"/>
            <a:ext cx="5221625" cy="5221625"/>
          </a:xfrm>
          <a:prstGeom prst="rect">
            <a:avLst/>
          </a:prstGeom>
        </p:spPr>
      </p:pic>
      <p:sp>
        <p:nvSpPr>
          <p:cNvPr id="18" name="Content Placeholder 17">
            <a:extLst>
              <a:ext uri="{FF2B5EF4-FFF2-40B4-BE49-F238E27FC236}">
                <a16:creationId xmlns:a16="http://schemas.microsoft.com/office/drawing/2014/main" id="{35DDF6A4-E4A1-4378-9554-25155CA3F0AB}"/>
              </a:ext>
            </a:extLst>
          </p:cNvPr>
          <p:cNvSpPr>
            <a:spLocks noGrp="1"/>
          </p:cNvSpPr>
          <p:nvPr>
            <p:ph idx="1"/>
          </p:nvPr>
        </p:nvSpPr>
        <p:spPr>
          <a:xfrm>
            <a:off x="6392583" y="2355637"/>
            <a:ext cx="4412950" cy="4087798"/>
          </a:xfrm>
        </p:spPr>
        <p:txBody>
          <a:bodyPr vert="horz" lIns="91440" tIns="45720" rIns="91440" bIns="45720" rtlCol="0" anchor="t">
            <a:noAutofit/>
          </a:bodyPr>
          <a:lstStyle/>
          <a:p>
            <a:r>
              <a:rPr lang="en-US" sz="2400" dirty="0"/>
              <a:t>You can cover one topic in detail, a few topics, or all topics more broadly, or even a new topic related to fake news</a:t>
            </a:r>
          </a:p>
          <a:p>
            <a:r>
              <a:rPr lang="en-US" sz="2400" dirty="0"/>
              <a:t>It is up to you what you decide to create. It could be: a poster, a PowerPoint, a game, a song, a lesson or anything else creative.</a:t>
            </a:r>
          </a:p>
          <a:p>
            <a:r>
              <a:rPr lang="en-US" sz="2400" dirty="0"/>
              <a:t>Think about what you want people to learn from your session and what would make it fun</a:t>
            </a: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0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E07900-4848-4557-B1C9-C2FAFF5A8784}"/>
              </a:ext>
            </a:extLst>
          </p:cNvPr>
          <p:cNvSpPr>
            <a:spLocks noGrp="1"/>
          </p:cNvSpPr>
          <p:nvPr>
            <p:ph idx="1"/>
          </p:nvPr>
        </p:nvSpPr>
        <p:spPr>
          <a:xfrm>
            <a:off x="6121833" y="3307457"/>
            <a:ext cx="5010506" cy="5007531"/>
          </a:xfrm>
        </p:spPr>
        <p:txBody>
          <a:bodyPr vert="horz" lIns="91440" tIns="45720" rIns="91440" bIns="45720" rtlCol="0" anchor="t">
            <a:normAutofit/>
          </a:bodyPr>
          <a:lstStyle/>
          <a:p>
            <a:pPr marL="0" indent="0">
              <a:buNone/>
            </a:pPr>
            <a:r>
              <a:rPr lang="en-US" sz="5400" dirty="0">
                <a:solidFill>
                  <a:schemeClr val="bg1"/>
                </a:solidFill>
              </a:rPr>
              <a:t>Quiz: Test your knowledge! </a:t>
            </a:r>
            <a:endParaRPr lang="en-US" dirty="0">
              <a:solidFill>
                <a:schemeClr val="bg1"/>
              </a:solidFill>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chemeClr val="bg1"/>
          </a:solidFill>
          <a:ln w="603" cap="flat">
            <a:noFill/>
            <a:prstDash val="solid"/>
            <a:miter/>
          </a:ln>
        </p:spPr>
        <p:txBody>
          <a:bodyPr rtlCol="0" anchor="ctr"/>
          <a:lstStyle/>
          <a:p>
            <a:endParaRPr lang="en-US"/>
          </a:p>
        </p:txBody>
      </p:sp>
      <p:sp>
        <p:nvSpPr>
          <p:cNvPr id="16"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chemeClr val="bg1"/>
          </a:solidFill>
          <a:ln w="422" cap="flat">
            <a:noFill/>
            <a:prstDash val="solid"/>
            <a:miter/>
          </a:ln>
        </p:spPr>
        <p:txBody>
          <a:bodyPr rtlCol="0" anchor="ctr"/>
          <a:lstStyle/>
          <a:p>
            <a:endParaRPr lang="en-US"/>
          </a:p>
        </p:txBody>
      </p:sp>
      <p:sp>
        <p:nvSpPr>
          <p:cNvPr id="18"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chemeClr val="bg1"/>
          </a:solidFill>
          <a:ln w="610" cap="flat">
            <a:noFill/>
            <a:prstDash val="solid"/>
            <a:miter/>
          </a:ln>
        </p:spPr>
        <p:txBody>
          <a:bodyPr rtlCol="0" anchor="ctr"/>
          <a:lstStyle/>
          <a:p>
            <a:endParaRPr lang="en-US"/>
          </a:p>
        </p:txBody>
      </p:sp>
      <p:sp>
        <p:nvSpPr>
          <p:cNvPr id="5" name="Title 4">
            <a:extLst>
              <a:ext uri="{FF2B5EF4-FFF2-40B4-BE49-F238E27FC236}">
                <a16:creationId xmlns:a16="http://schemas.microsoft.com/office/drawing/2014/main" id="{EAF49BD4-E65E-45CF-9C4A-645142ED077F}"/>
              </a:ext>
            </a:extLst>
          </p:cNvPr>
          <p:cNvSpPr>
            <a:spLocks noGrp="1"/>
          </p:cNvSpPr>
          <p:nvPr>
            <p:ph type="title"/>
          </p:nvPr>
        </p:nvSpPr>
        <p:spPr>
          <a:xfrm>
            <a:off x="1534887" y="2701925"/>
            <a:ext cx="4347029" cy="2210934"/>
          </a:xfrm>
        </p:spPr>
        <p:txBody>
          <a:bodyPr>
            <a:normAutofit/>
          </a:bodyPr>
          <a:lstStyle/>
          <a:p>
            <a:r>
              <a:rPr lang="en-GB" sz="7200">
                <a:solidFill>
                  <a:srgbClr val="FCFAFA"/>
                </a:solidFill>
              </a:rPr>
              <a:t>Closing Activity</a:t>
            </a:r>
          </a:p>
        </p:txBody>
      </p:sp>
    </p:spTree>
    <p:extLst>
      <p:ext uri="{BB962C8B-B14F-4D97-AF65-F5344CB8AC3E}">
        <p14:creationId xmlns:p14="http://schemas.microsoft.com/office/powerpoint/2010/main" val="427763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42784-A9D5-4C7A-9115-BE4EEF3975EE}"/>
              </a:ext>
            </a:extLst>
          </p:cNvPr>
          <p:cNvSpPr>
            <a:spLocks noGrp="1"/>
          </p:cNvSpPr>
          <p:nvPr>
            <p:ph type="title"/>
          </p:nvPr>
        </p:nvSpPr>
        <p:spPr>
          <a:xfrm>
            <a:off x="6318655" y="1798865"/>
            <a:ext cx="5652213" cy="1716255"/>
          </a:xfrm>
        </p:spPr>
        <p:txBody>
          <a:bodyPr anchor="b">
            <a:normAutofit fontScale="90000"/>
          </a:bodyPr>
          <a:lstStyle/>
          <a:p>
            <a:r>
              <a:rPr lang="en-GB" sz="5400" dirty="0"/>
              <a:t>1) What does 'S' stand for in the SHARE Guidelines? (1 mark)</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success with solid fill">
            <a:extLst>
              <a:ext uri="{FF2B5EF4-FFF2-40B4-BE49-F238E27FC236}">
                <a16:creationId xmlns:a16="http://schemas.microsoft.com/office/drawing/2014/main" id="{4679DFB0-7763-4581-A5E1-973A7530A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C2A59D31-A5FE-4A86-A371-6B2C3D74B098}"/>
              </a:ext>
            </a:extLst>
          </p:cNvPr>
          <p:cNvSpPr>
            <a:spLocks noGrp="1"/>
          </p:cNvSpPr>
          <p:nvPr>
            <p:ph idx="1"/>
          </p:nvPr>
        </p:nvSpPr>
        <p:spPr>
          <a:xfrm>
            <a:off x="6564940" y="3603714"/>
            <a:ext cx="4434721" cy="3710427"/>
          </a:xfrm>
        </p:spPr>
        <p:txBody>
          <a:bodyPr anchor="t">
            <a:normAutofit/>
          </a:bodyPr>
          <a:lstStyle/>
          <a:p>
            <a:r>
              <a:rPr lang="en-GB" sz="4400"/>
              <a:t>A) Secret</a:t>
            </a:r>
            <a:endParaRPr lang="en-US" sz="4400"/>
          </a:p>
          <a:p>
            <a:r>
              <a:rPr lang="en-GB" sz="4400"/>
              <a:t>B) Source</a:t>
            </a:r>
          </a:p>
          <a:p>
            <a:r>
              <a:rPr lang="en-GB" sz="4400"/>
              <a:t>C) System</a:t>
            </a:r>
          </a:p>
          <a:p>
            <a:r>
              <a:rPr lang="en-GB" sz="4400"/>
              <a:t>D) Setting</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91018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1623</Words>
  <Application>Microsoft Office PowerPoint</Application>
  <PresentationFormat>Widescreen</PresentationFormat>
  <Paragraphs>134</Paragraphs>
  <Slides>36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Arial,Sans-Serif</vt:lpstr>
      <vt:lpstr>Calibri</vt:lpstr>
      <vt:lpstr>Gill Sans Nova</vt:lpstr>
      <vt:lpstr>GradientVTI</vt:lpstr>
      <vt:lpstr>TEACHING YOUNGER YEARS</vt:lpstr>
      <vt:lpstr>Aims</vt:lpstr>
      <vt:lpstr>Starter - Revision</vt:lpstr>
      <vt:lpstr>Summary of the project</vt:lpstr>
      <vt:lpstr>PowerPoint Presentation</vt:lpstr>
      <vt:lpstr>Main Activity</vt:lpstr>
      <vt:lpstr>Main Activity</vt:lpstr>
      <vt:lpstr>Closing Activity</vt:lpstr>
      <vt:lpstr>1) What does 'S' stand for in the SHARE Guidelines? (1 mark)</vt:lpstr>
      <vt:lpstr>2) Name 2 things you could do to check if a video is real or fake. (2 marks)</vt:lpstr>
      <vt:lpstr>3) What does 'A' stand for in the SHARE Guidelines? (1 mark)</vt:lpstr>
      <vt:lpstr>4) Write down one positive and one negative of editing photos. (2 marks)</vt:lpstr>
      <vt:lpstr>5) What does 'R' stand for in the SHARE Guidelines? (1 mark)</vt:lpstr>
      <vt:lpstr>6) Name the 2 key ingredients of a conspiracy theory. (2 marks)</vt:lpstr>
      <vt:lpstr>7) What does 'H' stand for in the SHARE Guidelines? (1 mark)</vt:lpstr>
      <vt:lpstr>8) Name 2 things you could do to check if a profile is real or fake. (2 marks)</vt:lpstr>
      <vt:lpstr>9) What does 'E' stand for in the SHARE Guidelines? (1 mark)</vt:lpstr>
      <vt:lpstr>10) Give one reason why someone might believe a conspiracy theory?                  (1 mark)</vt:lpstr>
      <vt:lpstr>11) Write down one positive and one negative of editing videos. (2 marks)</vt:lpstr>
      <vt:lpstr>12) Name 2 things you could do to check if a photo is real or fake. (2 marks)</vt:lpstr>
      <vt:lpstr>How did you do?</vt:lpstr>
      <vt:lpstr>1) What does 'S' stand for in the SHARE Guidelines (1 mark)</vt:lpstr>
      <vt:lpstr>2) Name 2 things you could do to check if a video is real or fake. (2 marks)</vt:lpstr>
      <vt:lpstr>3) What does 'A' stand for in the SHARE Guidelines (1 mark)</vt:lpstr>
      <vt:lpstr>4) Write down one positive and one negative of editing photos. (2 marks)</vt:lpstr>
      <vt:lpstr>5) What does 'R' stand for in the SHARE Guidelines (1 mark)</vt:lpstr>
      <vt:lpstr>6) Name the 2 key ingredients of a conspiracy theory. (2 marks)</vt:lpstr>
      <vt:lpstr>7) What does 'H' stand for in the SHARE Guidelines (1 mark)</vt:lpstr>
      <vt:lpstr>8) Name 2 things you could do to check if a profile is real or fake. (2 marks)</vt:lpstr>
      <vt:lpstr>9) What does 'E' stand for in the SHARE Guidelines (1 mark)</vt:lpstr>
      <vt:lpstr>PowerPoint Presentation</vt:lpstr>
      <vt:lpstr>11) Write down one positive and one negative of editing videos. (2 marks)</vt:lpstr>
      <vt:lpstr>12) Name 2 things you could do to check if a photo is real or fake. (2 marks)</vt:lpstr>
      <vt:lpstr>Summary</vt:lpstr>
      <vt:lpstr>Exit Pass</vt:lpstr>
      <vt:lpstr>We hope you enjoyed the programme!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Daniel Jolley</cp:lastModifiedBy>
  <cp:revision>520</cp:revision>
  <dcterms:created xsi:type="dcterms:W3CDTF">2021-07-27T15:52:08Z</dcterms:created>
  <dcterms:modified xsi:type="dcterms:W3CDTF">2021-08-20T10:55:10Z</dcterms:modified>
</cp:coreProperties>
</file>