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6"/>
  </p:notesMasterIdLst>
  <p:sldIdLst>
    <p:sldId id="287" r:id="rId2"/>
    <p:sldId id="288" r:id="rId3"/>
    <p:sldId id="781" r:id="rId4"/>
    <p:sldId id="269" r:id="rId5"/>
    <p:sldId id="778" r:id="rId6"/>
    <p:sldId id="261" r:id="rId7"/>
    <p:sldId id="262" r:id="rId8"/>
    <p:sldId id="779" r:id="rId9"/>
    <p:sldId id="268" r:id="rId10"/>
    <p:sldId id="270" r:id="rId11"/>
    <p:sldId id="263" r:id="rId12"/>
    <p:sldId id="264" r:id="rId13"/>
    <p:sldId id="258"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9D69AB-7A37-46F2-B581-5B1F09D62374}" v="1" dt="2021-08-20T10:54:22.1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8" autoAdjust="0"/>
    <p:restoredTop sz="73869" autoAdjust="0"/>
  </p:normalViewPr>
  <p:slideViewPr>
    <p:cSldViewPr snapToGrid="0">
      <p:cViewPr varScale="1">
        <p:scale>
          <a:sx n="69" d="100"/>
          <a:sy n="69" d="100"/>
        </p:scale>
        <p:origin x="585"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vonne Skipper" userId="47304323-4679-4b53-8ec3-c43ba8efb2f0" providerId="ADAL" clId="{F59E98D2-CE6C-4D70-9442-9F5B076EB38A}"/>
    <pc:docChg chg="modSld">
      <pc:chgData name="Yvonne Skipper" userId="47304323-4679-4b53-8ec3-c43ba8efb2f0" providerId="ADAL" clId="{F59E98D2-CE6C-4D70-9442-9F5B076EB38A}" dt="2021-08-02T13:59:19.933" v="1" actId="114"/>
      <pc:docMkLst>
        <pc:docMk/>
      </pc:docMkLst>
      <pc:sldChg chg="modSp mod">
        <pc:chgData name="Yvonne Skipper" userId="47304323-4679-4b53-8ec3-c43ba8efb2f0" providerId="ADAL" clId="{F59E98D2-CE6C-4D70-9442-9F5B076EB38A}" dt="2021-08-02T13:59:19.933" v="1" actId="114"/>
        <pc:sldMkLst>
          <pc:docMk/>
          <pc:sldMk cId="1269368504" sldId="268"/>
        </pc:sldMkLst>
        <pc:spChg chg="mod">
          <ac:chgData name="Yvonne Skipper" userId="47304323-4679-4b53-8ec3-c43ba8efb2f0" providerId="ADAL" clId="{F59E98D2-CE6C-4D70-9442-9F5B076EB38A}" dt="2021-08-02T13:59:19.933" v="1" actId="114"/>
          <ac:spMkLst>
            <pc:docMk/>
            <pc:sldMk cId="1269368504" sldId="268"/>
            <ac:spMk id="2" creationId="{6BD91902-C2FC-4418-89A5-B6A110F3E658}"/>
          </ac:spMkLst>
        </pc:spChg>
      </pc:sldChg>
      <pc:sldChg chg="modSp mod">
        <pc:chgData name="Yvonne Skipper" userId="47304323-4679-4b53-8ec3-c43ba8efb2f0" providerId="ADAL" clId="{F59E98D2-CE6C-4D70-9442-9F5B076EB38A}" dt="2021-08-02T13:58:22.720" v="0" actId="114"/>
        <pc:sldMkLst>
          <pc:docMk/>
          <pc:sldMk cId="1080898808" sldId="269"/>
        </pc:sldMkLst>
        <pc:spChg chg="mod">
          <ac:chgData name="Yvonne Skipper" userId="47304323-4679-4b53-8ec3-c43ba8efb2f0" providerId="ADAL" clId="{F59E98D2-CE6C-4D70-9442-9F5B076EB38A}" dt="2021-08-02T13:58:22.720" v="0" actId="114"/>
          <ac:spMkLst>
            <pc:docMk/>
            <pc:sldMk cId="1080898808" sldId="269"/>
            <ac:spMk id="2" creationId="{32DB3356-AE54-46D6-9AC2-6636BF38D16C}"/>
          </ac:spMkLst>
        </pc:spChg>
      </pc:sldChg>
    </pc:docChg>
  </pc:docChgLst>
  <pc:docChgLst>
    <pc:chgData name="Daniel Jolley" userId="S::daniel.r.jolley_northumbria.ac.uk#ext#@gla.onmicrosoft.com::ff3d0ea7-c639-45dc-9d98-7d8f553de168" providerId="AD" clId="Web-{994F10ED-D964-79FA-800F-75CB03E0DE79}"/>
    <pc:docChg chg="modSld">
      <pc:chgData name="Daniel Jolley" userId="S::daniel.r.jolley_northumbria.ac.uk#ext#@gla.onmicrosoft.com::ff3d0ea7-c639-45dc-9d98-7d8f553de168" providerId="AD" clId="Web-{994F10ED-D964-79FA-800F-75CB03E0DE79}" dt="2021-05-05T14:29:34.718" v="3" actId="20577"/>
      <pc:docMkLst>
        <pc:docMk/>
      </pc:docMkLst>
      <pc:sldChg chg="modSp">
        <pc:chgData name="Daniel Jolley" userId="S::daniel.r.jolley_northumbria.ac.uk#ext#@gla.onmicrosoft.com::ff3d0ea7-c639-45dc-9d98-7d8f553de168" providerId="AD" clId="Web-{994F10ED-D964-79FA-800F-75CB03E0DE79}" dt="2021-05-05T14:29:34.718" v="3" actId="20577"/>
        <pc:sldMkLst>
          <pc:docMk/>
          <pc:sldMk cId="2105981615" sldId="270"/>
        </pc:sldMkLst>
        <pc:spChg chg="mod">
          <ac:chgData name="Daniel Jolley" userId="S::daniel.r.jolley_northumbria.ac.uk#ext#@gla.onmicrosoft.com::ff3d0ea7-c639-45dc-9d98-7d8f553de168" providerId="AD" clId="Web-{994F10ED-D964-79FA-800F-75CB03E0DE79}" dt="2021-05-05T14:29:34.718" v="3" actId="20577"/>
          <ac:spMkLst>
            <pc:docMk/>
            <pc:sldMk cId="2105981615" sldId="270"/>
            <ac:spMk id="3" creationId="{D6B9BF40-6158-4D2B-9416-CDE8DBD047EA}"/>
          </ac:spMkLst>
        </pc:spChg>
      </pc:sldChg>
      <pc:sldChg chg="modSp">
        <pc:chgData name="Daniel Jolley" userId="S::daniel.r.jolley_northumbria.ac.uk#ext#@gla.onmicrosoft.com::ff3d0ea7-c639-45dc-9d98-7d8f553de168" providerId="AD" clId="Web-{994F10ED-D964-79FA-800F-75CB03E0DE79}" dt="2021-05-05T14:29:19.030" v="2" actId="20577"/>
        <pc:sldMkLst>
          <pc:docMk/>
          <pc:sldMk cId="917018784" sldId="779"/>
        </pc:sldMkLst>
        <pc:spChg chg="mod">
          <ac:chgData name="Daniel Jolley" userId="S::daniel.r.jolley_northumbria.ac.uk#ext#@gla.onmicrosoft.com::ff3d0ea7-c639-45dc-9d98-7d8f553de168" providerId="AD" clId="Web-{994F10ED-D964-79FA-800F-75CB03E0DE79}" dt="2021-05-05T14:29:19.030" v="2" actId="20577"/>
          <ac:spMkLst>
            <pc:docMk/>
            <pc:sldMk cId="917018784" sldId="779"/>
            <ac:spMk id="3" creationId="{5DD2C31E-2800-41E1-848C-C6AD7E035DA8}"/>
          </ac:spMkLst>
        </pc:spChg>
      </pc:sldChg>
    </pc:docChg>
  </pc:docChgLst>
  <pc:docChgLst>
    <pc:chgData name="Daniel Jolley" userId="ba7d7669-5981-497e-9568-c73a6cb4e66f" providerId="ADAL" clId="{E0B78622-03BE-4810-B67F-3144280C652F}"/>
    <pc:docChg chg="undo custSel addSld delSld modSld">
      <pc:chgData name="Daniel Jolley" userId="ba7d7669-5981-497e-9568-c73a6cb4e66f" providerId="ADAL" clId="{E0B78622-03BE-4810-B67F-3144280C652F}" dt="2021-05-05T14:43:31.101" v="2365" actId="313"/>
      <pc:docMkLst>
        <pc:docMk/>
      </pc:docMkLst>
      <pc:sldChg chg="modSp mod modNotesTx">
        <pc:chgData name="Daniel Jolley" userId="ba7d7669-5981-497e-9568-c73a6cb4e66f" providerId="ADAL" clId="{E0B78622-03BE-4810-B67F-3144280C652F}" dt="2021-05-05T14:20:47.490" v="2323" actId="20577"/>
        <pc:sldMkLst>
          <pc:docMk/>
          <pc:sldMk cId="486233363" sldId="261"/>
        </pc:sldMkLst>
        <pc:spChg chg="mod">
          <ac:chgData name="Daniel Jolley" userId="ba7d7669-5981-497e-9568-c73a6cb4e66f" providerId="ADAL" clId="{E0B78622-03BE-4810-B67F-3144280C652F}" dt="2021-05-05T12:44:11.434" v="1134" actId="113"/>
          <ac:spMkLst>
            <pc:docMk/>
            <pc:sldMk cId="486233363" sldId="261"/>
            <ac:spMk id="2" creationId="{0C2AC4C4-2B90-45C4-846A-5183409D69C7}"/>
          </ac:spMkLst>
        </pc:spChg>
        <pc:spChg chg="mod">
          <ac:chgData name="Daniel Jolley" userId="ba7d7669-5981-497e-9568-c73a6cb4e66f" providerId="ADAL" clId="{E0B78622-03BE-4810-B67F-3144280C652F}" dt="2021-05-05T14:20:26.693" v="2297" actId="20577"/>
          <ac:spMkLst>
            <pc:docMk/>
            <pc:sldMk cId="486233363" sldId="261"/>
            <ac:spMk id="3" creationId="{7DF600FE-8158-4EDD-BC26-E523B092F105}"/>
          </ac:spMkLst>
        </pc:spChg>
      </pc:sldChg>
      <pc:sldChg chg="addSp modSp mod setBg modNotesTx">
        <pc:chgData name="Daniel Jolley" userId="ba7d7669-5981-497e-9568-c73a6cb4e66f" providerId="ADAL" clId="{E0B78622-03BE-4810-B67F-3144280C652F}" dt="2021-05-05T13:00:48.075" v="2148" actId="20577"/>
        <pc:sldMkLst>
          <pc:docMk/>
          <pc:sldMk cId="3367702187" sldId="262"/>
        </pc:sldMkLst>
        <pc:spChg chg="mod">
          <ac:chgData name="Daniel Jolley" userId="ba7d7669-5981-497e-9568-c73a6cb4e66f" providerId="ADAL" clId="{E0B78622-03BE-4810-B67F-3144280C652F}" dt="2021-05-05T12:42:19.697" v="1066" actId="114"/>
          <ac:spMkLst>
            <pc:docMk/>
            <pc:sldMk cId="3367702187" sldId="262"/>
            <ac:spMk id="2" creationId="{B7D63936-BA1C-4F96-8F18-44689A7B0082}"/>
          </ac:spMkLst>
        </pc:spChg>
        <pc:spChg chg="mod">
          <ac:chgData name="Daniel Jolley" userId="ba7d7669-5981-497e-9568-c73a6cb4e66f" providerId="ADAL" clId="{E0B78622-03BE-4810-B67F-3144280C652F}" dt="2021-05-05T13:00:48.075" v="2148" actId="20577"/>
          <ac:spMkLst>
            <pc:docMk/>
            <pc:sldMk cId="3367702187" sldId="262"/>
            <ac:spMk id="3" creationId="{7EC23E9F-F9B1-4AF2-B8F8-F9BA8EEC20AC}"/>
          </ac:spMkLst>
        </pc:spChg>
        <pc:spChg chg="add">
          <ac:chgData name="Daniel Jolley" userId="ba7d7669-5981-497e-9568-c73a6cb4e66f" providerId="ADAL" clId="{E0B78622-03BE-4810-B67F-3144280C652F}" dt="2021-05-05T12:11:39.515" v="119" actId="26606"/>
          <ac:spMkLst>
            <pc:docMk/>
            <pc:sldMk cId="3367702187" sldId="262"/>
            <ac:spMk id="8" creationId="{A2679492-7988-4050-9056-542444452411}"/>
          </ac:spMkLst>
        </pc:spChg>
        <pc:spChg chg="add">
          <ac:chgData name="Daniel Jolley" userId="ba7d7669-5981-497e-9568-c73a6cb4e66f" providerId="ADAL" clId="{E0B78622-03BE-4810-B67F-3144280C652F}" dt="2021-05-05T12:11:39.515" v="119" actId="26606"/>
          <ac:spMkLst>
            <pc:docMk/>
            <pc:sldMk cId="3367702187" sldId="262"/>
            <ac:spMk id="10" creationId="{B091B163-7D61-4891-ABCF-5C13D9C418D0}"/>
          </ac:spMkLst>
        </pc:spChg>
        <pc:spChg chg="add">
          <ac:chgData name="Daniel Jolley" userId="ba7d7669-5981-497e-9568-c73a6cb4e66f" providerId="ADAL" clId="{E0B78622-03BE-4810-B67F-3144280C652F}" dt="2021-05-05T12:11:39.515" v="119" actId="26606"/>
          <ac:spMkLst>
            <pc:docMk/>
            <pc:sldMk cId="3367702187" sldId="262"/>
            <ac:spMk id="12" creationId="{6CB927A4-E432-4310-9CD5-E89FF5063179}"/>
          </ac:spMkLst>
        </pc:spChg>
        <pc:spChg chg="add">
          <ac:chgData name="Daniel Jolley" userId="ba7d7669-5981-497e-9568-c73a6cb4e66f" providerId="ADAL" clId="{E0B78622-03BE-4810-B67F-3144280C652F}" dt="2021-05-05T12:11:39.515" v="119" actId="26606"/>
          <ac:spMkLst>
            <pc:docMk/>
            <pc:sldMk cId="3367702187" sldId="262"/>
            <ac:spMk id="14" creationId="{E3020543-B24B-4EC4-8FFC-8DD88EEA91A8}"/>
          </ac:spMkLst>
        </pc:spChg>
        <pc:spChg chg="add">
          <ac:chgData name="Daniel Jolley" userId="ba7d7669-5981-497e-9568-c73a6cb4e66f" providerId="ADAL" clId="{E0B78622-03BE-4810-B67F-3144280C652F}" dt="2021-05-05T12:11:39.515" v="119" actId="26606"/>
          <ac:spMkLst>
            <pc:docMk/>
            <pc:sldMk cId="3367702187" sldId="262"/>
            <ac:spMk id="16" creationId="{1453BF6C-B012-48B7-B4E8-6D7AC7C27D02}"/>
          </ac:spMkLst>
        </pc:spChg>
        <pc:cxnChg chg="add">
          <ac:chgData name="Daniel Jolley" userId="ba7d7669-5981-497e-9568-c73a6cb4e66f" providerId="ADAL" clId="{E0B78622-03BE-4810-B67F-3144280C652F}" dt="2021-05-05T12:11:39.515" v="119" actId="26606"/>
          <ac:cxnSpMkLst>
            <pc:docMk/>
            <pc:sldMk cId="3367702187" sldId="262"/>
            <ac:cxnSpMk id="18" creationId="{C49DA8F6-BCC1-4447-B54C-57856834B94B}"/>
          </ac:cxnSpMkLst>
        </pc:cxnChg>
      </pc:sldChg>
      <pc:sldChg chg="modSp">
        <pc:chgData name="Daniel Jolley" userId="ba7d7669-5981-497e-9568-c73a6cb4e66f" providerId="ADAL" clId="{E0B78622-03BE-4810-B67F-3144280C652F}" dt="2021-05-05T12:45:06.617" v="1241" actId="20577"/>
        <pc:sldMkLst>
          <pc:docMk/>
          <pc:sldMk cId="1282509396" sldId="263"/>
        </pc:sldMkLst>
        <pc:graphicFrameChg chg="mod">
          <ac:chgData name="Daniel Jolley" userId="ba7d7669-5981-497e-9568-c73a6cb4e66f" providerId="ADAL" clId="{E0B78622-03BE-4810-B67F-3144280C652F}" dt="2021-05-05T12:45:06.617" v="1241" actId="20577"/>
          <ac:graphicFrameMkLst>
            <pc:docMk/>
            <pc:sldMk cId="1282509396" sldId="263"/>
            <ac:graphicFrameMk id="5" creationId="{437CB49F-3C0E-48F3-BD9E-C09506B96F22}"/>
          </ac:graphicFrameMkLst>
        </pc:graphicFrameChg>
      </pc:sldChg>
      <pc:sldChg chg="modSp mod">
        <pc:chgData name="Daniel Jolley" userId="ba7d7669-5981-497e-9568-c73a6cb4e66f" providerId="ADAL" clId="{E0B78622-03BE-4810-B67F-3144280C652F}" dt="2021-05-05T13:03:15.746" v="2206" actId="113"/>
        <pc:sldMkLst>
          <pc:docMk/>
          <pc:sldMk cId="318514928" sldId="264"/>
        </pc:sldMkLst>
        <pc:spChg chg="mod">
          <ac:chgData name="Daniel Jolley" userId="ba7d7669-5981-497e-9568-c73a6cb4e66f" providerId="ADAL" clId="{E0B78622-03BE-4810-B67F-3144280C652F}" dt="2021-04-29T19:36:11.228" v="68" actId="113"/>
          <ac:spMkLst>
            <pc:docMk/>
            <pc:sldMk cId="318514928" sldId="264"/>
            <ac:spMk id="2" creationId="{EAAE8E6E-517E-4F7F-ADB4-EEBC15A032E5}"/>
          </ac:spMkLst>
        </pc:spChg>
        <pc:graphicFrameChg chg="mod">
          <ac:chgData name="Daniel Jolley" userId="ba7d7669-5981-497e-9568-c73a6cb4e66f" providerId="ADAL" clId="{E0B78622-03BE-4810-B67F-3144280C652F}" dt="2021-05-05T13:03:15.746" v="2206" actId="113"/>
          <ac:graphicFrameMkLst>
            <pc:docMk/>
            <pc:sldMk cId="318514928" sldId="264"/>
            <ac:graphicFrameMk id="4" creationId="{BD95B48B-E990-4D0D-9A84-25BE1184885B}"/>
          </ac:graphicFrameMkLst>
        </pc:graphicFrameChg>
      </pc:sldChg>
      <pc:sldChg chg="modSp mod">
        <pc:chgData name="Daniel Jolley" userId="ba7d7669-5981-497e-9568-c73a6cb4e66f" providerId="ADAL" clId="{E0B78622-03BE-4810-B67F-3144280C652F}" dt="2021-04-29T19:36:19.276" v="71" actId="1076"/>
        <pc:sldMkLst>
          <pc:docMk/>
          <pc:sldMk cId="2272912071" sldId="265"/>
        </pc:sldMkLst>
        <pc:picChg chg="mod">
          <ac:chgData name="Daniel Jolley" userId="ba7d7669-5981-497e-9568-c73a6cb4e66f" providerId="ADAL" clId="{E0B78622-03BE-4810-B67F-3144280C652F}" dt="2021-04-29T19:36:19.276" v="71" actId="1076"/>
          <ac:picMkLst>
            <pc:docMk/>
            <pc:sldMk cId="2272912071" sldId="265"/>
            <ac:picMk id="4" creationId="{EAC238F7-19F7-46AF-9998-FFAD48D4D2AA}"/>
          </ac:picMkLst>
        </pc:picChg>
      </pc:sldChg>
      <pc:sldChg chg="addSp delSp modSp mod">
        <pc:chgData name="Daniel Jolley" userId="ba7d7669-5981-497e-9568-c73a6cb4e66f" providerId="ADAL" clId="{E0B78622-03BE-4810-B67F-3144280C652F}" dt="2021-05-05T13:03:42.203" v="2207" actId="1076"/>
        <pc:sldMkLst>
          <pc:docMk/>
          <pc:sldMk cId="132985243" sldId="267"/>
        </pc:sldMkLst>
        <pc:spChg chg="del">
          <ac:chgData name="Daniel Jolley" userId="ba7d7669-5981-497e-9568-c73a6cb4e66f" providerId="ADAL" clId="{E0B78622-03BE-4810-B67F-3144280C652F}" dt="2021-04-29T19:35:08.682" v="63" actId="21"/>
          <ac:spMkLst>
            <pc:docMk/>
            <pc:sldMk cId="132985243" sldId="267"/>
            <ac:spMk id="2" creationId="{F723A0D2-C875-48D1-8D3A-B44FC58C579D}"/>
          </ac:spMkLst>
        </pc:spChg>
        <pc:spChg chg="del">
          <ac:chgData name="Daniel Jolley" userId="ba7d7669-5981-497e-9568-c73a6cb4e66f" providerId="ADAL" clId="{E0B78622-03BE-4810-B67F-3144280C652F}" dt="2021-04-29T19:35:11.623" v="64" actId="21"/>
          <ac:spMkLst>
            <pc:docMk/>
            <pc:sldMk cId="132985243" sldId="267"/>
            <ac:spMk id="9" creationId="{D5462A87-B874-47FA-AAF7-CA09BF6F5B47}"/>
          </ac:spMkLst>
        </pc:spChg>
        <pc:picChg chg="add del mod">
          <ac:chgData name="Daniel Jolley" userId="ba7d7669-5981-497e-9568-c73a6cb4e66f" providerId="ADAL" clId="{E0B78622-03BE-4810-B67F-3144280C652F}" dt="2021-05-05T13:03:42.203" v="2207" actId="1076"/>
          <ac:picMkLst>
            <pc:docMk/>
            <pc:sldMk cId="132985243" sldId="267"/>
            <ac:picMk id="1026" creationId="{5EC30241-CE21-467A-96EF-FDD2FD1CEC76}"/>
          </ac:picMkLst>
        </pc:picChg>
      </pc:sldChg>
      <pc:sldChg chg="addSp delSp modSp mod setBg">
        <pc:chgData name="Daniel Jolley" userId="ba7d7669-5981-497e-9568-c73a6cb4e66f" providerId="ADAL" clId="{E0B78622-03BE-4810-B67F-3144280C652F}" dt="2021-05-05T12:58:54.474" v="2134" actId="404"/>
        <pc:sldMkLst>
          <pc:docMk/>
          <pc:sldMk cId="1269368504" sldId="268"/>
        </pc:sldMkLst>
        <pc:spChg chg="mod">
          <ac:chgData name="Daniel Jolley" userId="ba7d7669-5981-497e-9568-c73a6cb4e66f" providerId="ADAL" clId="{E0B78622-03BE-4810-B67F-3144280C652F}" dt="2021-05-05T12:45:35.129" v="1301" actId="114"/>
          <ac:spMkLst>
            <pc:docMk/>
            <pc:sldMk cId="1269368504" sldId="268"/>
            <ac:spMk id="2" creationId="{6BD91902-C2FC-4418-89A5-B6A110F3E658}"/>
          </ac:spMkLst>
        </pc:spChg>
        <pc:spChg chg="del">
          <ac:chgData name="Daniel Jolley" userId="ba7d7669-5981-497e-9568-c73a6cb4e66f" providerId="ADAL" clId="{E0B78622-03BE-4810-B67F-3144280C652F}" dt="2021-05-05T12:12:28.434" v="141" actId="26606"/>
          <ac:spMkLst>
            <pc:docMk/>
            <pc:sldMk cId="1269368504" sldId="268"/>
            <ac:spMk id="3" creationId="{A0550C35-E06B-4A96-A63C-E55D4E6FD85F}"/>
          </ac:spMkLst>
        </pc:spChg>
        <pc:spChg chg="add">
          <ac:chgData name="Daniel Jolley" userId="ba7d7669-5981-497e-9568-c73a6cb4e66f" providerId="ADAL" clId="{E0B78622-03BE-4810-B67F-3144280C652F}" dt="2021-05-05T12:12:28.434" v="141" actId="26606"/>
          <ac:spMkLst>
            <pc:docMk/>
            <pc:sldMk cId="1269368504" sldId="268"/>
            <ac:spMk id="9" creationId="{2659FDB4-FCBE-4A89-B46D-43D4FA54464D}"/>
          </ac:spMkLst>
        </pc:spChg>
        <pc:graphicFrameChg chg="add mod modGraphic">
          <ac:chgData name="Daniel Jolley" userId="ba7d7669-5981-497e-9568-c73a6cb4e66f" providerId="ADAL" clId="{E0B78622-03BE-4810-B67F-3144280C652F}" dt="2021-05-05T12:58:54.474" v="2134" actId="404"/>
          <ac:graphicFrameMkLst>
            <pc:docMk/>
            <pc:sldMk cId="1269368504" sldId="268"/>
            <ac:graphicFrameMk id="5" creationId="{9992441C-3409-448F-9660-A6A26406452C}"/>
          </ac:graphicFrameMkLst>
        </pc:graphicFrameChg>
        <pc:cxnChg chg="add">
          <ac:chgData name="Daniel Jolley" userId="ba7d7669-5981-497e-9568-c73a6cb4e66f" providerId="ADAL" clId="{E0B78622-03BE-4810-B67F-3144280C652F}" dt="2021-05-05T12:12:28.434" v="141" actId="26606"/>
          <ac:cxnSpMkLst>
            <pc:docMk/>
            <pc:sldMk cId="1269368504" sldId="268"/>
            <ac:cxnSpMk id="11" creationId="{C8F51B3F-8331-4E4A-AE96-D47B1006EEAD}"/>
          </ac:cxnSpMkLst>
        </pc:cxnChg>
      </pc:sldChg>
      <pc:sldChg chg="modSp mod modAnim">
        <pc:chgData name="Daniel Jolley" userId="ba7d7669-5981-497e-9568-c73a6cb4e66f" providerId="ADAL" clId="{E0B78622-03BE-4810-B67F-3144280C652F}" dt="2021-05-05T14:20:21.841" v="2296" actId="20577"/>
        <pc:sldMkLst>
          <pc:docMk/>
          <pc:sldMk cId="1080898808" sldId="269"/>
        </pc:sldMkLst>
        <pc:spChg chg="mod">
          <ac:chgData name="Daniel Jolley" userId="ba7d7669-5981-497e-9568-c73a6cb4e66f" providerId="ADAL" clId="{E0B78622-03BE-4810-B67F-3144280C652F}" dt="2021-05-05T12:59:17.175" v="2135" actId="114"/>
          <ac:spMkLst>
            <pc:docMk/>
            <pc:sldMk cId="1080898808" sldId="269"/>
            <ac:spMk id="2" creationId="{32DB3356-AE54-46D6-9AC2-6636BF38D16C}"/>
          </ac:spMkLst>
        </pc:spChg>
        <pc:spChg chg="mod">
          <ac:chgData name="Daniel Jolley" userId="ba7d7669-5981-497e-9568-c73a6cb4e66f" providerId="ADAL" clId="{E0B78622-03BE-4810-B67F-3144280C652F}" dt="2021-05-05T14:20:21.841" v="2296" actId="20577"/>
          <ac:spMkLst>
            <pc:docMk/>
            <pc:sldMk cId="1080898808" sldId="269"/>
            <ac:spMk id="3" creationId="{7F8E1B66-AFA8-44DE-B8E3-21AAE7DDED21}"/>
          </ac:spMkLst>
        </pc:spChg>
      </pc:sldChg>
      <pc:sldChg chg="modSp mod modNotesTx">
        <pc:chgData name="Daniel Jolley" userId="ba7d7669-5981-497e-9568-c73a6cb4e66f" providerId="ADAL" clId="{E0B78622-03BE-4810-B67F-3144280C652F}" dt="2021-05-05T14:21:06.414" v="2331" actId="20577"/>
        <pc:sldMkLst>
          <pc:docMk/>
          <pc:sldMk cId="2105981615" sldId="270"/>
        </pc:sldMkLst>
        <pc:spChg chg="mod">
          <ac:chgData name="Daniel Jolley" userId="ba7d7669-5981-497e-9568-c73a6cb4e66f" providerId="ADAL" clId="{E0B78622-03BE-4810-B67F-3144280C652F}" dt="2021-05-05T12:44:46.909" v="1213" actId="6549"/>
          <ac:spMkLst>
            <pc:docMk/>
            <pc:sldMk cId="2105981615" sldId="270"/>
            <ac:spMk id="2" creationId="{015A43BC-5628-42B6-B21F-324596429831}"/>
          </ac:spMkLst>
        </pc:spChg>
      </pc:sldChg>
      <pc:sldChg chg="modSp">
        <pc:chgData name="Daniel Jolley" userId="ba7d7669-5981-497e-9568-c73a6cb4e66f" providerId="ADAL" clId="{E0B78622-03BE-4810-B67F-3144280C652F}" dt="2021-04-29T19:34:52.755" v="59" actId="20577"/>
        <pc:sldMkLst>
          <pc:docMk/>
          <pc:sldMk cId="1653594236" sldId="288"/>
        </pc:sldMkLst>
        <pc:graphicFrameChg chg="mod">
          <ac:chgData name="Daniel Jolley" userId="ba7d7669-5981-497e-9568-c73a6cb4e66f" providerId="ADAL" clId="{E0B78622-03BE-4810-B67F-3144280C652F}" dt="2021-04-29T19:34:52.755" v="59" actId="20577"/>
          <ac:graphicFrameMkLst>
            <pc:docMk/>
            <pc:sldMk cId="1653594236" sldId="288"/>
            <ac:graphicFrameMk id="5" creationId="{9AF00E63-2D1F-44D0-9D85-8F35A6185453}"/>
          </ac:graphicFrameMkLst>
        </pc:graphicFrameChg>
      </pc:sldChg>
      <pc:sldChg chg="del">
        <pc:chgData name="Daniel Jolley" userId="ba7d7669-5981-497e-9568-c73a6cb4e66f" providerId="ADAL" clId="{E0B78622-03BE-4810-B67F-3144280C652F}" dt="2021-05-05T12:11:20.431" v="118" actId="47"/>
        <pc:sldMkLst>
          <pc:docMk/>
          <pc:sldMk cId="1517949026" sldId="289"/>
        </pc:sldMkLst>
      </pc:sldChg>
      <pc:sldChg chg="modSp add mod modAnim">
        <pc:chgData name="Daniel Jolley" userId="ba7d7669-5981-497e-9568-c73a6cb4e66f" providerId="ADAL" clId="{E0B78622-03BE-4810-B67F-3144280C652F}" dt="2021-05-05T13:02:52.993" v="2205" actId="114"/>
        <pc:sldMkLst>
          <pc:docMk/>
          <pc:sldMk cId="2152065941" sldId="778"/>
        </pc:sldMkLst>
        <pc:spChg chg="mod">
          <ac:chgData name="Daniel Jolley" userId="ba7d7669-5981-497e-9568-c73a6cb4e66f" providerId="ADAL" clId="{E0B78622-03BE-4810-B67F-3144280C652F}" dt="2021-05-05T13:02:52.993" v="2205" actId="114"/>
          <ac:spMkLst>
            <pc:docMk/>
            <pc:sldMk cId="2152065941" sldId="778"/>
            <ac:spMk id="5" creationId="{AEBACE36-7211-43B5-9BED-7442E8D1846B}"/>
          </ac:spMkLst>
        </pc:spChg>
        <pc:spChg chg="mod">
          <ac:chgData name="Daniel Jolley" userId="ba7d7669-5981-497e-9568-c73a6cb4e66f" providerId="ADAL" clId="{E0B78622-03BE-4810-B67F-3144280C652F}" dt="2021-05-05T12:27:19.890" v="170" actId="14100"/>
          <ac:spMkLst>
            <pc:docMk/>
            <pc:sldMk cId="2152065941" sldId="778"/>
            <ac:spMk id="6" creationId="{770714E1-8691-4E79-B0B1-38836D8DE7DE}"/>
          </ac:spMkLst>
        </pc:spChg>
        <pc:picChg chg="mod">
          <ac:chgData name="Daniel Jolley" userId="ba7d7669-5981-497e-9568-c73a6cb4e66f" providerId="ADAL" clId="{E0B78622-03BE-4810-B67F-3144280C652F}" dt="2021-05-05T12:27:35.036" v="171" actId="207"/>
          <ac:picMkLst>
            <pc:docMk/>
            <pc:sldMk cId="2152065941" sldId="778"/>
            <ac:picMk id="4" creationId="{BDA8756B-43DC-40A4-A159-9B50D674CA5B}"/>
          </ac:picMkLst>
        </pc:picChg>
      </pc:sldChg>
      <pc:sldChg chg="addSp modSp new mod modAnim modNotesTx">
        <pc:chgData name="Daniel Jolley" userId="ba7d7669-5981-497e-9568-c73a6cb4e66f" providerId="ADAL" clId="{E0B78622-03BE-4810-B67F-3144280C652F}" dt="2021-05-05T14:43:31.101" v="2365" actId="313"/>
        <pc:sldMkLst>
          <pc:docMk/>
          <pc:sldMk cId="917018784" sldId="779"/>
        </pc:sldMkLst>
        <pc:spChg chg="mod">
          <ac:chgData name="Daniel Jolley" userId="ba7d7669-5981-497e-9568-c73a6cb4e66f" providerId="ADAL" clId="{E0B78622-03BE-4810-B67F-3144280C652F}" dt="2021-05-05T12:58:41.339" v="2131" actId="113"/>
          <ac:spMkLst>
            <pc:docMk/>
            <pc:sldMk cId="917018784" sldId="779"/>
            <ac:spMk id="2" creationId="{8D80D458-9CF2-472F-AB14-064B1CE36EEF}"/>
          </ac:spMkLst>
        </pc:spChg>
        <pc:spChg chg="mod">
          <ac:chgData name="Daniel Jolley" userId="ba7d7669-5981-497e-9568-c73a6cb4e66f" providerId="ADAL" clId="{E0B78622-03BE-4810-B67F-3144280C652F}" dt="2021-05-05T13:01:15.972" v="2181" actId="20577"/>
          <ac:spMkLst>
            <pc:docMk/>
            <pc:sldMk cId="917018784" sldId="779"/>
            <ac:spMk id="3" creationId="{5DD2C31E-2800-41E1-848C-C6AD7E035DA8}"/>
          </ac:spMkLst>
        </pc:spChg>
        <pc:spChg chg="add mod">
          <ac:chgData name="Daniel Jolley" userId="ba7d7669-5981-497e-9568-c73a6cb4e66f" providerId="ADAL" clId="{E0B78622-03BE-4810-B67F-3144280C652F}" dt="2021-05-05T14:42:52.131" v="2335" actId="208"/>
          <ac:spMkLst>
            <pc:docMk/>
            <pc:sldMk cId="917018784" sldId="779"/>
            <ac:spMk id="4" creationId="{5FC9C5C0-4F03-490C-88E0-C8F753DBC832}"/>
          </ac:spMkLst>
        </pc:spChg>
        <pc:spChg chg="add mod">
          <ac:chgData name="Daniel Jolley" userId="ba7d7669-5981-497e-9568-c73a6cb4e66f" providerId="ADAL" clId="{E0B78622-03BE-4810-B67F-3144280C652F}" dt="2021-05-05T14:43:00.022" v="2339" actId="14100"/>
          <ac:spMkLst>
            <pc:docMk/>
            <pc:sldMk cId="917018784" sldId="779"/>
            <ac:spMk id="5" creationId="{494AAE7A-4F1E-4931-B6D1-FF601D21CADC}"/>
          </ac:spMkLst>
        </pc:spChg>
      </pc:sldChg>
      <pc:sldChg chg="addSp delSp modSp del mod">
        <pc:chgData name="Daniel Jolley" userId="ba7d7669-5981-497e-9568-c73a6cb4e66f" providerId="ADAL" clId="{E0B78622-03BE-4810-B67F-3144280C652F}" dt="2021-05-05T13:22:59.566" v="2215" actId="47"/>
        <pc:sldMkLst>
          <pc:docMk/>
          <pc:sldMk cId="1874121032" sldId="780"/>
        </pc:sldMkLst>
        <pc:picChg chg="del">
          <ac:chgData name="Daniel Jolley" userId="ba7d7669-5981-497e-9568-c73a6cb4e66f" providerId="ADAL" clId="{E0B78622-03BE-4810-B67F-3144280C652F}" dt="2021-05-05T13:22:45.482" v="2208" actId="478"/>
          <ac:picMkLst>
            <pc:docMk/>
            <pc:sldMk cId="1874121032" sldId="780"/>
            <ac:picMk id="2" creationId="{38C9B342-3453-4AEB-8E47-CB0C242C07CE}"/>
          </ac:picMkLst>
        </pc:picChg>
        <pc:picChg chg="add mod">
          <ac:chgData name="Daniel Jolley" userId="ba7d7669-5981-497e-9568-c73a6cb4e66f" providerId="ADAL" clId="{E0B78622-03BE-4810-B67F-3144280C652F}" dt="2021-05-05T13:22:45.882" v="2209"/>
          <ac:picMkLst>
            <pc:docMk/>
            <pc:sldMk cId="1874121032" sldId="780"/>
            <ac:picMk id="5" creationId="{A7FB86D1-81C3-42E7-A514-79B9EBF0597F}"/>
          </ac:picMkLst>
        </pc:picChg>
      </pc:sldChg>
      <pc:sldChg chg="addSp delSp modSp new mod">
        <pc:chgData name="Daniel Jolley" userId="ba7d7669-5981-497e-9568-c73a6cb4e66f" providerId="ADAL" clId="{E0B78622-03BE-4810-B67F-3144280C652F}" dt="2021-05-05T13:22:57.979" v="2214" actId="1076"/>
        <pc:sldMkLst>
          <pc:docMk/>
          <pc:sldMk cId="1212582388" sldId="781"/>
        </pc:sldMkLst>
        <pc:spChg chg="del">
          <ac:chgData name="Daniel Jolley" userId="ba7d7669-5981-497e-9568-c73a6cb4e66f" providerId="ADAL" clId="{E0B78622-03BE-4810-B67F-3144280C652F}" dt="2021-05-05T13:22:53.221" v="2211" actId="478"/>
          <ac:spMkLst>
            <pc:docMk/>
            <pc:sldMk cId="1212582388" sldId="781"/>
            <ac:spMk id="2" creationId="{A231968E-C4E4-422E-BBE4-BED8B9C16BA4}"/>
          </ac:spMkLst>
        </pc:spChg>
        <pc:spChg chg="del">
          <ac:chgData name="Daniel Jolley" userId="ba7d7669-5981-497e-9568-c73a6cb4e66f" providerId="ADAL" clId="{E0B78622-03BE-4810-B67F-3144280C652F}" dt="2021-05-05T13:22:55.015" v="2212" actId="478"/>
          <ac:spMkLst>
            <pc:docMk/>
            <pc:sldMk cId="1212582388" sldId="781"/>
            <ac:spMk id="3" creationId="{1C6B8E43-686A-4800-84E1-AA5C253B4A1F}"/>
          </ac:spMkLst>
        </pc:spChg>
        <pc:picChg chg="add mod">
          <ac:chgData name="Daniel Jolley" userId="ba7d7669-5981-497e-9568-c73a6cb4e66f" providerId="ADAL" clId="{E0B78622-03BE-4810-B67F-3144280C652F}" dt="2021-05-05T13:22:57.979" v="2214" actId="1076"/>
          <ac:picMkLst>
            <pc:docMk/>
            <pc:sldMk cId="1212582388" sldId="781"/>
            <ac:picMk id="4" creationId="{8B340682-FFD0-4388-9AA0-4BEC575FFC65}"/>
          </ac:picMkLst>
        </pc:picChg>
      </pc:sldChg>
    </pc:docChg>
  </pc:docChgLst>
  <pc:docChgLst>
    <pc:chgData name="Daniel Jolley" userId="S::daniel.r.jolley_northumbria.ac.uk#ext#@gla.onmicrosoft.com::ff3d0ea7-c639-45dc-9d98-7d8f553de168" providerId="AD" clId="Web-{89F77F9F-E091-7B47-7A68-38A22C0D1DCB}"/>
    <pc:docChg chg="addSld modSld">
      <pc:chgData name="Daniel Jolley" userId="S::daniel.r.jolley_northumbria.ac.uk#ext#@gla.onmicrosoft.com::ff3d0ea7-c639-45dc-9d98-7d8f553de168" providerId="AD" clId="Web-{89F77F9F-E091-7B47-7A68-38A22C0D1DCB}" dt="2021-05-05T12:10:36.554" v="10"/>
      <pc:docMkLst>
        <pc:docMk/>
      </pc:docMkLst>
      <pc:sldChg chg="addSp delSp modSp new">
        <pc:chgData name="Daniel Jolley" userId="S::daniel.r.jolley_northumbria.ac.uk#ext#@gla.onmicrosoft.com::ff3d0ea7-c639-45dc-9d98-7d8f553de168" providerId="AD" clId="Web-{89F77F9F-E091-7B47-7A68-38A22C0D1DCB}" dt="2021-05-05T12:10:36.554" v="10"/>
        <pc:sldMkLst>
          <pc:docMk/>
          <pc:sldMk cId="1517949026" sldId="289"/>
        </pc:sldMkLst>
        <pc:spChg chg="del">
          <ac:chgData name="Daniel Jolley" userId="S::daniel.r.jolley_northumbria.ac.uk#ext#@gla.onmicrosoft.com::ff3d0ea7-c639-45dc-9d98-7d8f553de168" providerId="AD" clId="Web-{89F77F9F-E091-7B47-7A68-38A22C0D1DCB}" dt="2021-05-05T12:10:05.318" v="1"/>
          <ac:spMkLst>
            <pc:docMk/>
            <pc:sldMk cId="1517949026" sldId="289"/>
            <ac:spMk id="3" creationId="{23C69F4F-6512-4A9A-B8D2-969A779AF122}"/>
          </ac:spMkLst>
        </pc:spChg>
        <pc:spChg chg="add del mod">
          <ac:chgData name="Daniel Jolley" userId="S::daniel.r.jolley_northumbria.ac.uk#ext#@gla.onmicrosoft.com::ff3d0ea7-c639-45dc-9d98-7d8f553de168" providerId="AD" clId="Web-{89F77F9F-E091-7B47-7A68-38A22C0D1DCB}" dt="2021-05-05T12:10:19.819" v="5"/>
          <ac:spMkLst>
            <pc:docMk/>
            <pc:sldMk cId="1517949026" sldId="289"/>
            <ac:spMk id="7" creationId="{839C9AD6-A219-404C-960F-1D958B37C1E4}"/>
          </ac:spMkLst>
        </pc:spChg>
        <pc:spChg chg="add mod">
          <ac:chgData name="Daniel Jolley" userId="S::daniel.r.jolley_northumbria.ac.uk#ext#@gla.onmicrosoft.com::ff3d0ea7-c639-45dc-9d98-7d8f553de168" providerId="AD" clId="Web-{89F77F9F-E091-7B47-7A68-38A22C0D1DCB}" dt="2021-05-05T12:10:36.554" v="10"/>
          <ac:spMkLst>
            <pc:docMk/>
            <pc:sldMk cId="1517949026" sldId="289"/>
            <ac:spMk id="11" creationId="{60AC147D-FB4A-4646-A9BE-9315D03936A2}"/>
          </ac:spMkLst>
        </pc:spChg>
        <pc:picChg chg="add del mod ord">
          <ac:chgData name="Daniel Jolley" userId="S::daniel.r.jolley_northumbria.ac.uk#ext#@gla.onmicrosoft.com::ff3d0ea7-c639-45dc-9d98-7d8f553de168" providerId="AD" clId="Web-{89F77F9F-E091-7B47-7A68-38A22C0D1DCB}" dt="2021-05-05T12:10:17.147" v="4"/>
          <ac:picMkLst>
            <pc:docMk/>
            <pc:sldMk cId="1517949026" sldId="289"/>
            <ac:picMk id="4" creationId="{5E9AFE8B-AB1D-4267-B496-BAC0E0803BC6}"/>
          </ac:picMkLst>
        </pc:picChg>
        <pc:picChg chg="add mod">
          <ac:chgData name="Daniel Jolley" userId="S::daniel.r.jolley_northumbria.ac.uk#ext#@gla.onmicrosoft.com::ff3d0ea7-c639-45dc-9d98-7d8f553de168" providerId="AD" clId="Web-{89F77F9F-E091-7B47-7A68-38A22C0D1DCB}" dt="2021-05-05T12:10:15.662" v="3" actId="1076"/>
          <ac:picMkLst>
            <pc:docMk/>
            <pc:sldMk cId="1517949026" sldId="289"/>
            <ac:picMk id="5" creationId="{45992616-3CFB-460A-AC6F-5F2B0780EB54}"/>
          </ac:picMkLst>
        </pc:picChg>
        <pc:picChg chg="add del mod ord">
          <ac:chgData name="Daniel Jolley" userId="S::daniel.r.jolley_northumbria.ac.uk#ext#@gla.onmicrosoft.com::ff3d0ea7-c639-45dc-9d98-7d8f553de168" providerId="AD" clId="Web-{89F77F9F-E091-7B47-7A68-38A22C0D1DCB}" dt="2021-05-05T12:10:36.554" v="10"/>
          <ac:picMkLst>
            <pc:docMk/>
            <pc:sldMk cId="1517949026" sldId="289"/>
            <ac:picMk id="8" creationId="{8570634E-7DD3-4A63-A3C4-EBF767FF9DEF}"/>
          </ac:picMkLst>
        </pc:picChg>
        <pc:picChg chg="add mod">
          <ac:chgData name="Daniel Jolley" userId="S::daniel.r.jolley_northumbria.ac.uk#ext#@gla.onmicrosoft.com::ff3d0ea7-c639-45dc-9d98-7d8f553de168" providerId="AD" clId="Web-{89F77F9F-E091-7B47-7A68-38A22C0D1DCB}" dt="2021-05-05T12:10:26.147" v="8" actId="1076"/>
          <ac:picMkLst>
            <pc:docMk/>
            <pc:sldMk cId="1517949026" sldId="289"/>
            <ac:picMk id="9" creationId="{3EFD01D5-2BBC-45E5-B981-1050EADF5CEF}"/>
          </ac:picMkLst>
        </pc:picChg>
      </pc:sldChg>
    </pc:docChg>
  </pc:docChgLst>
  <pc:docChgLst>
    <pc:chgData name="Daniel Jolley" userId="ba7d7669-5981-497e-9568-c73a6cb4e66f" providerId="ADAL" clId="{459D69AB-7A37-46F2-B581-5B1F09D62374}"/>
    <pc:docChg chg="modSld">
      <pc:chgData name="Daniel Jolley" userId="ba7d7669-5981-497e-9568-c73a6cb4e66f" providerId="ADAL" clId="{459D69AB-7A37-46F2-B581-5B1F09D62374}" dt="2021-08-20T10:56:34.467" v="7" actId="20577"/>
      <pc:docMkLst>
        <pc:docMk/>
      </pc:docMkLst>
      <pc:sldChg chg="modSp mod">
        <pc:chgData name="Daniel Jolley" userId="ba7d7669-5981-497e-9568-c73a6cb4e66f" providerId="ADAL" clId="{459D69AB-7A37-46F2-B581-5B1F09D62374}" dt="2021-08-20T10:41:46.660" v="3" actId="1036"/>
        <pc:sldMkLst>
          <pc:docMk/>
          <pc:sldMk cId="486233363" sldId="261"/>
        </pc:sldMkLst>
        <pc:picChg chg="mod">
          <ac:chgData name="Daniel Jolley" userId="ba7d7669-5981-497e-9568-c73a6cb4e66f" providerId="ADAL" clId="{459D69AB-7A37-46F2-B581-5B1F09D62374}" dt="2021-08-20T10:41:46.660" v="3" actId="1036"/>
          <ac:picMkLst>
            <pc:docMk/>
            <pc:sldMk cId="486233363" sldId="261"/>
            <ac:picMk id="4" creationId="{EF848A0C-15AE-4CDA-BFCE-21D2DCFE0B72}"/>
          </ac:picMkLst>
        </pc:picChg>
      </pc:sldChg>
      <pc:sldChg chg="modSp mod">
        <pc:chgData name="Daniel Jolley" userId="ba7d7669-5981-497e-9568-c73a6cb4e66f" providerId="ADAL" clId="{459D69AB-7A37-46F2-B581-5B1F09D62374}" dt="2021-08-20T10:41:20.099" v="1" actId="114"/>
        <pc:sldMkLst>
          <pc:docMk/>
          <pc:sldMk cId="1080898808" sldId="269"/>
        </pc:sldMkLst>
        <pc:spChg chg="mod">
          <ac:chgData name="Daniel Jolley" userId="ba7d7669-5981-497e-9568-c73a6cb4e66f" providerId="ADAL" clId="{459D69AB-7A37-46F2-B581-5B1F09D62374}" dt="2021-08-20T10:41:20.099" v="1" actId="114"/>
          <ac:spMkLst>
            <pc:docMk/>
            <pc:sldMk cId="1080898808" sldId="269"/>
            <ac:spMk id="2" creationId="{32DB3356-AE54-46D6-9AC2-6636BF38D16C}"/>
          </ac:spMkLst>
        </pc:spChg>
      </pc:sldChg>
      <pc:sldChg chg="modSp mod">
        <pc:chgData name="Daniel Jolley" userId="ba7d7669-5981-497e-9568-c73a6cb4e66f" providerId="ADAL" clId="{459D69AB-7A37-46F2-B581-5B1F09D62374}" dt="2021-08-20T10:41:59.850" v="4" actId="1076"/>
        <pc:sldMkLst>
          <pc:docMk/>
          <pc:sldMk cId="2105981615" sldId="270"/>
        </pc:sldMkLst>
        <pc:picChg chg="mod">
          <ac:chgData name="Daniel Jolley" userId="ba7d7669-5981-497e-9568-c73a6cb4e66f" providerId="ADAL" clId="{459D69AB-7A37-46F2-B581-5B1F09D62374}" dt="2021-08-20T10:41:59.850" v="4" actId="1076"/>
          <ac:picMkLst>
            <pc:docMk/>
            <pc:sldMk cId="2105981615" sldId="270"/>
            <ac:picMk id="4" creationId="{4F216C01-FE45-405F-B1CC-9EDE2076C217}"/>
          </ac:picMkLst>
        </pc:picChg>
      </pc:sldChg>
      <pc:sldChg chg="addSp modSp mod">
        <pc:chgData name="Daniel Jolley" userId="ba7d7669-5981-497e-9568-c73a6cb4e66f" providerId="ADAL" clId="{459D69AB-7A37-46F2-B581-5B1F09D62374}" dt="2021-08-20T10:56:34.467" v="7" actId="20577"/>
        <pc:sldMkLst>
          <pc:docMk/>
          <pc:sldMk cId="3733332605" sldId="287"/>
        </pc:sldMkLst>
        <pc:spChg chg="add mod">
          <ac:chgData name="Daniel Jolley" userId="ba7d7669-5981-497e-9568-c73a6cb4e66f" providerId="ADAL" clId="{459D69AB-7A37-46F2-B581-5B1F09D62374}" dt="2021-08-20T10:56:34.467" v="7" actId="20577"/>
          <ac:spMkLst>
            <pc:docMk/>
            <pc:sldMk cId="3733332605" sldId="287"/>
            <ac:spMk id="9" creationId="{411B7AD0-CAF0-41E2-9CA1-B0D683D6C224}"/>
          </ac:spMkLst>
        </pc:spChg>
      </pc:sldChg>
    </pc:docChg>
  </pc:docChgLst>
  <pc:docChgLst>
    <pc:chgData name="Daniel Jolley" userId="S::daniel.r.jolley_northumbria.ac.uk#ext#@gla.onmicrosoft.com::ff3d0ea7-c639-45dc-9d98-7d8f553de168" providerId="AD" clId="Web-{D8ECC49F-400D-2000-CDF4-C4C486D38B1E}"/>
    <pc:docChg chg="addSld delSld modSld">
      <pc:chgData name="Daniel Jolley" userId="S::daniel.r.jolley_northumbria.ac.uk#ext#@gla.onmicrosoft.com::ff3d0ea7-c639-45dc-9d98-7d8f553de168" providerId="AD" clId="Web-{D8ECC49F-400D-2000-CDF4-C4C486D38B1E}" dt="2021-05-05T13:21:59.033" v="62"/>
      <pc:docMkLst>
        <pc:docMk/>
      </pc:docMkLst>
      <pc:sldChg chg="modNotes">
        <pc:chgData name="Daniel Jolley" userId="S::daniel.r.jolley_northumbria.ac.uk#ext#@gla.onmicrosoft.com::ff3d0ea7-c639-45dc-9d98-7d8f553de168" providerId="AD" clId="Web-{D8ECC49F-400D-2000-CDF4-C4C486D38B1E}" dt="2021-05-05T13:21:25.998" v="27"/>
        <pc:sldMkLst>
          <pc:docMk/>
          <pc:sldMk cId="3367702187" sldId="262"/>
        </pc:sldMkLst>
      </pc:sldChg>
      <pc:sldChg chg="modNotes">
        <pc:chgData name="Daniel Jolley" userId="S::daniel.r.jolley_northumbria.ac.uk#ext#@gla.onmicrosoft.com::ff3d0ea7-c639-45dc-9d98-7d8f553de168" providerId="AD" clId="Web-{D8ECC49F-400D-2000-CDF4-C4C486D38B1E}" dt="2021-05-05T13:21:59.033" v="62"/>
        <pc:sldMkLst>
          <pc:docMk/>
          <pc:sldMk cId="1282509396" sldId="263"/>
        </pc:sldMkLst>
      </pc:sldChg>
      <pc:sldChg chg="del">
        <pc:chgData name="Daniel Jolley" userId="S::daniel.r.jolley_northumbria.ac.uk#ext#@gla.onmicrosoft.com::ff3d0ea7-c639-45dc-9d98-7d8f553de168" providerId="AD" clId="Web-{D8ECC49F-400D-2000-CDF4-C4C486D38B1E}" dt="2021-05-05T13:04:29.637" v="3"/>
        <pc:sldMkLst>
          <pc:docMk/>
          <pc:sldMk cId="132985243" sldId="267"/>
        </pc:sldMkLst>
      </pc:sldChg>
      <pc:sldChg chg="modSp modNotes">
        <pc:chgData name="Daniel Jolley" userId="S::daniel.r.jolley_northumbria.ac.uk#ext#@gla.onmicrosoft.com::ff3d0ea7-c639-45dc-9d98-7d8f553de168" providerId="AD" clId="Web-{D8ECC49F-400D-2000-CDF4-C4C486D38B1E}" dt="2021-05-05T13:21:50.750" v="61"/>
        <pc:sldMkLst>
          <pc:docMk/>
          <pc:sldMk cId="1269368504" sldId="268"/>
        </pc:sldMkLst>
        <pc:graphicFrameChg chg="mod modGraphic">
          <ac:chgData name="Daniel Jolley" userId="S::daniel.r.jolley_northumbria.ac.uk#ext#@gla.onmicrosoft.com::ff3d0ea7-c639-45dc-9d98-7d8f553de168" providerId="AD" clId="Web-{D8ECC49F-400D-2000-CDF4-C4C486D38B1E}" dt="2021-05-05T13:06:58.898" v="17" actId="20577"/>
          <ac:graphicFrameMkLst>
            <pc:docMk/>
            <pc:sldMk cId="1269368504" sldId="268"/>
            <ac:graphicFrameMk id="5" creationId="{9992441C-3409-448F-9660-A6A26406452C}"/>
          </ac:graphicFrameMkLst>
        </pc:graphicFrameChg>
      </pc:sldChg>
      <pc:sldChg chg="modNotes">
        <pc:chgData name="Daniel Jolley" userId="S::daniel.r.jolley_northumbria.ac.uk#ext#@gla.onmicrosoft.com::ff3d0ea7-c639-45dc-9d98-7d8f553de168" providerId="AD" clId="Web-{D8ECC49F-400D-2000-CDF4-C4C486D38B1E}" dt="2021-05-05T13:21:01.200" v="21"/>
        <pc:sldMkLst>
          <pc:docMk/>
          <pc:sldMk cId="1080898808" sldId="269"/>
        </pc:sldMkLst>
      </pc:sldChg>
      <pc:sldChg chg="modNotes">
        <pc:chgData name="Daniel Jolley" userId="S::daniel.r.jolley_northumbria.ac.uk#ext#@gla.onmicrosoft.com::ff3d0ea7-c639-45dc-9d98-7d8f553de168" providerId="AD" clId="Web-{D8ECC49F-400D-2000-CDF4-C4C486D38B1E}" dt="2021-05-05T13:20:55.043" v="20"/>
        <pc:sldMkLst>
          <pc:docMk/>
          <pc:sldMk cId="2152065941" sldId="778"/>
        </pc:sldMkLst>
      </pc:sldChg>
      <pc:sldChg chg="modNotes">
        <pc:chgData name="Daniel Jolley" userId="S::daniel.r.jolley_northumbria.ac.uk#ext#@gla.onmicrosoft.com::ff3d0ea7-c639-45dc-9d98-7d8f553de168" providerId="AD" clId="Web-{D8ECC49F-400D-2000-CDF4-C4C486D38B1E}" dt="2021-05-05T13:21:34.811" v="29"/>
        <pc:sldMkLst>
          <pc:docMk/>
          <pc:sldMk cId="917018784" sldId="779"/>
        </pc:sldMkLst>
      </pc:sldChg>
      <pc:sldChg chg="addSp delSp modSp new mod setBg">
        <pc:chgData name="Daniel Jolley" userId="S::daniel.r.jolley_northumbria.ac.uk#ext#@gla.onmicrosoft.com::ff3d0ea7-c639-45dc-9d98-7d8f553de168" providerId="AD" clId="Web-{D8ECC49F-400D-2000-CDF4-C4C486D38B1E}" dt="2021-05-05T13:04:37.325" v="4"/>
        <pc:sldMkLst>
          <pc:docMk/>
          <pc:sldMk cId="1874121032" sldId="780"/>
        </pc:sldMkLst>
        <pc:spChg chg="add del">
          <ac:chgData name="Daniel Jolley" userId="S::daniel.r.jolley_northumbria.ac.uk#ext#@gla.onmicrosoft.com::ff3d0ea7-c639-45dc-9d98-7d8f553de168" providerId="AD" clId="Web-{D8ECC49F-400D-2000-CDF4-C4C486D38B1E}" dt="2021-05-05T13:04:37.325" v="4"/>
          <ac:spMkLst>
            <pc:docMk/>
            <pc:sldMk cId="1874121032" sldId="780"/>
            <ac:spMk id="7" creationId="{16B067B1-F4E5-4FDF-813D-C9E872E80075}"/>
          </ac:spMkLst>
        </pc:spChg>
        <pc:spChg chg="add">
          <ac:chgData name="Daniel Jolley" userId="S::daniel.r.jolley_northumbria.ac.uk#ext#@gla.onmicrosoft.com::ff3d0ea7-c639-45dc-9d98-7d8f553de168" providerId="AD" clId="Web-{D8ECC49F-400D-2000-CDF4-C4C486D38B1E}" dt="2021-05-05T13:04:37.325" v="4"/>
          <ac:spMkLst>
            <pc:docMk/>
            <pc:sldMk cId="1874121032" sldId="780"/>
            <ac:spMk id="14" creationId="{16B067B1-F4E5-4FDF-813D-C9E872E80075}"/>
          </ac:spMkLst>
        </pc:spChg>
        <pc:picChg chg="add mod">
          <ac:chgData name="Daniel Jolley" userId="S::daniel.r.jolley_northumbria.ac.uk#ext#@gla.onmicrosoft.com::ff3d0ea7-c639-45dc-9d98-7d8f553de168" providerId="AD" clId="Web-{D8ECC49F-400D-2000-CDF4-C4C486D38B1E}" dt="2021-05-05T13:04:24.965" v="2"/>
          <ac:picMkLst>
            <pc:docMk/>
            <pc:sldMk cId="1874121032" sldId="780"/>
            <ac:picMk id="2" creationId="{38C9B342-3453-4AEB-8E47-CB0C242C07CE}"/>
          </ac:picMkLst>
        </pc:picChg>
        <pc:cxnChg chg="add del">
          <ac:chgData name="Daniel Jolley" userId="S::daniel.r.jolley_northumbria.ac.uk#ext#@gla.onmicrosoft.com::ff3d0ea7-c639-45dc-9d98-7d8f553de168" providerId="AD" clId="Web-{D8ECC49F-400D-2000-CDF4-C4C486D38B1E}" dt="2021-05-05T13:04:37.325" v="4"/>
          <ac:cxnSpMkLst>
            <pc:docMk/>
            <pc:sldMk cId="1874121032" sldId="780"/>
            <ac:cxnSpMk id="9" creationId="{F56AE1B2-3354-430B-9E05-2241C72EE908}"/>
          </ac:cxnSpMkLst>
        </pc:cxnChg>
        <pc:cxnChg chg="add">
          <ac:chgData name="Daniel Jolley" userId="S::daniel.r.jolley_northumbria.ac.uk#ext#@gla.onmicrosoft.com::ff3d0ea7-c639-45dc-9d98-7d8f553de168" providerId="AD" clId="Web-{D8ECC49F-400D-2000-CDF4-C4C486D38B1E}" dt="2021-05-05T13:04:37.325" v="4"/>
          <ac:cxnSpMkLst>
            <pc:docMk/>
            <pc:sldMk cId="1874121032" sldId="780"/>
            <ac:cxnSpMk id="16" creationId="{F56AE1B2-3354-430B-9E05-2241C72EE908}"/>
          </ac:cxnSpMkLst>
        </pc:cxnChg>
      </pc:sldChg>
    </pc:docChg>
  </pc:docChgLst>
  <pc:docChgLst>
    <pc:chgData name="Yvonne Skipper" userId="47304323-4679-4b53-8ec3-c43ba8efb2f0" providerId="ADAL" clId="{4E8D83E8-EA1F-4A22-8C19-A6EA3D95F6BE}"/>
    <pc:docChg chg="undo custSel addSld delSld modSld sldOrd">
      <pc:chgData name="Yvonne Skipper" userId="47304323-4679-4b53-8ec3-c43ba8efb2f0" providerId="ADAL" clId="{4E8D83E8-EA1F-4A22-8C19-A6EA3D95F6BE}" dt="2021-05-10T11:56:42.880" v="2908" actId="20577"/>
      <pc:docMkLst>
        <pc:docMk/>
      </pc:docMkLst>
      <pc:sldChg chg="modSp del mod">
        <pc:chgData name="Yvonne Skipper" userId="47304323-4679-4b53-8ec3-c43ba8efb2f0" providerId="ADAL" clId="{4E8D83E8-EA1F-4A22-8C19-A6EA3D95F6BE}" dt="2021-04-29T12:35:17.150" v="1750" actId="47"/>
        <pc:sldMkLst>
          <pc:docMk/>
          <pc:sldMk cId="3686917011" sldId="256"/>
        </pc:sldMkLst>
        <pc:spChg chg="mod">
          <ac:chgData name="Yvonne Skipper" userId="47304323-4679-4b53-8ec3-c43ba8efb2f0" providerId="ADAL" clId="{4E8D83E8-EA1F-4A22-8C19-A6EA3D95F6BE}" dt="2021-04-15T12:10:15.908" v="322" actId="20577"/>
          <ac:spMkLst>
            <pc:docMk/>
            <pc:sldMk cId="3686917011" sldId="256"/>
            <ac:spMk id="2" creationId="{285266B5-6AA2-4FEB-A26A-A1386F7A91C1}"/>
          </ac:spMkLst>
        </pc:spChg>
      </pc:sldChg>
      <pc:sldChg chg="del">
        <pc:chgData name="Yvonne Skipper" userId="47304323-4679-4b53-8ec3-c43ba8efb2f0" providerId="ADAL" clId="{4E8D83E8-EA1F-4A22-8C19-A6EA3D95F6BE}" dt="2021-04-29T12:35:22.401" v="1751" actId="47"/>
        <pc:sldMkLst>
          <pc:docMk/>
          <pc:sldMk cId="2160040943" sldId="257"/>
        </pc:sldMkLst>
      </pc:sldChg>
      <pc:sldChg chg="modSp mod ord modNotesTx">
        <pc:chgData name="Yvonne Skipper" userId="47304323-4679-4b53-8ec3-c43ba8efb2f0" providerId="ADAL" clId="{4E8D83E8-EA1F-4A22-8C19-A6EA3D95F6BE}" dt="2021-05-10T11:56:42.880" v="2908" actId="20577"/>
        <pc:sldMkLst>
          <pc:docMk/>
          <pc:sldMk cId="700273863" sldId="258"/>
        </pc:sldMkLst>
        <pc:spChg chg="mod">
          <ac:chgData name="Yvonne Skipper" userId="47304323-4679-4b53-8ec3-c43ba8efb2f0" providerId="ADAL" clId="{4E8D83E8-EA1F-4A22-8C19-A6EA3D95F6BE}" dt="2021-05-10T11:56:25.999" v="2799" actId="20577"/>
          <ac:spMkLst>
            <pc:docMk/>
            <pc:sldMk cId="700273863" sldId="258"/>
            <ac:spMk id="3" creationId="{6AD8F333-0767-4E40-99CB-8D951066BF56}"/>
          </ac:spMkLst>
        </pc:spChg>
      </pc:sldChg>
      <pc:sldChg chg="modSp del mod">
        <pc:chgData name="Yvonne Skipper" userId="47304323-4679-4b53-8ec3-c43ba8efb2f0" providerId="ADAL" clId="{4E8D83E8-EA1F-4A22-8C19-A6EA3D95F6BE}" dt="2021-04-29T12:37:49.147" v="1923" actId="2696"/>
        <pc:sldMkLst>
          <pc:docMk/>
          <pc:sldMk cId="1167637655" sldId="259"/>
        </pc:sldMkLst>
        <pc:spChg chg="mod">
          <ac:chgData name="Yvonne Skipper" userId="47304323-4679-4b53-8ec3-c43ba8efb2f0" providerId="ADAL" clId="{4E8D83E8-EA1F-4A22-8C19-A6EA3D95F6BE}" dt="2021-04-15T12:10:37.829" v="323" actId="20577"/>
          <ac:spMkLst>
            <pc:docMk/>
            <pc:sldMk cId="1167637655" sldId="259"/>
            <ac:spMk id="2" creationId="{C4D6D3ED-A180-4B16-9D50-820D76DF0EE4}"/>
          </ac:spMkLst>
        </pc:spChg>
        <pc:spChg chg="mod">
          <ac:chgData name="Yvonne Skipper" userId="47304323-4679-4b53-8ec3-c43ba8efb2f0" providerId="ADAL" clId="{4E8D83E8-EA1F-4A22-8C19-A6EA3D95F6BE}" dt="2021-04-15T12:31:41.637" v="1685" actId="20577"/>
          <ac:spMkLst>
            <pc:docMk/>
            <pc:sldMk cId="1167637655" sldId="259"/>
            <ac:spMk id="3" creationId="{27DB578B-3E82-4F49-95A0-BF7E4A1658CD}"/>
          </ac:spMkLst>
        </pc:spChg>
      </pc:sldChg>
      <pc:sldChg chg="del">
        <pc:chgData name="Yvonne Skipper" userId="47304323-4679-4b53-8ec3-c43ba8efb2f0" providerId="ADAL" clId="{4E8D83E8-EA1F-4A22-8C19-A6EA3D95F6BE}" dt="2021-04-15T12:17:51.868" v="660" actId="47"/>
        <pc:sldMkLst>
          <pc:docMk/>
          <pc:sldMk cId="93959447" sldId="260"/>
        </pc:sldMkLst>
      </pc:sldChg>
      <pc:sldChg chg="addSp modSp mod ord modAnim modNotesTx">
        <pc:chgData name="Yvonne Skipper" userId="47304323-4679-4b53-8ec3-c43ba8efb2f0" providerId="ADAL" clId="{4E8D83E8-EA1F-4A22-8C19-A6EA3D95F6BE}" dt="2021-05-10T11:52:42.468" v="2766" actId="1076"/>
        <pc:sldMkLst>
          <pc:docMk/>
          <pc:sldMk cId="486233363" sldId="261"/>
        </pc:sldMkLst>
        <pc:spChg chg="mod">
          <ac:chgData name="Yvonne Skipper" userId="47304323-4679-4b53-8ec3-c43ba8efb2f0" providerId="ADAL" clId="{4E8D83E8-EA1F-4A22-8C19-A6EA3D95F6BE}" dt="2021-04-29T12:45:06.259" v="2479" actId="20577"/>
          <ac:spMkLst>
            <pc:docMk/>
            <pc:sldMk cId="486233363" sldId="261"/>
            <ac:spMk id="2" creationId="{0C2AC4C4-2B90-45C4-846A-5183409D69C7}"/>
          </ac:spMkLst>
        </pc:spChg>
        <pc:spChg chg="mod">
          <ac:chgData name="Yvonne Skipper" userId="47304323-4679-4b53-8ec3-c43ba8efb2f0" providerId="ADAL" clId="{4E8D83E8-EA1F-4A22-8C19-A6EA3D95F6BE}" dt="2021-04-15T12:19:13.229" v="728" actId="20577"/>
          <ac:spMkLst>
            <pc:docMk/>
            <pc:sldMk cId="486233363" sldId="261"/>
            <ac:spMk id="3" creationId="{7DF600FE-8158-4EDD-BC26-E523B092F105}"/>
          </ac:spMkLst>
        </pc:spChg>
        <pc:picChg chg="add mod">
          <ac:chgData name="Yvonne Skipper" userId="47304323-4679-4b53-8ec3-c43ba8efb2f0" providerId="ADAL" clId="{4E8D83E8-EA1F-4A22-8C19-A6EA3D95F6BE}" dt="2021-05-10T11:52:42.468" v="2766" actId="1076"/>
          <ac:picMkLst>
            <pc:docMk/>
            <pc:sldMk cId="486233363" sldId="261"/>
            <ac:picMk id="4" creationId="{EF848A0C-15AE-4CDA-BFCE-21D2DCFE0B72}"/>
          </ac:picMkLst>
        </pc:picChg>
      </pc:sldChg>
      <pc:sldChg chg="modSp mod">
        <pc:chgData name="Yvonne Skipper" userId="47304323-4679-4b53-8ec3-c43ba8efb2f0" providerId="ADAL" clId="{4E8D83E8-EA1F-4A22-8C19-A6EA3D95F6BE}" dt="2021-05-05T16:12:20.079" v="2619" actId="27636"/>
        <pc:sldMkLst>
          <pc:docMk/>
          <pc:sldMk cId="3367702187" sldId="262"/>
        </pc:sldMkLst>
        <pc:spChg chg="mod">
          <ac:chgData name="Yvonne Skipper" userId="47304323-4679-4b53-8ec3-c43ba8efb2f0" providerId="ADAL" clId="{4E8D83E8-EA1F-4A22-8C19-A6EA3D95F6BE}" dt="2021-04-29T12:40:26.668" v="2138" actId="20577"/>
          <ac:spMkLst>
            <pc:docMk/>
            <pc:sldMk cId="3367702187" sldId="262"/>
            <ac:spMk id="2" creationId="{B7D63936-BA1C-4F96-8F18-44689A7B0082}"/>
          </ac:spMkLst>
        </pc:spChg>
        <pc:spChg chg="mod">
          <ac:chgData name="Yvonne Skipper" userId="47304323-4679-4b53-8ec3-c43ba8efb2f0" providerId="ADAL" clId="{4E8D83E8-EA1F-4A22-8C19-A6EA3D95F6BE}" dt="2021-05-05T16:12:20.079" v="2619" actId="27636"/>
          <ac:spMkLst>
            <pc:docMk/>
            <pc:sldMk cId="3367702187" sldId="262"/>
            <ac:spMk id="3" creationId="{7EC23E9F-F9B1-4AF2-B8F8-F9BA8EEC20AC}"/>
          </ac:spMkLst>
        </pc:spChg>
      </pc:sldChg>
      <pc:sldChg chg="addSp delSp modSp mod setBg modNotesTx">
        <pc:chgData name="Yvonne Skipper" userId="47304323-4679-4b53-8ec3-c43ba8efb2f0" providerId="ADAL" clId="{4E8D83E8-EA1F-4A22-8C19-A6EA3D95F6BE}" dt="2021-05-10T11:56:04.817" v="2798" actId="20577"/>
        <pc:sldMkLst>
          <pc:docMk/>
          <pc:sldMk cId="1282509396" sldId="263"/>
        </pc:sldMkLst>
        <pc:spChg chg="mod">
          <ac:chgData name="Yvonne Skipper" userId="47304323-4679-4b53-8ec3-c43ba8efb2f0" providerId="ADAL" clId="{4E8D83E8-EA1F-4A22-8C19-A6EA3D95F6BE}" dt="2021-04-29T12:42:07.880" v="2335" actId="26606"/>
          <ac:spMkLst>
            <pc:docMk/>
            <pc:sldMk cId="1282509396" sldId="263"/>
            <ac:spMk id="2" creationId="{BC75F1AD-CF5F-4C7A-87DD-DCFF5149D137}"/>
          </ac:spMkLst>
        </pc:spChg>
        <pc:spChg chg="del mod">
          <ac:chgData name="Yvonne Skipper" userId="47304323-4679-4b53-8ec3-c43ba8efb2f0" providerId="ADAL" clId="{4E8D83E8-EA1F-4A22-8C19-A6EA3D95F6BE}" dt="2021-04-29T12:42:07.880" v="2335" actId="26606"/>
          <ac:spMkLst>
            <pc:docMk/>
            <pc:sldMk cId="1282509396" sldId="263"/>
            <ac:spMk id="3" creationId="{08E07900-4848-4557-B1C9-C2FAFF5A8784}"/>
          </ac:spMkLst>
        </pc:spChg>
        <pc:spChg chg="add">
          <ac:chgData name="Yvonne Skipper" userId="47304323-4679-4b53-8ec3-c43ba8efb2f0" providerId="ADAL" clId="{4E8D83E8-EA1F-4A22-8C19-A6EA3D95F6BE}" dt="2021-04-29T12:42:07.880" v="2335" actId="26606"/>
          <ac:spMkLst>
            <pc:docMk/>
            <pc:sldMk cId="1282509396" sldId="263"/>
            <ac:spMk id="9" creationId="{383F4F3A-DF89-453C-A499-8C259F6A2F13}"/>
          </ac:spMkLst>
        </pc:spChg>
        <pc:spChg chg="add">
          <ac:chgData name="Yvonne Skipper" userId="47304323-4679-4b53-8ec3-c43ba8efb2f0" providerId="ADAL" clId="{4E8D83E8-EA1F-4A22-8C19-A6EA3D95F6BE}" dt="2021-04-29T12:42:07.880" v="2335" actId="26606"/>
          <ac:spMkLst>
            <pc:docMk/>
            <pc:sldMk cId="1282509396" sldId="263"/>
            <ac:spMk id="11" creationId="{58BDB0EE-D238-415B-9ED8-62AA6AB2AAD1}"/>
          </ac:spMkLst>
        </pc:spChg>
        <pc:spChg chg="add">
          <ac:chgData name="Yvonne Skipper" userId="47304323-4679-4b53-8ec3-c43ba8efb2f0" providerId="ADAL" clId="{4E8D83E8-EA1F-4A22-8C19-A6EA3D95F6BE}" dt="2021-04-29T12:42:07.880" v="2335" actId="26606"/>
          <ac:spMkLst>
            <pc:docMk/>
            <pc:sldMk cId="1282509396" sldId="263"/>
            <ac:spMk id="13" creationId="{C5B55FC3-961D-4325-82F1-DE92B0D04E03}"/>
          </ac:spMkLst>
        </pc:spChg>
        <pc:spChg chg="add">
          <ac:chgData name="Yvonne Skipper" userId="47304323-4679-4b53-8ec3-c43ba8efb2f0" providerId="ADAL" clId="{4E8D83E8-EA1F-4A22-8C19-A6EA3D95F6BE}" dt="2021-04-29T12:42:07.880" v="2335" actId="26606"/>
          <ac:spMkLst>
            <pc:docMk/>
            <pc:sldMk cId="1282509396" sldId="263"/>
            <ac:spMk id="17" creationId="{4C8AB332-D09E-4F28-943C-DABDD4716A3C}"/>
          </ac:spMkLst>
        </pc:spChg>
        <pc:graphicFrameChg chg="add mod">
          <ac:chgData name="Yvonne Skipper" userId="47304323-4679-4b53-8ec3-c43ba8efb2f0" providerId="ADAL" clId="{4E8D83E8-EA1F-4A22-8C19-A6EA3D95F6BE}" dt="2021-05-10T11:56:04.817" v="2798" actId="20577"/>
          <ac:graphicFrameMkLst>
            <pc:docMk/>
            <pc:sldMk cId="1282509396" sldId="263"/>
            <ac:graphicFrameMk id="5" creationId="{437CB49F-3C0E-48F3-BD9E-C09506B96F22}"/>
          </ac:graphicFrameMkLst>
        </pc:graphicFrameChg>
        <pc:cxnChg chg="add">
          <ac:chgData name="Yvonne Skipper" userId="47304323-4679-4b53-8ec3-c43ba8efb2f0" providerId="ADAL" clId="{4E8D83E8-EA1F-4A22-8C19-A6EA3D95F6BE}" dt="2021-04-29T12:42:07.880" v="2335" actId="26606"/>
          <ac:cxnSpMkLst>
            <pc:docMk/>
            <pc:sldMk cId="1282509396" sldId="263"/>
            <ac:cxnSpMk id="15" creationId="{C8F51B3F-8331-4E4A-AE96-D47B1006EEAD}"/>
          </ac:cxnSpMkLst>
        </pc:cxnChg>
      </pc:sldChg>
      <pc:sldChg chg="addSp modSp add del mod">
        <pc:chgData name="Yvonne Skipper" userId="47304323-4679-4b53-8ec3-c43ba8efb2f0" providerId="ADAL" clId="{4E8D83E8-EA1F-4A22-8C19-A6EA3D95F6BE}" dt="2021-04-29T12:43:36.106" v="2435" actId="14100"/>
        <pc:sldMkLst>
          <pc:docMk/>
          <pc:sldMk cId="318514928" sldId="264"/>
        </pc:sldMkLst>
        <pc:spChg chg="mod">
          <ac:chgData name="Yvonne Skipper" userId="47304323-4679-4b53-8ec3-c43ba8efb2f0" providerId="ADAL" clId="{4E8D83E8-EA1F-4A22-8C19-A6EA3D95F6BE}" dt="2021-04-29T12:43:03.731" v="2397" actId="20577"/>
          <ac:spMkLst>
            <pc:docMk/>
            <pc:sldMk cId="318514928" sldId="264"/>
            <ac:spMk id="3" creationId="{DCA267F6-6789-4727-B6F4-4891B1F1098E}"/>
          </ac:spMkLst>
        </pc:spChg>
        <pc:graphicFrameChg chg="add mod">
          <ac:chgData name="Yvonne Skipper" userId="47304323-4679-4b53-8ec3-c43ba8efb2f0" providerId="ADAL" clId="{4E8D83E8-EA1F-4A22-8C19-A6EA3D95F6BE}" dt="2021-04-29T12:43:36.106" v="2435" actId="14100"/>
          <ac:graphicFrameMkLst>
            <pc:docMk/>
            <pc:sldMk cId="318514928" sldId="264"/>
            <ac:graphicFrameMk id="4" creationId="{BD95B48B-E990-4D0D-9A84-25BE1184885B}"/>
          </ac:graphicFrameMkLst>
        </pc:graphicFrameChg>
      </pc:sldChg>
      <pc:sldChg chg="addSp modSp mod setBg">
        <pc:chgData name="Yvonne Skipper" userId="47304323-4679-4b53-8ec3-c43ba8efb2f0" providerId="ADAL" clId="{4E8D83E8-EA1F-4A22-8C19-A6EA3D95F6BE}" dt="2021-04-29T12:44:45.180" v="2449" actId="20577"/>
        <pc:sldMkLst>
          <pc:docMk/>
          <pc:sldMk cId="2272912071" sldId="265"/>
        </pc:sldMkLst>
        <pc:spChg chg="mod">
          <ac:chgData name="Yvonne Skipper" userId="47304323-4679-4b53-8ec3-c43ba8efb2f0" providerId="ADAL" clId="{4E8D83E8-EA1F-4A22-8C19-A6EA3D95F6BE}" dt="2021-04-29T12:44:30.094" v="2438" actId="26606"/>
          <ac:spMkLst>
            <pc:docMk/>
            <pc:sldMk cId="2272912071" sldId="265"/>
            <ac:spMk id="2" creationId="{A7B312AF-2EC5-496B-8874-5E6A1B497181}"/>
          </ac:spMkLst>
        </pc:spChg>
        <pc:spChg chg="mod ord">
          <ac:chgData name="Yvonne Skipper" userId="47304323-4679-4b53-8ec3-c43ba8efb2f0" providerId="ADAL" clId="{4E8D83E8-EA1F-4A22-8C19-A6EA3D95F6BE}" dt="2021-04-29T12:44:45.180" v="2449" actId="20577"/>
          <ac:spMkLst>
            <pc:docMk/>
            <pc:sldMk cId="2272912071" sldId="265"/>
            <ac:spMk id="3" creationId="{D131C77E-F8D8-4665-ABB9-E4023D76C9EA}"/>
          </ac:spMkLst>
        </pc:spChg>
        <pc:spChg chg="add">
          <ac:chgData name="Yvonne Skipper" userId="47304323-4679-4b53-8ec3-c43ba8efb2f0" providerId="ADAL" clId="{4E8D83E8-EA1F-4A22-8C19-A6EA3D95F6BE}" dt="2021-04-29T12:44:30.094" v="2438" actId="26606"/>
          <ac:spMkLst>
            <pc:docMk/>
            <pc:sldMk cId="2272912071" sldId="265"/>
            <ac:spMk id="9" creationId="{327D73B4-9F5C-4A64-A179-51B9500CB8B5}"/>
          </ac:spMkLst>
        </pc:spChg>
        <pc:spChg chg="add">
          <ac:chgData name="Yvonne Skipper" userId="47304323-4679-4b53-8ec3-c43ba8efb2f0" providerId="ADAL" clId="{4E8D83E8-EA1F-4A22-8C19-A6EA3D95F6BE}" dt="2021-04-29T12:44:30.094" v="2438" actId="26606"/>
          <ac:spMkLst>
            <pc:docMk/>
            <pc:sldMk cId="2272912071" sldId="265"/>
            <ac:spMk id="11" creationId="{C1F06963-6374-4B48-844F-071A9BAAAE02}"/>
          </ac:spMkLst>
        </pc:spChg>
        <pc:spChg chg="add">
          <ac:chgData name="Yvonne Skipper" userId="47304323-4679-4b53-8ec3-c43ba8efb2f0" providerId="ADAL" clId="{4E8D83E8-EA1F-4A22-8C19-A6EA3D95F6BE}" dt="2021-04-29T12:44:30.094" v="2438" actId="26606"/>
          <ac:spMkLst>
            <pc:docMk/>
            <pc:sldMk cId="2272912071" sldId="265"/>
            <ac:spMk id="13" creationId="{6CB927A4-E432-4310-9CD5-E89FF5063179}"/>
          </ac:spMkLst>
        </pc:spChg>
        <pc:spChg chg="add">
          <ac:chgData name="Yvonne Skipper" userId="47304323-4679-4b53-8ec3-c43ba8efb2f0" providerId="ADAL" clId="{4E8D83E8-EA1F-4A22-8C19-A6EA3D95F6BE}" dt="2021-04-29T12:44:30.094" v="2438" actId="26606"/>
          <ac:spMkLst>
            <pc:docMk/>
            <pc:sldMk cId="2272912071" sldId="265"/>
            <ac:spMk id="15" creationId="{1453BF6C-B012-48B7-B4E8-6D7AC7C27D02}"/>
          </ac:spMkLst>
        </pc:spChg>
        <pc:spChg chg="add">
          <ac:chgData name="Yvonne Skipper" userId="47304323-4679-4b53-8ec3-c43ba8efb2f0" providerId="ADAL" clId="{4E8D83E8-EA1F-4A22-8C19-A6EA3D95F6BE}" dt="2021-04-29T12:44:30.094" v="2438" actId="26606"/>
          <ac:spMkLst>
            <pc:docMk/>
            <pc:sldMk cId="2272912071" sldId="265"/>
            <ac:spMk id="17" creationId="{E3020543-B24B-4EC4-8FFC-8DD88EEA91A8}"/>
          </ac:spMkLst>
        </pc:spChg>
        <pc:picChg chg="add mod">
          <ac:chgData name="Yvonne Skipper" userId="47304323-4679-4b53-8ec3-c43ba8efb2f0" providerId="ADAL" clId="{4E8D83E8-EA1F-4A22-8C19-A6EA3D95F6BE}" dt="2021-04-29T12:44:30.094" v="2438" actId="26606"/>
          <ac:picMkLst>
            <pc:docMk/>
            <pc:sldMk cId="2272912071" sldId="265"/>
            <ac:picMk id="4" creationId="{EAC238F7-19F7-46AF-9998-FFAD48D4D2AA}"/>
          </ac:picMkLst>
        </pc:picChg>
        <pc:cxnChg chg="add">
          <ac:chgData name="Yvonne Skipper" userId="47304323-4679-4b53-8ec3-c43ba8efb2f0" providerId="ADAL" clId="{4E8D83E8-EA1F-4A22-8C19-A6EA3D95F6BE}" dt="2021-04-29T12:44:30.094" v="2438" actId="26606"/>
          <ac:cxnSpMkLst>
            <pc:docMk/>
            <pc:sldMk cId="2272912071" sldId="265"/>
            <ac:cxnSpMk id="19" creationId="{C49DA8F6-BCC1-4447-B54C-57856834B94B}"/>
          </ac:cxnSpMkLst>
        </pc:cxnChg>
      </pc:sldChg>
      <pc:sldChg chg="del">
        <pc:chgData name="Yvonne Skipper" userId="47304323-4679-4b53-8ec3-c43ba8efb2f0" providerId="ADAL" clId="{4E8D83E8-EA1F-4A22-8C19-A6EA3D95F6BE}" dt="2021-04-12T14:26:27.491" v="33" actId="2696"/>
        <pc:sldMkLst>
          <pc:docMk/>
          <pc:sldMk cId="263482697" sldId="266"/>
        </pc:sldMkLst>
      </pc:sldChg>
      <pc:sldChg chg="modSp mod modNotesTx">
        <pc:chgData name="Yvonne Skipper" userId="47304323-4679-4b53-8ec3-c43ba8efb2f0" providerId="ADAL" clId="{4E8D83E8-EA1F-4A22-8C19-A6EA3D95F6BE}" dt="2021-04-29T12:41:13.716" v="2185" actId="20577"/>
        <pc:sldMkLst>
          <pc:docMk/>
          <pc:sldMk cId="1269368504" sldId="268"/>
        </pc:sldMkLst>
        <pc:spChg chg="mod">
          <ac:chgData name="Yvonne Skipper" userId="47304323-4679-4b53-8ec3-c43ba8efb2f0" providerId="ADAL" clId="{4E8D83E8-EA1F-4A22-8C19-A6EA3D95F6BE}" dt="2021-04-29T12:40:20.828" v="2129" actId="6549"/>
          <ac:spMkLst>
            <pc:docMk/>
            <pc:sldMk cId="1269368504" sldId="268"/>
            <ac:spMk id="2" creationId="{6BD91902-C2FC-4418-89A5-B6A110F3E658}"/>
          </ac:spMkLst>
        </pc:spChg>
        <pc:spChg chg="mod">
          <ac:chgData name="Yvonne Skipper" userId="47304323-4679-4b53-8ec3-c43ba8efb2f0" providerId="ADAL" clId="{4E8D83E8-EA1F-4A22-8C19-A6EA3D95F6BE}" dt="2021-04-29T12:41:13.716" v="2185" actId="20577"/>
          <ac:spMkLst>
            <pc:docMk/>
            <pc:sldMk cId="1269368504" sldId="268"/>
            <ac:spMk id="3" creationId="{A0550C35-E06B-4A96-A63C-E55D4E6FD85F}"/>
          </ac:spMkLst>
        </pc:spChg>
      </pc:sldChg>
      <pc:sldChg chg="addSp modSp new mod setBg modNotesTx">
        <pc:chgData name="Yvonne Skipper" userId="47304323-4679-4b53-8ec3-c43ba8efb2f0" providerId="ADAL" clId="{4E8D83E8-EA1F-4A22-8C19-A6EA3D95F6BE}" dt="2021-05-05T15:59:50.109" v="2615" actId="20577"/>
        <pc:sldMkLst>
          <pc:docMk/>
          <pc:sldMk cId="1080898808" sldId="269"/>
        </pc:sldMkLst>
        <pc:spChg chg="mod">
          <ac:chgData name="Yvonne Skipper" userId="47304323-4679-4b53-8ec3-c43ba8efb2f0" providerId="ADAL" clId="{4E8D83E8-EA1F-4A22-8C19-A6EA3D95F6BE}" dt="2021-04-29T12:38:17.213" v="1924" actId="26606"/>
          <ac:spMkLst>
            <pc:docMk/>
            <pc:sldMk cId="1080898808" sldId="269"/>
            <ac:spMk id="2" creationId="{32DB3356-AE54-46D6-9AC2-6636BF38D16C}"/>
          </ac:spMkLst>
        </pc:spChg>
        <pc:spChg chg="mod">
          <ac:chgData name="Yvonne Skipper" userId="47304323-4679-4b53-8ec3-c43ba8efb2f0" providerId="ADAL" clId="{4E8D83E8-EA1F-4A22-8C19-A6EA3D95F6BE}" dt="2021-04-29T12:38:26.954" v="1925" actId="255"/>
          <ac:spMkLst>
            <pc:docMk/>
            <pc:sldMk cId="1080898808" sldId="269"/>
            <ac:spMk id="3" creationId="{7F8E1B66-AFA8-44DE-B8E3-21AAE7DDED21}"/>
          </ac:spMkLst>
        </pc:spChg>
        <pc:spChg chg="add">
          <ac:chgData name="Yvonne Skipper" userId="47304323-4679-4b53-8ec3-c43ba8efb2f0" providerId="ADAL" clId="{4E8D83E8-EA1F-4A22-8C19-A6EA3D95F6BE}" dt="2021-04-29T12:38:17.213" v="1924" actId="26606"/>
          <ac:spMkLst>
            <pc:docMk/>
            <pc:sldMk cId="1080898808" sldId="269"/>
            <ac:spMk id="8" creationId="{A2679492-7988-4050-9056-542444452411}"/>
          </ac:spMkLst>
        </pc:spChg>
        <pc:spChg chg="add">
          <ac:chgData name="Yvonne Skipper" userId="47304323-4679-4b53-8ec3-c43ba8efb2f0" providerId="ADAL" clId="{4E8D83E8-EA1F-4A22-8C19-A6EA3D95F6BE}" dt="2021-04-29T12:38:17.213" v="1924" actId="26606"/>
          <ac:spMkLst>
            <pc:docMk/>
            <pc:sldMk cId="1080898808" sldId="269"/>
            <ac:spMk id="10" creationId="{B091B163-7D61-4891-ABCF-5C13D9C418D0}"/>
          </ac:spMkLst>
        </pc:spChg>
        <pc:spChg chg="add">
          <ac:chgData name="Yvonne Skipper" userId="47304323-4679-4b53-8ec3-c43ba8efb2f0" providerId="ADAL" clId="{4E8D83E8-EA1F-4A22-8C19-A6EA3D95F6BE}" dt="2021-04-29T12:38:17.213" v="1924" actId="26606"/>
          <ac:spMkLst>
            <pc:docMk/>
            <pc:sldMk cId="1080898808" sldId="269"/>
            <ac:spMk id="12" creationId="{6CB927A4-E432-4310-9CD5-E89FF5063179}"/>
          </ac:spMkLst>
        </pc:spChg>
        <pc:spChg chg="add">
          <ac:chgData name="Yvonne Skipper" userId="47304323-4679-4b53-8ec3-c43ba8efb2f0" providerId="ADAL" clId="{4E8D83E8-EA1F-4A22-8C19-A6EA3D95F6BE}" dt="2021-04-29T12:38:17.213" v="1924" actId="26606"/>
          <ac:spMkLst>
            <pc:docMk/>
            <pc:sldMk cId="1080898808" sldId="269"/>
            <ac:spMk id="14" creationId="{E3020543-B24B-4EC4-8FFC-8DD88EEA91A8}"/>
          </ac:spMkLst>
        </pc:spChg>
        <pc:spChg chg="add">
          <ac:chgData name="Yvonne Skipper" userId="47304323-4679-4b53-8ec3-c43ba8efb2f0" providerId="ADAL" clId="{4E8D83E8-EA1F-4A22-8C19-A6EA3D95F6BE}" dt="2021-04-29T12:38:17.213" v="1924" actId="26606"/>
          <ac:spMkLst>
            <pc:docMk/>
            <pc:sldMk cId="1080898808" sldId="269"/>
            <ac:spMk id="16" creationId="{1453BF6C-B012-48B7-B4E8-6D7AC7C27D02}"/>
          </ac:spMkLst>
        </pc:spChg>
        <pc:cxnChg chg="add">
          <ac:chgData name="Yvonne Skipper" userId="47304323-4679-4b53-8ec3-c43ba8efb2f0" providerId="ADAL" clId="{4E8D83E8-EA1F-4A22-8C19-A6EA3D95F6BE}" dt="2021-04-29T12:38:17.213" v="1924" actId="26606"/>
          <ac:cxnSpMkLst>
            <pc:docMk/>
            <pc:sldMk cId="1080898808" sldId="269"/>
            <ac:cxnSpMk id="18" creationId="{C49DA8F6-BCC1-4447-B54C-57856834B94B}"/>
          </ac:cxnSpMkLst>
        </pc:cxnChg>
      </pc:sldChg>
      <pc:sldChg chg="addSp delSp modSp new mod modAnim modNotesTx">
        <pc:chgData name="Yvonne Skipper" userId="47304323-4679-4b53-8ec3-c43ba8efb2f0" providerId="ADAL" clId="{4E8D83E8-EA1F-4A22-8C19-A6EA3D95F6BE}" dt="2021-05-10T11:53:53.689" v="2769"/>
        <pc:sldMkLst>
          <pc:docMk/>
          <pc:sldMk cId="2105981615" sldId="270"/>
        </pc:sldMkLst>
        <pc:spChg chg="mod">
          <ac:chgData name="Yvonne Skipper" userId="47304323-4679-4b53-8ec3-c43ba8efb2f0" providerId="ADAL" clId="{4E8D83E8-EA1F-4A22-8C19-A6EA3D95F6BE}" dt="2021-04-29T12:45:33.738" v="2517" actId="20577"/>
          <ac:spMkLst>
            <pc:docMk/>
            <pc:sldMk cId="2105981615" sldId="270"/>
            <ac:spMk id="2" creationId="{015A43BC-5628-42B6-B21F-324596429831}"/>
          </ac:spMkLst>
        </pc:spChg>
        <pc:spChg chg="del mod">
          <ac:chgData name="Yvonne Skipper" userId="47304323-4679-4b53-8ec3-c43ba8efb2f0" providerId="ADAL" clId="{4E8D83E8-EA1F-4A22-8C19-A6EA3D95F6BE}" dt="2021-05-10T11:53:50.932" v="2767"/>
          <ac:spMkLst>
            <pc:docMk/>
            <pc:sldMk cId="2105981615" sldId="270"/>
            <ac:spMk id="3" creationId="{D6B9BF40-6158-4D2B-9416-CDE8DBD047EA}"/>
          </ac:spMkLst>
        </pc:spChg>
        <pc:picChg chg="add mod">
          <ac:chgData name="Yvonne Skipper" userId="47304323-4679-4b53-8ec3-c43ba8efb2f0" providerId="ADAL" clId="{4E8D83E8-EA1F-4A22-8C19-A6EA3D95F6BE}" dt="2021-05-10T11:53:50.932" v="2767"/>
          <ac:picMkLst>
            <pc:docMk/>
            <pc:sldMk cId="2105981615" sldId="270"/>
            <ac:picMk id="4" creationId="{4F216C01-FE45-405F-B1CC-9EDE2076C217}"/>
          </ac:picMkLst>
        </pc:picChg>
      </pc:sldChg>
      <pc:sldChg chg="modSp mod">
        <pc:chgData name="Yvonne Skipper" userId="47304323-4679-4b53-8ec3-c43ba8efb2f0" providerId="ADAL" clId="{4E8D83E8-EA1F-4A22-8C19-A6EA3D95F6BE}" dt="2021-05-10T11:51:28.774" v="2760" actId="255"/>
        <pc:sldMkLst>
          <pc:docMk/>
          <pc:sldMk cId="3733332605" sldId="287"/>
        </pc:sldMkLst>
        <pc:spChg chg="mod">
          <ac:chgData name="Yvonne Skipper" userId="47304323-4679-4b53-8ec3-c43ba8efb2f0" providerId="ADAL" clId="{4E8D83E8-EA1F-4A22-8C19-A6EA3D95F6BE}" dt="2021-05-10T11:51:28.774" v="2760" actId="255"/>
          <ac:spMkLst>
            <pc:docMk/>
            <pc:sldMk cId="3733332605" sldId="287"/>
            <ac:spMk id="2" creationId="{92C6F4C7-8D9A-418E-A101-B54DB55B94BD}"/>
          </ac:spMkLst>
        </pc:spChg>
      </pc:sldChg>
      <pc:sldChg chg="modSp delDesignElem">
        <pc:chgData name="Yvonne Skipper" userId="47304323-4679-4b53-8ec3-c43ba8efb2f0" providerId="ADAL" clId="{4E8D83E8-EA1F-4A22-8C19-A6EA3D95F6BE}" dt="2021-04-29T12:37:20.589" v="1920" actId="20577"/>
        <pc:sldMkLst>
          <pc:docMk/>
          <pc:sldMk cId="1653594236" sldId="288"/>
        </pc:sldMkLst>
        <pc:graphicFrameChg chg="mod">
          <ac:chgData name="Yvonne Skipper" userId="47304323-4679-4b53-8ec3-c43ba8efb2f0" providerId="ADAL" clId="{4E8D83E8-EA1F-4A22-8C19-A6EA3D95F6BE}" dt="2021-04-29T12:37:20.589" v="1920" actId="20577"/>
          <ac:graphicFrameMkLst>
            <pc:docMk/>
            <pc:sldMk cId="1653594236" sldId="288"/>
            <ac:graphicFrameMk id="5" creationId="{9AF00E63-2D1F-44D0-9D85-8F35A6185453}"/>
          </ac:graphicFrameMkLst>
        </pc:graphicFrameChg>
      </pc:sldChg>
      <pc:sldChg chg="del">
        <pc:chgData name="Yvonne Skipper" userId="47304323-4679-4b53-8ec3-c43ba8efb2f0" providerId="ADAL" clId="{4E8D83E8-EA1F-4A22-8C19-A6EA3D95F6BE}" dt="2021-04-29T12:43:38.829" v="2436" actId="47"/>
        <pc:sldMkLst>
          <pc:docMk/>
          <pc:sldMk cId="3678479723" sldId="289"/>
        </pc:sldMkLst>
      </pc:sldChg>
      <pc:sldChg chg="modSp mod modNotesTx">
        <pc:chgData name="Yvonne Skipper" userId="47304323-4679-4b53-8ec3-c43ba8efb2f0" providerId="ADAL" clId="{4E8D83E8-EA1F-4A22-8C19-A6EA3D95F6BE}" dt="2021-05-10T11:55:16.759" v="2797" actId="20577"/>
        <pc:sldMkLst>
          <pc:docMk/>
          <pc:sldMk cId="917018784" sldId="779"/>
        </pc:sldMkLst>
        <pc:spChg chg="mod">
          <ac:chgData name="Yvonne Skipper" userId="47304323-4679-4b53-8ec3-c43ba8efb2f0" providerId="ADAL" clId="{4E8D83E8-EA1F-4A22-8C19-A6EA3D95F6BE}" dt="2021-05-10T11:55:16.759" v="2797" actId="20577"/>
          <ac:spMkLst>
            <pc:docMk/>
            <pc:sldMk cId="917018784" sldId="779"/>
            <ac:spMk id="2" creationId="{8D80D458-9CF2-472F-AB14-064B1CE36EEF}"/>
          </ac:spMkLst>
        </pc:spChg>
      </pc:sldChg>
    </pc:docChg>
  </pc:docChgLst>
  <pc:docChgLst>
    <pc:chgData name="Gemma Haywood" userId="S::gemma.haywood@glasgow.ac.uk::43302f40-4c9a-4632-b96b-30b71afdd790" providerId="AD" clId="Web-{B9B9AF0C-7726-F488-39C2-E0BE7B8C5D61}"/>
    <pc:docChg chg="addSld modSld sldOrd">
      <pc:chgData name="Gemma Haywood" userId="S::gemma.haywood@glasgow.ac.uk::43302f40-4c9a-4632-b96b-30b71afdd790" providerId="AD" clId="Web-{B9B9AF0C-7726-F488-39C2-E0BE7B8C5D61}" dt="2021-04-13T16:28:12.896" v="567" actId="20577"/>
      <pc:docMkLst>
        <pc:docMk/>
      </pc:docMkLst>
      <pc:sldChg chg="modSp ord">
        <pc:chgData name="Gemma Haywood" userId="S::gemma.haywood@glasgow.ac.uk::43302f40-4c9a-4632-b96b-30b71afdd790" providerId="AD" clId="Web-{B9B9AF0C-7726-F488-39C2-E0BE7B8C5D61}" dt="2021-04-13T15:26:28.066" v="175" actId="14100"/>
        <pc:sldMkLst>
          <pc:docMk/>
          <pc:sldMk cId="93959447" sldId="260"/>
        </pc:sldMkLst>
        <pc:spChg chg="mod">
          <ac:chgData name="Gemma Haywood" userId="S::gemma.haywood@glasgow.ac.uk::43302f40-4c9a-4632-b96b-30b71afdd790" providerId="AD" clId="Web-{B9B9AF0C-7726-F488-39C2-E0BE7B8C5D61}" dt="2021-04-13T15:26:28.066" v="175" actId="14100"/>
          <ac:spMkLst>
            <pc:docMk/>
            <pc:sldMk cId="93959447" sldId="260"/>
            <ac:spMk id="3" creationId="{7CD78DE6-D569-41E4-945B-A74B36496332}"/>
          </ac:spMkLst>
        </pc:spChg>
      </pc:sldChg>
      <pc:sldChg chg="modSp">
        <pc:chgData name="Gemma Haywood" userId="S::gemma.haywood@glasgow.ac.uk::43302f40-4c9a-4632-b96b-30b71afdd790" providerId="AD" clId="Web-{B9B9AF0C-7726-F488-39C2-E0BE7B8C5D61}" dt="2021-04-13T15:39:20.798" v="226" actId="20577"/>
        <pc:sldMkLst>
          <pc:docMk/>
          <pc:sldMk cId="3367702187" sldId="262"/>
        </pc:sldMkLst>
        <pc:spChg chg="mod">
          <ac:chgData name="Gemma Haywood" userId="S::gemma.haywood@glasgow.ac.uk::43302f40-4c9a-4632-b96b-30b71afdd790" providerId="AD" clId="Web-{B9B9AF0C-7726-F488-39C2-E0BE7B8C5D61}" dt="2021-04-13T15:39:20.798" v="226" actId="20577"/>
          <ac:spMkLst>
            <pc:docMk/>
            <pc:sldMk cId="3367702187" sldId="262"/>
            <ac:spMk id="3" creationId="{7EC23E9F-F9B1-4AF2-B8F8-F9BA8EEC20AC}"/>
          </ac:spMkLst>
        </pc:spChg>
      </pc:sldChg>
      <pc:sldChg chg="modSp">
        <pc:chgData name="Gemma Haywood" userId="S::gemma.haywood@glasgow.ac.uk::43302f40-4c9a-4632-b96b-30b71afdd790" providerId="AD" clId="Web-{B9B9AF0C-7726-F488-39C2-E0BE7B8C5D61}" dt="2021-04-13T16:06:38.703" v="520" actId="20577"/>
        <pc:sldMkLst>
          <pc:docMk/>
          <pc:sldMk cId="1282509396" sldId="263"/>
        </pc:sldMkLst>
        <pc:spChg chg="mod">
          <ac:chgData name="Gemma Haywood" userId="S::gemma.haywood@glasgow.ac.uk::43302f40-4c9a-4632-b96b-30b71afdd790" providerId="AD" clId="Web-{B9B9AF0C-7726-F488-39C2-E0BE7B8C5D61}" dt="2021-04-13T16:06:38.703" v="520" actId="20577"/>
          <ac:spMkLst>
            <pc:docMk/>
            <pc:sldMk cId="1282509396" sldId="263"/>
            <ac:spMk id="3" creationId="{08E07900-4848-4557-B1C9-C2FAFF5A8784}"/>
          </ac:spMkLst>
        </pc:spChg>
      </pc:sldChg>
      <pc:sldChg chg="modSp">
        <pc:chgData name="Gemma Haywood" userId="S::gemma.haywood@glasgow.ac.uk::43302f40-4c9a-4632-b96b-30b71afdd790" providerId="AD" clId="Web-{B9B9AF0C-7726-F488-39C2-E0BE7B8C5D61}" dt="2021-04-13T16:27:47.615" v="535" actId="20577"/>
        <pc:sldMkLst>
          <pc:docMk/>
          <pc:sldMk cId="318514928" sldId="264"/>
        </pc:sldMkLst>
        <pc:spChg chg="mod">
          <ac:chgData name="Gemma Haywood" userId="S::gemma.haywood@glasgow.ac.uk::43302f40-4c9a-4632-b96b-30b71afdd790" providerId="AD" clId="Web-{B9B9AF0C-7726-F488-39C2-E0BE7B8C5D61}" dt="2021-04-13T16:27:47.615" v="535" actId="20577"/>
          <ac:spMkLst>
            <pc:docMk/>
            <pc:sldMk cId="318514928" sldId="264"/>
            <ac:spMk id="3" creationId="{DCA267F6-6789-4727-B6F4-4891B1F1098E}"/>
          </ac:spMkLst>
        </pc:spChg>
      </pc:sldChg>
      <pc:sldChg chg="modSp">
        <pc:chgData name="Gemma Haywood" userId="S::gemma.haywood@glasgow.ac.uk::43302f40-4c9a-4632-b96b-30b71afdd790" providerId="AD" clId="Web-{B9B9AF0C-7726-F488-39C2-E0BE7B8C5D61}" dt="2021-04-13T16:28:12.896" v="567" actId="20577"/>
        <pc:sldMkLst>
          <pc:docMk/>
          <pc:sldMk cId="2272912071" sldId="265"/>
        </pc:sldMkLst>
        <pc:spChg chg="mod">
          <ac:chgData name="Gemma Haywood" userId="S::gemma.haywood@glasgow.ac.uk::43302f40-4c9a-4632-b96b-30b71afdd790" providerId="AD" clId="Web-{B9B9AF0C-7726-F488-39C2-E0BE7B8C5D61}" dt="2021-04-13T16:28:12.896" v="567" actId="20577"/>
          <ac:spMkLst>
            <pc:docMk/>
            <pc:sldMk cId="2272912071" sldId="265"/>
            <ac:spMk id="3" creationId="{D131C77E-F8D8-4665-ABB9-E4023D76C9EA}"/>
          </ac:spMkLst>
        </pc:spChg>
      </pc:sldChg>
      <pc:sldChg chg="modSp new">
        <pc:chgData name="Gemma Haywood" userId="S::gemma.haywood@glasgow.ac.uk::43302f40-4c9a-4632-b96b-30b71afdd790" providerId="AD" clId="Web-{B9B9AF0C-7726-F488-39C2-E0BE7B8C5D61}" dt="2021-04-13T15:43:14.428" v="413" actId="20577"/>
        <pc:sldMkLst>
          <pc:docMk/>
          <pc:sldMk cId="1269368504" sldId="268"/>
        </pc:sldMkLst>
        <pc:spChg chg="mod">
          <ac:chgData name="Gemma Haywood" userId="S::gemma.haywood@glasgow.ac.uk::43302f40-4c9a-4632-b96b-30b71afdd790" providerId="AD" clId="Web-{B9B9AF0C-7726-F488-39C2-E0BE7B8C5D61}" dt="2021-04-13T15:40:18.440" v="233" actId="20577"/>
          <ac:spMkLst>
            <pc:docMk/>
            <pc:sldMk cId="1269368504" sldId="268"/>
            <ac:spMk id="2" creationId="{6BD91902-C2FC-4418-89A5-B6A110F3E658}"/>
          </ac:spMkLst>
        </pc:spChg>
        <pc:spChg chg="mod">
          <ac:chgData name="Gemma Haywood" userId="S::gemma.haywood@glasgow.ac.uk::43302f40-4c9a-4632-b96b-30b71afdd790" providerId="AD" clId="Web-{B9B9AF0C-7726-F488-39C2-E0BE7B8C5D61}" dt="2021-04-13T15:43:14.428" v="413" actId="20577"/>
          <ac:spMkLst>
            <pc:docMk/>
            <pc:sldMk cId="1269368504" sldId="268"/>
            <ac:spMk id="3" creationId="{A0550C35-E06B-4A96-A63C-E55D4E6FD85F}"/>
          </ac:spMkLst>
        </pc:spChg>
      </pc:sldChg>
    </pc:docChg>
  </pc:docChgLst>
  <pc:docChgLst>
    <pc:chgData name="Daniel Jolley" userId="S::daniel.r.jolley_northumbria.ac.uk#ext#@gla.onmicrosoft.com::ff3d0ea7-c639-45dc-9d98-7d8f553de168" providerId="AD" clId="Web-{23991F8B-D8AA-3E3E-B570-1B0E3B577D17}"/>
    <pc:docChg chg="modSld">
      <pc:chgData name="Daniel Jolley" userId="S::daniel.r.jolley_northumbria.ac.uk#ext#@gla.onmicrosoft.com::ff3d0ea7-c639-45dc-9d98-7d8f553de168" providerId="AD" clId="Web-{23991F8B-D8AA-3E3E-B570-1B0E3B577D17}" dt="2021-05-05T17:24:37.399" v="48" actId="20577"/>
      <pc:docMkLst>
        <pc:docMk/>
      </pc:docMkLst>
      <pc:sldChg chg="modSp">
        <pc:chgData name="Daniel Jolley" userId="S::daniel.r.jolley_northumbria.ac.uk#ext#@gla.onmicrosoft.com::ff3d0ea7-c639-45dc-9d98-7d8f553de168" providerId="AD" clId="Web-{23991F8B-D8AA-3E3E-B570-1B0E3B577D17}" dt="2021-05-05T17:24:27.211" v="28" actId="14100"/>
        <pc:sldMkLst>
          <pc:docMk/>
          <pc:sldMk cId="318514928" sldId="264"/>
        </pc:sldMkLst>
        <pc:graphicFrameChg chg="mod modGraphic">
          <ac:chgData name="Daniel Jolley" userId="S::daniel.r.jolley_northumbria.ac.uk#ext#@gla.onmicrosoft.com::ff3d0ea7-c639-45dc-9d98-7d8f553de168" providerId="AD" clId="Web-{23991F8B-D8AA-3E3E-B570-1B0E3B577D17}" dt="2021-05-05T17:24:27.211" v="28" actId="14100"/>
          <ac:graphicFrameMkLst>
            <pc:docMk/>
            <pc:sldMk cId="318514928" sldId="264"/>
            <ac:graphicFrameMk id="4" creationId="{BD95B48B-E990-4D0D-9A84-25BE1184885B}"/>
          </ac:graphicFrameMkLst>
        </pc:graphicFrameChg>
      </pc:sldChg>
      <pc:sldChg chg="modSp">
        <pc:chgData name="Daniel Jolley" userId="S::daniel.r.jolley_northumbria.ac.uk#ext#@gla.onmicrosoft.com::ff3d0ea7-c639-45dc-9d98-7d8f553de168" providerId="AD" clId="Web-{23991F8B-D8AA-3E3E-B570-1B0E3B577D17}" dt="2021-05-05T17:23:38.663" v="23" actId="20577"/>
        <pc:sldMkLst>
          <pc:docMk/>
          <pc:sldMk cId="1269368504" sldId="268"/>
        </pc:sldMkLst>
        <pc:graphicFrameChg chg="modGraphic">
          <ac:chgData name="Daniel Jolley" userId="S::daniel.r.jolley_northumbria.ac.uk#ext#@gla.onmicrosoft.com::ff3d0ea7-c639-45dc-9d98-7d8f553de168" providerId="AD" clId="Web-{23991F8B-D8AA-3E3E-B570-1B0E3B577D17}" dt="2021-05-05T17:23:38.663" v="23" actId="20577"/>
          <ac:graphicFrameMkLst>
            <pc:docMk/>
            <pc:sldMk cId="1269368504" sldId="268"/>
            <ac:graphicFrameMk id="5" creationId="{9992441C-3409-448F-9660-A6A26406452C}"/>
          </ac:graphicFrameMkLst>
        </pc:graphicFrameChg>
      </pc:sldChg>
      <pc:sldChg chg="modSp">
        <pc:chgData name="Daniel Jolley" userId="S::daniel.r.jolley_northumbria.ac.uk#ext#@gla.onmicrosoft.com::ff3d0ea7-c639-45dc-9d98-7d8f553de168" providerId="AD" clId="Web-{23991F8B-D8AA-3E3E-B570-1B0E3B577D17}" dt="2021-05-05T17:24:37.399" v="48" actId="20577"/>
        <pc:sldMkLst>
          <pc:docMk/>
          <pc:sldMk cId="1653594236" sldId="288"/>
        </pc:sldMkLst>
        <pc:graphicFrameChg chg="modGraphic">
          <ac:chgData name="Daniel Jolley" userId="S::daniel.r.jolley_northumbria.ac.uk#ext#@gla.onmicrosoft.com::ff3d0ea7-c639-45dc-9d98-7d8f553de168" providerId="AD" clId="Web-{23991F8B-D8AA-3E3E-B570-1B0E3B577D17}" dt="2021-05-05T17:24:37.399" v="48" actId="20577"/>
          <ac:graphicFrameMkLst>
            <pc:docMk/>
            <pc:sldMk cId="1653594236" sldId="288"/>
            <ac:graphicFrameMk id="5" creationId="{9AF00E63-2D1F-44D0-9D85-8F35A6185453}"/>
          </ac:graphicFrameMkLst>
        </pc:graphicFrameChg>
      </pc:sldChg>
      <pc:sldChg chg="modSp">
        <pc:chgData name="Daniel Jolley" userId="S::daniel.r.jolley_northumbria.ac.uk#ext#@gla.onmicrosoft.com::ff3d0ea7-c639-45dc-9d98-7d8f553de168" providerId="AD" clId="Web-{23991F8B-D8AA-3E3E-B570-1B0E3B577D17}" dt="2021-05-05T17:20:37.706" v="11" actId="1076"/>
        <pc:sldMkLst>
          <pc:docMk/>
          <pc:sldMk cId="917018784" sldId="779"/>
        </pc:sldMkLst>
        <pc:spChg chg="mod">
          <ac:chgData name="Daniel Jolley" userId="S::daniel.r.jolley_northumbria.ac.uk#ext#@gla.onmicrosoft.com::ff3d0ea7-c639-45dc-9d98-7d8f553de168" providerId="AD" clId="Web-{23991F8B-D8AA-3E3E-B570-1B0E3B577D17}" dt="2021-05-05T17:20:37.706" v="11" actId="1076"/>
          <ac:spMkLst>
            <pc:docMk/>
            <pc:sldMk cId="917018784" sldId="779"/>
            <ac:spMk id="5" creationId="{494AAE7A-4F1E-4931-B6D1-FF601D21CADC}"/>
          </ac:spMkLst>
        </pc:spChg>
      </pc:sldChg>
    </pc:docChg>
  </pc:docChgLst>
  <pc:docChgLst>
    <pc:chgData name="Daniel Jolley" userId="S::daniel.r.jolley_northumbria.ac.uk#ext#@gla.onmicrosoft.com::ff3d0ea7-c639-45dc-9d98-7d8f553de168" providerId="AD" clId="Web-{7CE9C49F-B01A-2000-BEF1-9C106A3DAF98}"/>
    <pc:docChg chg="modSld">
      <pc:chgData name="Daniel Jolley" userId="S::daniel.r.jolley_northumbria.ac.uk#ext#@gla.onmicrosoft.com::ff3d0ea7-c639-45dc-9d98-7d8f553de168" providerId="AD" clId="Web-{7CE9C49F-B01A-2000-BEF1-9C106A3DAF98}" dt="2021-05-05T12:09:13.866" v="16" actId="20577"/>
      <pc:docMkLst>
        <pc:docMk/>
      </pc:docMkLst>
      <pc:sldChg chg="modSp">
        <pc:chgData name="Daniel Jolley" userId="S::daniel.r.jolley_northumbria.ac.uk#ext#@gla.onmicrosoft.com::ff3d0ea7-c639-45dc-9d98-7d8f553de168" providerId="AD" clId="Web-{7CE9C49F-B01A-2000-BEF1-9C106A3DAF98}" dt="2021-05-05T12:09:13.866" v="16" actId="20577"/>
        <pc:sldMkLst>
          <pc:docMk/>
          <pc:sldMk cId="1080898808" sldId="269"/>
        </pc:sldMkLst>
        <pc:spChg chg="mod">
          <ac:chgData name="Daniel Jolley" userId="S::daniel.r.jolley_northumbria.ac.uk#ext#@gla.onmicrosoft.com::ff3d0ea7-c639-45dc-9d98-7d8f553de168" providerId="AD" clId="Web-{7CE9C49F-B01A-2000-BEF1-9C106A3DAF98}" dt="2021-05-05T12:09:13.866" v="16" actId="20577"/>
          <ac:spMkLst>
            <pc:docMk/>
            <pc:sldMk cId="1080898808" sldId="269"/>
            <ac:spMk id="3" creationId="{7F8E1B66-AFA8-44DE-B8E3-21AAE7DDED2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DE02D1-3D3C-4676-A70E-A00023F0EC0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DD91274-385A-4C91-BAD0-DE7022F5390C}">
      <dgm:prSet/>
      <dgm:spPr/>
      <dgm:t>
        <a:bodyPr/>
        <a:lstStyle/>
        <a:p>
          <a:r>
            <a:rPr lang="en-GB" dirty="0"/>
            <a:t>Understand why people might create/share conspiracy theories</a:t>
          </a:r>
        </a:p>
      </dgm:t>
    </dgm:pt>
    <dgm:pt modelId="{5F1E97B0-96F8-40C9-B6E4-AF56AD2FCFE6}" type="parTrans" cxnId="{CF7F59CC-E492-4E6F-8A9E-B33A286F7159}">
      <dgm:prSet/>
      <dgm:spPr/>
      <dgm:t>
        <a:bodyPr/>
        <a:lstStyle/>
        <a:p>
          <a:endParaRPr lang="en-US"/>
        </a:p>
      </dgm:t>
    </dgm:pt>
    <dgm:pt modelId="{09AF349F-FDB8-4B3F-86AB-435A97399BF7}" type="sibTrans" cxnId="{CF7F59CC-E492-4E6F-8A9E-B33A286F7159}">
      <dgm:prSet/>
      <dgm:spPr/>
      <dgm:t>
        <a:bodyPr/>
        <a:lstStyle/>
        <a:p>
          <a:endParaRPr lang="en-US"/>
        </a:p>
      </dgm:t>
    </dgm:pt>
    <dgm:pt modelId="{65F46292-2D8A-4345-ACCB-4EA54DF7E34D}">
      <dgm:prSet/>
      <dgm:spPr/>
      <dgm:t>
        <a:bodyPr/>
        <a:lstStyle/>
        <a:p>
          <a:pPr rtl="0"/>
          <a:r>
            <a:rPr lang="en-US" dirty="0"/>
            <a:t>Explore how to spot conspiracy theories online</a:t>
          </a:r>
          <a:r>
            <a:rPr lang="en-US" dirty="0">
              <a:latin typeface="Gill Sans Nova"/>
            </a:rPr>
            <a:t> (e.g., in headlines)</a:t>
          </a:r>
          <a:endParaRPr lang="en-US" dirty="0"/>
        </a:p>
      </dgm:t>
    </dgm:pt>
    <dgm:pt modelId="{0069AE25-1BD7-4E6C-83A5-E5352AF4B125}" type="parTrans" cxnId="{F69A203F-0306-45EE-9066-F618CF2D3323}">
      <dgm:prSet/>
      <dgm:spPr/>
      <dgm:t>
        <a:bodyPr/>
        <a:lstStyle/>
        <a:p>
          <a:endParaRPr lang="en-US"/>
        </a:p>
      </dgm:t>
    </dgm:pt>
    <dgm:pt modelId="{4AB73702-94F2-4A9B-818D-BDB923DD9D5F}" type="sibTrans" cxnId="{F69A203F-0306-45EE-9066-F618CF2D3323}">
      <dgm:prSet/>
      <dgm:spPr/>
      <dgm:t>
        <a:bodyPr/>
        <a:lstStyle/>
        <a:p>
          <a:endParaRPr lang="en-US"/>
        </a:p>
      </dgm:t>
    </dgm:pt>
    <dgm:pt modelId="{47D19611-930A-4A53-A6D4-DA9A3F754EE5}">
      <dgm:prSet/>
      <dgm:spPr/>
      <dgm:t>
        <a:bodyPr/>
        <a:lstStyle/>
        <a:p>
          <a:r>
            <a:rPr lang="en-GB" dirty="0"/>
            <a:t>Explore the potentially negative impact of conspiracy beliefs</a:t>
          </a:r>
          <a:endParaRPr lang="en-US" dirty="0"/>
        </a:p>
      </dgm:t>
    </dgm:pt>
    <dgm:pt modelId="{5F02D38C-F8B9-40EF-8CDD-6B825184B776}" type="parTrans" cxnId="{9B30D09B-0633-4F74-9E98-DC88AD09AA63}">
      <dgm:prSet/>
      <dgm:spPr/>
      <dgm:t>
        <a:bodyPr/>
        <a:lstStyle/>
        <a:p>
          <a:endParaRPr lang="en-US"/>
        </a:p>
      </dgm:t>
    </dgm:pt>
    <dgm:pt modelId="{F0B38733-76FA-4D04-87E9-F9BBD5484BBE}" type="sibTrans" cxnId="{9B30D09B-0633-4F74-9E98-DC88AD09AA63}">
      <dgm:prSet/>
      <dgm:spPr/>
      <dgm:t>
        <a:bodyPr/>
        <a:lstStyle/>
        <a:p>
          <a:endParaRPr lang="en-US"/>
        </a:p>
      </dgm:t>
    </dgm:pt>
    <dgm:pt modelId="{EE8C619E-DF79-4E04-8216-E64167F7E165}" type="pres">
      <dgm:prSet presAssocID="{DBDE02D1-3D3C-4676-A70E-A00023F0EC09}" presName="linear" presStyleCnt="0">
        <dgm:presLayoutVars>
          <dgm:animLvl val="lvl"/>
          <dgm:resizeHandles val="exact"/>
        </dgm:presLayoutVars>
      </dgm:prSet>
      <dgm:spPr/>
    </dgm:pt>
    <dgm:pt modelId="{66D40712-7DEF-4441-97A4-A28F15C960CB}" type="pres">
      <dgm:prSet presAssocID="{5DD91274-385A-4C91-BAD0-DE7022F5390C}" presName="parentText" presStyleLbl="node1" presStyleIdx="0" presStyleCnt="3">
        <dgm:presLayoutVars>
          <dgm:chMax val="0"/>
          <dgm:bulletEnabled val="1"/>
        </dgm:presLayoutVars>
      </dgm:prSet>
      <dgm:spPr/>
    </dgm:pt>
    <dgm:pt modelId="{A1FB3750-9212-4395-99D2-BBDBF7112E7D}" type="pres">
      <dgm:prSet presAssocID="{09AF349F-FDB8-4B3F-86AB-435A97399BF7}" presName="spacer" presStyleCnt="0"/>
      <dgm:spPr/>
    </dgm:pt>
    <dgm:pt modelId="{76D04452-1D3C-4E55-91F8-0AB593428E43}" type="pres">
      <dgm:prSet presAssocID="{65F46292-2D8A-4345-ACCB-4EA54DF7E34D}" presName="parentText" presStyleLbl="node1" presStyleIdx="1" presStyleCnt="3">
        <dgm:presLayoutVars>
          <dgm:chMax val="0"/>
          <dgm:bulletEnabled val="1"/>
        </dgm:presLayoutVars>
      </dgm:prSet>
      <dgm:spPr/>
    </dgm:pt>
    <dgm:pt modelId="{16DF1E6E-FE84-447C-B452-EE0BF2006625}" type="pres">
      <dgm:prSet presAssocID="{4AB73702-94F2-4A9B-818D-BDB923DD9D5F}" presName="spacer" presStyleCnt="0"/>
      <dgm:spPr/>
    </dgm:pt>
    <dgm:pt modelId="{F851EFBB-D087-452E-9EAC-623101B40868}" type="pres">
      <dgm:prSet presAssocID="{47D19611-930A-4A53-A6D4-DA9A3F754EE5}" presName="parentText" presStyleLbl="node1" presStyleIdx="2" presStyleCnt="3">
        <dgm:presLayoutVars>
          <dgm:chMax val="0"/>
          <dgm:bulletEnabled val="1"/>
        </dgm:presLayoutVars>
      </dgm:prSet>
      <dgm:spPr/>
    </dgm:pt>
  </dgm:ptLst>
  <dgm:cxnLst>
    <dgm:cxn modelId="{744E5430-8FF3-44E8-A3F0-95B7D6F8FEA2}" type="presOf" srcId="{65F46292-2D8A-4345-ACCB-4EA54DF7E34D}" destId="{76D04452-1D3C-4E55-91F8-0AB593428E43}" srcOrd="0" destOrd="0" presId="urn:microsoft.com/office/officeart/2005/8/layout/vList2"/>
    <dgm:cxn modelId="{FC9AE133-2A8B-4395-862D-8BA00E121B73}" type="presOf" srcId="{47D19611-930A-4A53-A6D4-DA9A3F754EE5}" destId="{F851EFBB-D087-452E-9EAC-623101B40868}" srcOrd="0" destOrd="0" presId="urn:microsoft.com/office/officeart/2005/8/layout/vList2"/>
    <dgm:cxn modelId="{F69A203F-0306-45EE-9066-F618CF2D3323}" srcId="{DBDE02D1-3D3C-4676-A70E-A00023F0EC09}" destId="{65F46292-2D8A-4345-ACCB-4EA54DF7E34D}" srcOrd="1" destOrd="0" parTransId="{0069AE25-1BD7-4E6C-83A5-E5352AF4B125}" sibTransId="{4AB73702-94F2-4A9B-818D-BDB923DD9D5F}"/>
    <dgm:cxn modelId="{227E8857-BD9D-42F4-9E48-919102B99D5F}" type="presOf" srcId="{DBDE02D1-3D3C-4676-A70E-A00023F0EC09}" destId="{EE8C619E-DF79-4E04-8216-E64167F7E165}" srcOrd="0" destOrd="0" presId="urn:microsoft.com/office/officeart/2005/8/layout/vList2"/>
    <dgm:cxn modelId="{9B30D09B-0633-4F74-9E98-DC88AD09AA63}" srcId="{DBDE02D1-3D3C-4676-A70E-A00023F0EC09}" destId="{47D19611-930A-4A53-A6D4-DA9A3F754EE5}" srcOrd="2" destOrd="0" parTransId="{5F02D38C-F8B9-40EF-8CDD-6B825184B776}" sibTransId="{F0B38733-76FA-4D04-87E9-F9BBD5484BBE}"/>
    <dgm:cxn modelId="{3D2314B9-3118-4269-828D-B635CB8995D9}" type="presOf" srcId="{5DD91274-385A-4C91-BAD0-DE7022F5390C}" destId="{66D40712-7DEF-4441-97A4-A28F15C960CB}" srcOrd="0" destOrd="0" presId="urn:microsoft.com/office/officeart/2005/8/layout/vList2"/>
    <dgm:cxn modelId="{CF7F59CC-E492-4E6F-8A9E-B33A286F7159}" srcId="{DBDE02D1-3D3C-4676-A70E-A00023F0EC09}" destId="{5DD91274-385A-4C91-BAD0-DE7022F5390C}" srcOrd="0" destOrd="0" parTransId="{5F1E97B0-96F8-40C9-B6E4-AF56AD2FCFE6}" sibTransId="{09AF349F-FDB8-4B3F-86AB-435A97399BF7}"/>
    <dgm:cxn modelId="{BDF055A8-8FE3-4307-B915-BDBE63A24335}" type="presParOf" srcId="{EE8C619E-DF79-4E04-8216-E64167F7E165}" destId="{66D40712-7DEF-4441-97A4-A28F15C960CB}" srcOrd="0" destOrd="0" presId="urn:microsoft.com/office/officeart/2005/8/layout/vList2"/>
    <dgm:cxn modelId="{919AEA78-8479-4F92-88FF-88904E380AE8}" type="presParOf" srcId="{EE8C619E-DF79-4E04-8216-E64167F7E165}" destId="{A1FB3750-9212-4395-99D2-BBDBF7112E7D}" srcOrd="1" destOrd="0" presId="urn:microsoft.com/office/officeart/2005/8/layout/vList2"/>
    <dgm:cxn modelId="{59DD7A23-0EA9-4380-B4CE-BC14BF8C5E9C}" type="presParOf" srcId="{EE8C619E-DF79-4E04-8216-E64167F7E165}" destId="{76D04452-1D3C-4E55-91F8-0AB593428E43}" srcOrd="2" destOrd="0" presId="urn:microsoft.com/office/officeart/2005/8/layout/vList2"/>
    <dgm:cxn modelId="{0FD24DBE-9E34-463D-B0D5-213BA08CC3E8}" type="presParOf" srcId="{EE8C619E-DF79-4E04-8216-E64167F7E165}" destId="{16DF1E6E-FE84-447C-B452-EE0BF2006625}" srcOrd="3" destOrd="0" presId="urn:microsoft.com/office/officeart/2005/8/layout/vList2"/>
    <dgm:cxn modelId="{AD06370C-FDE2-4AB6-AE3E-8213830264A2}" type="presParOf" srcId="{EE8C619E-DF79-4E04-8216-E64167F7E165}" destId="{F851EFBB-D087-452E-9EAC-623101B4086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BFC147-E7BC-499C-8716-8B3606754C55}" type="doc">
      <dgm:prSet loTypeId="urn:microsoft.com/office/officeart/2016/7/layout/ChevronBlockProcess" loCatId="process" qsTypeId="urn:microsoft.com/office/officeart/2005/8/quickstyle/simple1" qsCatId="simple" csTypeId="urn:microsoft.com/office/officeart/2005/8/colors/accent1_2" csCatId="accent1" phldr="1"/>
      <dgm:spPr/>
      <dgm:t>
        <a:bodyPr/>
        <a:lstStyle/>
        <a:p>
          <a:endParaRPr lang="en-US"/>
        </a:p>
      </dgm:t>
    </dgm:pt>
    <dgm:pt modelId="{7D7D1713-BFDB-4A70-93A6-FFEFD4B72769}">
      <dgm:prSet custT="1"/>
      <dgm:spPr/>
      <dgm:t>
        <a:bodyPr/>
        <a:lstStyle/>
        <a:p>
          <a:r>
            <a:rPr lang="en-US" sz="3200" dirty="0"/>
            <a:t>Swap</a:t>
          </a:r>
        </a:p>
      </dgm:t>
    </dgm:pt>
    <dgm:pt modelId="{00B5D713-99E0-4CAC-9B4A-6AA6C202199B}" type="parTrans" cxnId="{BE6AA759-A82C-49E9-819A-B108F3EBF52C}">
      <dgm:prSet/>
      <dgm:spPr/>
      <dgm:t>
        <a:bodyPr/>
        <a:lstStyle/>
        <a:p>
          <a:endParaRPr lang="en-US" sz="2000"/>
        </a:p>
      </dgm:t>
    </dgm:pt>
    <dgm:pt modelId="{7AA2E906-D1DA-460A-A4FB-1E53776C2912}" type="sibTrans" cxnId="{BE6AA759-A82C-49E9-819A-B108F3EBF52C}">
      <dgm:prSet/>
      <dgm:spPr/>
      <dgm:t>
        <a:bodyPr/>
        <a:lstStyle/>
        <a:p>
          <a:endParaRPr lang="en-US" sz="2000"/>
        </a:p>
      </dgm:t>
    </dgm:pt>
    <dgm:pt modelId="{936D2424-3E03-46C7-B93D-9E218124D5C8}">
      <dgm:prSet custT="1"/>
      <dgm:spPr/>
      <dgm:t>
        <a:bodyPr/>
        <a:lstStyle/>
        <a:p>
          <a:r>
            <a:rPr lang="en-US" sz="2400" dirty="0"/>
            <a:t>Swap your stories (one fake, one conspiracy) with another group. </a:t>
          </a:r>
        </a:p>
        <a:p>
          <a:endParaRPr lang="en-US" sz="2400" dirty="0"/>
        </a:p>
        <a:p>
          <a:r>
            <a:rPr lang="en-US" sz="2400" b="0" dirty="0"/>
            <a:t>Now it is time to spot which one is the conspiracy theory?</a:t>
          </a:r>
        </a:p>
      </dgm:t>
    </dgm:pt>
    <dgm:pt modelId="{FF207F67-6B7C-4182-A959-7E960C8404DD}" type="parTrans" cxnId="{99AAA834-479C-4622-8610-01351AADB88F}">
      <dgm:prSet/>
      <dgm:spPr/>
      <dgm:t>
        <a:bodyPr/>
        <a:lstStyle/>
        <a:p>
          <a:endParaRPr lang="en-US" sz="2000"/>
        </a:p>
      </dgm:t>
    </dgm:pt>
    <dgm:pt modelId="{E2BF4CB8-E2AB-4648-8415-76A4FDB4DED2}" type="sibTrans" cxnId="{99AAA834-479C-4622-8610-01351AADB88F}">
      <dgm:prSet/>
      <dgm:spPr/>
      <dgm:t>
        <a:bodyPr/>
        <a:lstStyle/>
        <a:p>
          <a:endParaRPr lang="en-US" sz="2000"/>
        </a:p>
      </dgm:t>
    </dgm:pt>
    <dgm:pt modelId="{F887FD0C-CD8E-48D7-B66D-F7E221D77A6D}">
      <dgm:prSet custT="1"/>
      <dgm:spPr/>
      <dgm:t>
        <a:bodyPr/>
        <a:lstStyle/>
        <a:p>
          <a:r>
            <a:rPr lang="en-US" sz="3200" dirty="0"/>
            <a:t>Spot</a:t>
          </a:r>
        </a:p>
      </dgm:t>
    </dgm:pt>
    <dgm:pt modelId="{84C41D88-B159-4665-A67D-BC44C1BA6FD9}" type="parTrans" cxnId="{CDF4C0D3-7BF0-4CC1-8EC7-427FC5A4A03D}">
      <dgm:prSet/>
      <dgm:spPr/>
      <dgm:t>
        <a:bodyPr/>
        <a:lstStyle/>
        <a:p>
          <a:endParaRPr lang="en-US" sz="2000"/>
        </a:p>
      </dgm:t>
    </dgm:pt>
    <dgm:pt modelId="{EF34C1F6-FBFD-426E-91C7-983903787B4A}" type="sibTrans" cxnId="{CDF4C0D3-7BF0-4CC1-8EC7-427FC5A4A03D}">
      <dgm:prSet/>
      <dgm:spPr/>
      <dgm:t>
        <a:bodyPr/>
        <a:lstStyle/>
        <a:p>
          <a:endParaRPr lang="en-US" sz="2000"/>
        </a:p>
      </dgm:t>
    </dgm:pt>
    <dgm:pt modelId="{D7F3BE08-D6B3-4C3D-AAB8-80CE495DC072}">
      <dgm:prSet custT="1"/>
      <dgm:spPr/>
      <dgm:t>
        <a:bodyPr/>
        <a:lstStyle/>
        <a:p>
          <a:pPr rtl="0"/>
          <a:r>
            <a:rPr lang="en-US" sz="2400" dirty="0"/>
            <a:t>When spotting the conspiracy, look for the key ingredients </a:t>
          </a:r>
          <a:r>
            <a:rPr lang="en-US" sz="2400" dirty="0">
              <a:latin typeface="Gill Sans Nova"/>
            </a:rPr>
            <a:t>in the headline </a:t>
          </a:r>
          <a:r>
            <a:rPr lang="en-US" sz="2400" dirty="0"/>
            <a:t>(e.g., secret groups, big event).</a:t>
          </a:r>
          <a:endParaRPr lang="en-US" sz="2400" dirty="0">
            <a:latin typeface="Gill Sans Nova"/>
          </a:endParaRPr>
        </a:p>
      </dgm:t>
    </dgm:pt>
    <dgm:pt modelId="{C5D6E2F2-918E-4275-B5AD-8BF9663D934A}" type="parTrans" cxnId="{B26432EA-A257-4EBC-B01D-BC9D6EE6C442}">
      <dgm:prSet/>
      <dgm:spPr/>
      <dgm:t>
        <a:bodyPr/>
        <a:lstStyle/>
        <a:p>
          <a:endParaRPr lang="en-US" sz="2000"/>
        </a:p>
      </dgm:t>
    </dgm:pt>
    <dgm:pt modelId="{F69014FE-63CE-43B6-9159-2D9911628596}" type="sibTrans" cxnId="{B26432EA-A257-4EBC-B01D-BC9D6EE6C442}">
      <dgm:prSet/>
      <dgm:spPr/>
      <dgm:t>
        <a:bodyPr/>
        <a:lstStyle/>
        <a:p>
          <a:endParaRPr lang="en-US" sz="2000"/>
        </a:p>
      </dgm:t>
    </dgm:pt>
    <dgm:pt modelId="{B34EE413-DBB9-4547-94FE-3E6B7AF0221D}">
      <dgm:prSet phldr="0"/>
      <dgm:spPr/>
      <dgm:t>
        <a:bodyPr/>
        <a:lstStyle/>
        <a:p>
          <a:r>
            <a:rPr lang="en-US" sz="2400" dirty="0">
              <a:latin typeface="Gill Sans Nova"/>
            </a:rPr>
            <a:t> </a:t>
          </a:r>
          <a:r>
            <a:rPr lang="en-US" sz="2400" dirty="0"/>
            <a:t>Can you spot which one is the conspiracy theory?</a:t>
          </a:r>
          <a:endParaRPr lang="en-GB" dirty="0"/>
        </a:p>
      </dgm:t>
    </dgm:pt>
    <dgm:pt modelId="{2F1E52F8-6625-48AB-8D83-A4EEFE28569F}" type="parTrans" cxnId="{8CF82BD3-67D6-4901-9ECB-8570729BDEDC}">
      <dgm:prSet/>
      <dgm:spPr/>
    </dgm:pt>
    <dgm:pt modelId="{E2A1A0A3-4D3C-47B1-BA94-6B4B1C81A9D4}" type="sibTrans" cxnId="{8CF82BD3-67D6-4901-9ECB-8570729BDEDC}">
      <dgm:prSet/>
      <dgm:spPr/>
    </dgm:pt>
    <dgm:pt modelId="{D4300827-90D9-4643-B8E0-2E8FA891ECBC}" type="pres">
      <dgm:prSet presAssocID="{C4BFC147-E7BC-499C-8716-8B3606754C55}" presName="Name0" presStyleCnt="0">
        <dgm:presLayoutVars>
          <dgm:dir/>
          <dgm:animLvl val="lvl"/>
          <dgm:resizeHandles val="exact"/>
        </dgm:presLayoutVars>
      </dgm:prSet>
      <dgm:spPr/>
    </dgm:pt>
    <dgm:pt modelId="{3B5B1265-6FF6-4521-A2DE-F5254B89AF27}" type="pres">
      <dgm:prSet presAssocID="{7D7D1713-BFDB-4A70-93A6-FFEFD4B72769}" presName="composite" presStyleCnt="0"/>
      <dgm:spPr/>
    </dgm:pt>
    <dgm:pt modelId="{7E6B0DE0-2453-4427-9CEE-65097C639E89}" type="pres">
      <dgm:prSet presAssocID="{7D7D1713-BFDB-4A70-93A6-FFEFD4B72769}" presName="parTx" presStyleLbl="alignNode1" presStyleIdx="0" presStyleCnt="2">
        <dgm:presLayoutVars>
          <dgm:chMax val="0"/>
          <dgm:chPref val="0"/>
        </dgm:presLayoutVars>
      </dgm:prSet>
      <dgm:spPr/>
    </dgm:pt>
    <dgm:pt modelId="{3C442327-0B64-4193-A4EE-039372C21C12}" type="pres">
      <dgm:prSet presAssocID="{7D7D1713-BFDB-4A70-93A6-FFEFD4B72769}" presName="desTx" presStyleLbl="alignAccFollowNode1" presStyleIdx="0" presStyleCnt="2">
        <dgm:presLayoutVars/>
      </dgm:prSet>
      <dgm:spPr/>
    </dgm:pt>
    <dgm:pt modelId="{0B574FFA-A53E-4CDB-8DC6-5F48F4BF2F2B}" type="pres">
      <dgm:prSet presAssocID="{7AA2E906-D1DA-460A-A4FB-1E53776C2912}" presName="space" presStyleCnt="0"/>
      <dgm:spPr/>
    </dgm:pt>
    <dgm:pt modelId="{CED40894-0948-4677-8C89-742444464E4B}" type="pres">
      <dgm:prSet presAssocID="{F887FD0C-CD8E-48D7-B66D-F7E221D77A6D}" presName="composite" presStyleCnt="0"/>
      <dgm:spPr/>
    </dgm:pt>
    <dgm:pt modelId="{D24933E2-AD13-4C31-814A-5813E449D7B4}" type="pres">
      <dgm:prSet presAssocID="{F887FD0C-CD8E-48D7-B66D-F7E221D77A6D}" presName="parTx" presStyleLbl="alignNode1" presStyleIdx="1" presStyleCnt="2">
        <dgm:presLayoutVars>
          <dgm:chMax val="0"/>
          <dgm:chPref val="0"/>
        </dgm:presLayoutVars>
      </dgm:prSet>
      <dgm:spPr/>
    </dgm:pt>
    <dgm:pt modelId="{F083A25F-3072-4BC7-8280-42F3C4B7EADF}" type="pres">
      <dgm:prSet presAssocID="{F887FD0C-CD8E-48D7-B66D-F7E221D77A6D}" presName="desTx" presStyleLbl="alignAccFollowNode1" presStyleIdx="1" presStyleCnt="2">
        <dgm:presLayoutVars/>
      </dgm:prSet>
      <dgm:spPr/>
    </dgm:pt>
  </dgm:ptLst>
  <dgm:cxnLst>
    <dgm:cxn modelId="{99AAA834-479C-4622-8610-01351AADB88F}" srcId="{7D7D1713-BFDB-4A70-93A6-FFEFD4B72769}" destId="{936D2424-3E03-46C7-B93D-9E218124D5C8}" srcOrd="0" destOrd="0" parTransId="{FF207F67-6B7C-4182-A959-7E960C8404DD}" sibTransId="{E2BF4CB8-E2AB-4648-8415-76A4FDB4DED2}"/>
    <dgm:cxn modelId="{45CB0644-BCD4-4474-A1CE-A14721FB4BE6}" type="presOf" srcId="{C4BFC147-E7BC-499C-8716-8B3606754C55}" destId="{D4300827-90D9-4643-B8E0-2E8FA891ECBC}" srcOrd="0" destOrd="0" presId="urn:microsoft.com/office/officeart/2016/7/layout/ChevronBlockProcess"/>
    <dgm:cxn modelId="{4E86036D-18DD-4991-AC8F-9C2772FDBFB4}" type="presOf" srcId="{D7F3BE08-D6B3-4C3D-AAB8-80CE495DC072}" destId="{F083A25F-3072-4BC7-8280-42F3C4B7EADF}" srcOrd="0" destOrd="0" presId="urn:microsoft.com/office/officeart/2016/7/layout/ChevronBlockProcess"/>
    <dgm:cxn modelId="{2E71F858-0D12-433D-A896-388C11F7042D}" type="presOf" srcId="{936D2424-3E03-46C7-B93D-9E218124D5C8}" destId="{3C442327-0B64-4193-A4EE-039372C21C12}" srcOrd="0" destOrd="0" presId="urn:microsoft.com/office/officeart/2016/7/layout/ChevronBlockProcess"/>
    <dgm:cxn modelId="{BE6AA759-A82C-49E9-819A-B108F3EBF52C}" srcId="{C4BFC147-E7BC-499C-8716-8B3606754C55}" destId="{7D7D1713-BFDB-4A70-93A6-FFEFD4B72769}" srcOrd="0" destOrd="0" parTransId="{00B5D713-99E0-4CAC-9B4A-6AA6C202199B}" sibTransId="{7AA2E906-D1DA-460A-A4FB-1E53776C2912}"/>
    <dgm:cxn modelId="{474990CC-A4FB-4DE6-829D-216F18E84A02}" type="presOf" srcId="{F887FD0C-CD8E-48D7-B66D-F7E221D77A6D}" destId="{D24933E2-AD13-4C31-814A-5813E449D7B4}" srcOrd="0" destOrd="0" presId="urn:microsoft.com/office/officeart/2016/7/layout/ChevronBlockProcess"/>
    <dgm:cxn modelId="{68DE90CF-74B2-455E-BA7A-AE377F826FD7}" type="presOf" srcId="{B34EE413-DBB9-4547-94FE-3E6B7AF0221D}" destId="{F083A25F-3072-4BC7-8280-42F3C4B7EADF}" srcOrd="0" destOrd="1" presId="urn:microsoft.com/office/officeart/2016/7/layout/ChevronBlockProcess"/>
    <dgm:cxn modelId="{8CF82BD3-67D6-4901-9ECB-8570729BDEDC}" srcId="{F887FD0C-CD8E-48D7-B66D-F7E221D77A6D}" destId="{B34EE413-DBB9-4547-94FE-3E6B7AF0221D}" srcOrd="1" destOrd="0" parTransId="{2F1E52F8-6625-48AB-8D83-A4EEFE28569F}" sibTransId="{E2A1A0A3-4D3C-47B1-BA94-6B4B1C81A9D4}"/>
    <dgm:cxn modelId="{CDF4C0D3-7BF0-4CC1-8EC7-427FC5A4A03D}" srcId="{C4BFC147-E7BC-499C-8716-8B3606754C55}" destId="{F887FD0C-CD8E-48D7-B66D-F7E221D77A6D}" srcOrd="1" destOrd="0" parTransId="{84C41D88-B159-4665-A67D-BC44C1BA6FD9}" sibTransId="{EF34C1F6-FBFD-426E-91C7-983903787B4A}"/>
    <dgm:cxn modelId="{B26432EA-A257-4EBC-B01D-BC9D6EE6C442}" srcId="{F887FD0C-CD8E-48D7-B66D-F7E221D77A6D}" destId="{D7F3BE08-D6B3-4C3D-AAB8-80CE495DC072}" srcOrd="0" destOrd="0" parTransId="{C5D6E2F2-918E-4275-B5AD-8BF9663D934A}" sibTransId="{F69014FE-63CE-43B6-9159-2D9911628596}"/>
    <dgm:cxn modelId="{D492E2F8-5029-4C69-A2ED-51D64FBBBEFF}" type="presOf" srcId="{7D7D1713-BFDB-4A70-93A6-FFEFD4B72769}" destId="{7E6B0DE0-2453-4427-9CEE-65097C639E89}" srcOrd="0" destOrd="0" presId="urn:microsoft.com/office/officeart/2016/7/layout/ChevronBlockProcess"/>
    <dgm:cxn modelId="{340AEAE6-AAEE-40CB-9AAB-A9A9897C97AB}" type="presParOf" srcId="{D4300827-90D9-4643-B8E0-2E8FA891ECBC}" destId="{3B5B1265-6FF6-4521-A2DE-F5254B89AF27}" srcOrd="0" destOrd="0" presId="urn:microsoft.com/office/officeart/2016/7/layout/ChevronBlockProcess"/>
    <dgm:cxn modelId="{5EBFF6C0-82BB-4E77-9ADC-61249CA9C464}" type="presParOf" srcId="{3B5B1265-6FF6-4521-A2DE-F5254B89AF27}" destId="{7E6B0DE0-2453-4427-9CEE-65097C639E89}" srcOrd="0" destOrd="0" presId="urn:microsoft.com/office/officeart/2016/7/layout/ChevronBlockProcess"/>
    <dgm:cxn modelId="{527CC7EF-78A4-458A-9D6F-2603AE865388}" type="presParOf" srcId="{3B5B1265-6FF6-4521-A2DE-F5254B89AF27}" destId="{3C442327-0B64-4193-A4EE-039372C21C12}" srcOrd="1" destOrd="0" presId="urn:microsoft.com/office/officeart/2016/7/layout/ChevronBlockProcess"/>
    <dgm:cxn modelId="{BBFBACA2-99AA-4D1A-8508-CBEF0D6A7555}" type="presParOf" srcId="{D4300827-90D9-4643-B8E0-2E8FA891ECBC}" destId="{0B574FFA-A53E-4CDB-8DC6-5F48F4BF2F2B}" srcOrd="1" destOrd="0" presId="urn:microsoft.com/office/officeart/2016/7/layout/ChevronBlockProcess"/>
    <dgm:cxn modelId="{D0EE7930-0E50-4D41-AF97-44952BC056A2}" type="presParOf" srcId="{D4300827-90D9-4643-B8E0-2E8FA891ECBC}" destId="{CED40894-0948-4677-8C89-742444464E4B}" srcOrd="2" destOrd="0" presId="urn:microsoft.com/office/officeart/2016/7/layout/ChevronBlockProcess"/>
    <dgm:cxn modelId="{12F57A71-EC00-43D2-A872-789360C92633}" type="presParOf" srcId="{CED40894-0948-4677-8C89-742444464E4B}" destId="{D24933E2-AD13-4C31-814A-5813E449D7B4}" srcOrd="0" destOrd="0" presId="urn:microsoft.com/office/officeart/2016/7/layout/ChevronBlockProcess"/>
    <dgm:cxn modelId="{8D2D2F20-C44D-460B-8BE2-D333CA83B180}" type="presParOf" srcId="{CED40894-0948-4677-8C89-742444464E4B}" destId="{F083A25F-3072-4BC7-8280-42F3C4B7EADF}" srcOrd="1" destOrd="0" presId="urn:microsoft.com/office/officeart/2016/7/layout/Chevron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F57D43-0654-46A3-8AB4-E405D8AC927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4F7931B-85F1-4D3B-BC10-42062D0B01ED}">
      <dgm:prSet/>
      <dgm:spPr/>
      <dgm:t>
        <a:bodyPr/>
        <a:lstStyle/>
        <a:p>
          <a:r>
            <a:rPr lang="en-GB" dirty="0"/>
            <a:t>What harm might have been caused if someone believed </a:t>
          </a:r>
          <a:r>
            <a:rPr lang="en-GB" b="1" dirty="0"/>
            <a:t>your</a:t>
          </a:r>
          <a:r>
            <a:rPr lang="en-GB" dirty="0"/>
            <a:t> conspiracy theory?</a:t>
          </a:r>
          <a:endParaRPr lang="en-US" dirty="0"/>
        </a:p>
      </dgm:t>
    </dgm:pt>
    <dgm:pt modelId="{3F472E7A-2665-44DB-86B5-51DCCD599CF2}" type="parTrans" cxnId="{998DF9A6-6891-499B-8177-D3A983516879}">
      <dgm:prSet/>
      <dgm:spPr/>
      <dgm:t>
        <a:bodyPr/>
        <a:lstStyle/>
        <a:p>
          <a:endParaRPr lang="en-US"/>
        </a:p>
      </dgm:t>
    </dgm:pt>
    <dgm:pt modelId="{9C295A23-74D7-4A00-9F06-FF0FA5E24872}" type="sibTrans" cxnId="{998DF9A6-6891-499B-8177-D3A983516879}">
      <dgm:prSet/>
      <dgm:spPr/>
      <dgm:t>
        <a:bodyPr/>
        <a:lstStyle/>
        <a:p>
          <a:endParaRPr lang="en-US"/>
        </a:p>
      </dgm:t>
    </dgm:pt>
    <dgm:pt modelId="{C1992775-8608-4916-9968-1AFC3FD32414}">
      <dgm:prSet/>
      <dgm:spPr/>
      <dgm:t>
        <a:bodyPr/>
        <a:lstStyle/>
        <a:p>
          <a:r>
            <a:rPr lang="en-GB" dirty="0"/>
            <a:t>What harm might have been caused if people believed </a:t>
          </a:r>
          <a:r>
            <a:rPr lang="en-GB" i="1" dirty="0"/>
            <a:t>other</a:t>
          </a:r>
          <a:r>
            <a:rPr lang="en-GB" dirty="0"/>
            <a:t> conspiracy theories you have heard of? </a:t>
          </a:r>
          <a:endParaRPr lang="en-US" dirty="0"/>
        </a:p>
      </dgm:t>
    </dgm:pt>
    <dgm:pt modelId="{5AF36687-13BD-4E5E-BAC1-AE137CC490E7}" type="parTrans" cxnId="{69B21FC7-E68B-468A-B1E7-5CCFAC31BBCE}">
      <dgm:prSet/>
      <dgm:spPr/>
      <dgm:t>
        <a:bodyPr/>
        <a:lstStyle/>
        <a:p>
          <a:endParaRPr lang="en-US"/>
        </a:p>
      </dgm:t>
    </dgm:pt>
    <dgm:pt modelId="{BDA99A05-E806-47C9-8737-76A104E8F853}" type="sibTrans" cxnId="{69B21FC7-E68B-468A-B1E7-5CCFAC31BBCE}">
      <dgm:prSet/>
      <dgm:spPr/>
      <dgm:t>
        <a:bodyPr/>
        <a:lstStyle/>
        <a:p>
          <a:endParaRPr lang="en-US"/>
        </a:p>
      </dgm:t>
    </dgm:pt>
    <dgm:pt modelId="{878533BB-6FB3-426A-B527-E1334FDDE51B}" type="pres">
      <dgm:prSet presAssocID="{19F57D43-0654-46A3-8AB4-E405D8AC9273}" presName="linear" presStyleCnt="0">
        <dgm:presLayoutVars>
          <dgm:animLvl val="lvl"/>
          <dgm:resizeHandles val="exact"/>
        </dgm:presLayoutVars>
      </dgm:prSet>
      <dgm:spPr/>
    </dgm:pt>
    <dgm:pt modelId="{3CC3934D-DCBB-43FF-B1D9-A9983E60D2A7}" type="pres">
      <dgm:prSet presAssocID="{B4F7931B-85F1-4D3B-BC10-42062D0B01ED}" presName="parentText" presStyleLbl="node1" presStyleIdx="0" presStyleCnt="2" custLinFactY="-6544" custLinFactNeighborX="-1145" custLinFactNeighborY="-100000">
        <dgm:presLayoutVars>
          <dgm:chMax val="0"/>
          <dgm:bulletEnabled val="1"/>
        </dgm:presLayoutVars>
      </dgm:prSet>
      <dgm:spPr/>
    </dgm:pt>
    <dgm:pt modelId="{8AA3B93C-EE2C-4447-A3CC-A48A708892EB}" type="pres">
      <dgm:prSet presAssocID="{9C295A23-74D7-4A00-9F06-FF0FA5E24872}" presName="spacer" presStyleCnt="0"/>
      <dgm:spPr/>
    </dgm:pt>
    <dgm:pt modelId="{544E3931-C2F6-4B01-8441-D886C928A719}" type="pres">
      <dgm:prSet presAssocID="{C1992775-8608-4916-9968-1AFC3FD32414}" presName="parentText" presStyleLbl="node1" presStyleIdx="1" presStyleCnt="2">
        <dgm:presLayoutVars>
          <dgm:chMax val="0"/>
          <dgm:bulletEnabled val="1"/>
        </dgm:presLayoutVars>
      </dgm:prSet>
      <dgm:spPr/>
    </dgm:pt>
  </dgm:ptLst>
  <dgm:cxnLst>
    <dgm:cxn modelId="{18A99D91-8C13-4905-A238-A44A21AE60F2}" type="presOf" srcId="{C1992775-8608-4916-9968-1AFC3FD32414}" destId="{544E3931-C2F6-4B01-8441-D886C928A719}" srcOrd="0" destOrd="0" presId="urn:microsoft.com/office/officeart/2005/8/layout/vList2"/>
    <dgm:cxn modelId="{998DF9A6-6891-499B-8177-D3A983516879}" srcId="{19F57D43-0654-46A3-8AB4-E405D8AC9273}" destId="{B4F7931B-85F1-4D3B-BC10-42062D0B01ED}" srcOrd="0" destOrd="0" parTransId="{3F472E7A-2665-44DB-86B5-51DCCD599CF2}" sibTransId="{9C295A23-74D7-4A00-9F06-FF0FA5E24872}"/>
    <dgm:cxn modelId="{D82FA8A8-83DA-4A7A-80A8-766D7247E938}" type="presOf" srcId="{B4F7931B-85F1-4D3B-BC10-42062D0B01ED}" destId="{3CC3934D-DCBB-43FF-B1D9-A9983E60D2A7}" srcOrd="0" destOrd="0" presId="urn:microsoft.com/office/officeart/2005/8/layout/vList2"/>
    <dgm:cxn modelId="{69B21FC7-E68B-468A-B1E7-5CCFAC31BBCE}" srcId="{19F57D43-0654-46A3-8AB4-E405D8AC9273}" destId="{C1992775-8608-4916-9968-1AFC3FD32414}" srcOrd="1" destOrd="0" parTransId="{5AF36687-13BD-4E5E-BAC1-AE137CC490E7}" sibTransId="{BDA99A05-E806-47C9-8737-76A104E8F853}"/>
    <dgm:cxn modelId="{44D33BC7-F6BE-4C7E-931F-5316688D6914}" type="presOf" srcId="{19F57D43-0654-46A3-8AB4-E405D8AC9273}" destId="{878533BB-6FB3-426A-B527-E1334FDDE51B}" srcOrd="0" destOrd="0" presId="urn:microsoft.com/office/officeart/2005/8/layout/vList2"/>
    <dgm:cxn modelId="{D660C872-6199-4C4C-AAFB-E6FB260F43F8}" type="presParOf" srcId="{878533BB-6FB3-426A-B527-E1334FDDE51B}" destId="{3CC3934D-DCBB-43FF-B1D9-A9983E60D2A7}" srcOrd="0" destOrd="0" presId="urn:microsoft.com/office/officeart/2005/8/layout/vList2"/>
    <dgm:cxn modelId="{300EFF07-3C73-4B0F-AED5-B3233DD40C93}" type="presParOf" srcId="{878533BB-6FB3-426A-B527-E1334FDDE51B}" destId="{8AA3B93C-EE2C-4447-A3CC-A48A708892EB}" srcOrd="1" destOrd="0" presId="urn:microsoft.com/office/officeart/2005/8/layout/vList2"/>
    <dgm:cxn modelId="{4AFFE4ED-7FD3-40E7-9085-7F088B8F7D18}" type="presParOf" srcId="{878533BB-6FB3-426A-B527-E1334FDDE51B}" destId="{544E3931-C2F6-4B01-8441-D886C928A71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BDE02D1-3D3C-4676-A70E-A00023F0EC0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DD91274-385A-4C91-BAD0-DE7022F5390C}">
      <dgm:prSet/>
      <dgm:spPr/>
      <dgm:t>
        <a:bodyPr/>
        <a:lstStyle/>
        <a:p>
          <a:r>
            <a:rPr lang="en-GB" dirty="0"/>
            <a:t>Why people might create/share conspiracy theories</a:t>
          </a:r>
        </a:p>
      </dgm:t>
    </dgm:pt>
    <dgm:pt modelId="{5F1E97B0-96F8-40C9-B6E4-AF56AD2FCFE6}" type="parTrans" cxnId="{CF7F59CC-E492-4E6F-8A9E-B33A286F7159}">
      <dgm:prSet/>
      <dgm:spPr/>
      <dgm:t>
        <a:bodyPr/>
        <a:lstStyle/>
        <a:p>
          <a:endParaRPr lang="en-US"/>
        </a:p>
      </dgm:t>
    </dgm:pt>
    <dgm:pt modelId="{09AF349F-FDB8-4B3F-86AB-435A97399BF7}" type="sibTrans" cxnId="{CF7F59CC-E492-4E6F-8A9E-B33A286F7159}">
      <dgm:prSet/>
      <dgm:spPr/>
      <dgm:t>
        <a:bodyPr/>
        <a:lstStyle/>
        <a:p>
          <a:endParaRPr lang="en-US"/>
        </a:p>
      </dgm:t>
    </dgm:pt>
    <dgm:pt modelId="{65F46292-2D8A-4345-ACCB-4EA54DF7E34D}">
      <dgm:prSet/>
      <dgm:spPr/>
      <dgm:t>
        <a:bodyPr/>
        <a:lstStyle/>
        <a:p>
          <a:pPr rtl="0"/>
          <a:r>
            <a:rPr lang="en-US" dirty="0"/>
            <a:t>How to </a:t>
          </a:r>
          <a:r>
            <a:rPr lang="en-US" b="1" dirty="0"/>
            <a:t>spot</a:t>
          </a:r>
          <a:r>
            <a:rPr lang="en-US" dirty="0"/>
            <a:t> conspiracy theories online</a:t>
          </a:r>
          <a:r>
            <a:rPr lang="en-US" dirty="0">
              <a:latin typeface="Gill Sans Nova"/>
            </a:rPr>
            <a:t> (e.g., in headlines)</a:t>
          </a:r>
          <a:endParaRPr lang="en-US" dirty="0"/>
        </a:p>
      </dgm:t>
    </dgm:pt>
    <dgm:pt modelId="{0069AE25-1BD7-4E6C-83A5-E5352AF4B125}" type="parTrans" cxnId="{F69A203F-0306-45EE-9066-F618CF2D3323}">
      <dgm:prSet/>
      <dgm:spPr/>
      <dgm:t>
        <a:bodyPr/>
        <a:lstStyle/>
        <a:p>
          <a:endParaRPr lang="en-US"/>
        </a:p>
      </dgm:t>
    </dgm:pt>
    <dgm:pt modelId="{4AB73702-94F2-4A9B-818D-BDB923DD9D5F}" type="sibTrans" cxnId="{F69A203F-0306-45EE-9066-F618CF2D3323}">
      <dgm:prSet/>
      <dgm:spPr/>
      <dgm:t>
        <a:bodyPr/>
        <a:lstStyle/>
        <a:p>
          <a:endParaRPr lang="en-US"/>
        </a:p>
      </dgm:t>
    </dgm:pt>
    <dgm:pt modelId="{47D19611-930A-4A53-A6D4-DA9A3F754EE5}">
      <dgm:prSet/>
      <dgm:spPr/>
      <dgm:t>
        <a:bodyPr/>
        <a:lstStyle/>
        <a:p>
          <a:pPr rtl="0"/>
          <a:r>
            <a:rPr lang="en-GB" dirty="0"/>
            <a:t>The potentially negative impact of conspiracy </a:t>
          </a:r>
          <a:r>
            <a:rPr lang="en-GB" dirty="0">
              <a:latin typeface="Gill Sans Nova"/>
            </a:rPr>
            <a:t>beliefs</a:t>
          </a:r>
          <a:endParaRPr lang="en-US" dirty="0"/>
        </a:p>
      </dgm:t>
    </dgm:pt>
    <dgm:pt modelId="{5F02D38C-F8B9-40EF-8CDD-6B825184B776}" type="parTrans" cxnId="{9B30D09B-0633-4F74-9E98-DC88AD09AA63}">
      <dgm:prSet/>
      <dgm:spPr/>
      <dgm:t>
        <a:bodyPr/>
        <a:lstStyle/>
        <a:p>
          <a:endParaRPr lang="en-US"/>
        </a:p>
      </dgm:t>
    </dgm:pt>
    <dgm:pt modelId="{F0B38733-76FA-4D04-87E9-F9BBD5484BBE}" type="sibTrans" cxnId="{9B30D09B-0633-4F74-9E98-DC88AD09AA63}">
      <dgm:prSet/>
      <dgm:spPr/>
      <dgm:t>
        <a:bodyPr/>
        <a:lstStyle/>
        <a:p>
          <a:endParaRPr lang="en-US"/>
        </a:p>
      </dgm:t>
    </dgm:pt>
    <dgm:pt modelId="{EE8C619E-DF79-4E04-8216-E64167F7E165}" type="pres">
      <dgm:prSet presAssocID="{DBDE02D1-3D3C-4676-A70E-A00023F0EC09}" presName="linear" presStyleCnt="0">
        <dgm:presLayoutVars>
          <dgm:animLvl val="lvl"/>
          <dgm:resizeHandles val="exact"/>
        </dgm:presLayoutVars>
      </dgm:prSet>
      <dgm:spPr/>
    </dgm:pt>
    <dgm:pt modelId="{66D40712-7DEF-4441-97A4-A28F15C960CB}" type="pres">
      <dgm:prSet presAssocID="{5DD91274-385A-4C91-BAD0-DE7022F5390C}" presName="parentText" presStyleLbl="node1" presStyleIdx="0" presStyleCnt="3">
        <dgm:presLayoutVars>
          <dgm:chMax val="0"/>
          <dgm:bulletEnabled val="1"/>
        </dgm:presLayoutVars>
      </dgm:prSet>
      <dgm:spPr/>
    </dgm:pt>
    <dgm:pt modelId="{A1FB3750-9212-4395-99D2-BBDBF7112E7D}" type="pres">
      <dgm:prSet presAssocID="{09AF349F-FDB8-4B3F-86AB-435A97399BF7}" presName="spacer" presStyleCnt="0"/>
      <dgm:spPr/>
    </dgm:pt>
    <dgm:pt modelId="{76D04452-1D3C-4E55-91F8-0AB593428E43}" type="pres">
      <dgm:prSet presAssocID="{65F46292-2D8A-4345-ACCB-4EA54DF7E34D}" presName="parentText" presStyleLbl="node1" presStyleIdx="1" presStyleCnt="3" custLinFactNeighborX="2670" custLinFactNeighborY="37139">
        <dgm:presLayoutVars>
          <dgm:chMax val="0"/>
          <dgm:bulletEnabled val="1"/>
        </dgm:presLayoutVars>
      </dgm:prSet>
      <dgm:spPr/>
    </dgm:pt>
    <dgm:pt modelId="{16DF1E6E-FE84-447C-B452-EE0BF2006625}" type="pres">
      <dgm:prSet presAssocID="{4AB73702-94F2-4A9B-818D-BDB923DD9D5F}" presName="spacer" presStyleCnt="0"/>
      <dgm:spPr/>
    </dgm:pt>
    <dgm:pt modelId="{F851EFBB-D087-452E-9EAC-623101B40868}" type="pres">
      <dgm:prSet presAssocID="{47D19611-930A-4A53-A6D4-DA9A3F754EE5}" presName="parentText" presStyleLbl="node1" presStyleIdx="2" presStyleCnt="3">
        <dgm:presLayoutVars>
          <dgm:chMax val="0"/>
          <dgm:bulletEnabled val="1"/>
        </dgm:presLayoutVars>
      </dgm:prSet>
      <dgm:spPr/>
    </dgm:pt>
  </dgm:ptLst>
  <dgm:cxnLst>
    <dgm:cxn modelId="{744E5430-8FF3-44E8-A3F0-95B7D6F8FEA2}" type="presOf" srcId="{65F46292-2D8A-4345-ACCB-4EA54DF7E34D}" destId="{76D04452-1D3C-4E55-91F8-0AB593428E43}" srcOrd="0" destOrd="0" presId="urn:microsoft.com/office/officeart/2005/8/layout/vList2"/>
    <dgm:cxn modelId="{FC9AE133-2A8B-4395-862D-8BA00E121B73}" type="presOf" srcId="{47D19611-930A-4A53-A6D4-DA9A3F754EE5}" destId="{F851EFBB-D087-452E-9EAC-623101B40868}" srcOrd="0" destOrd="0" presId="urn:microsoft.com/office/officeart/2005/8/layout/vList2"/>
    <dgm:cxn modelId="{F69A203F-0306-45EE-9066-F618CF2D3323}" srcId="{DBDE02D1-3D3C-4676-A70E-A00023F0EC09}" destId="{65F46292-2D8A-4345-ACCB-4EA54DF7E34D}" srcOrd="1" destOrd="0" parTransId="{0069AE25-1BD7-4E6C-83A5-E5352AF4B125}" sibTransId="{4AB73702-94F2-4A9B-818D-BDB923DD9D5F}"/>
    <dgm:cxn modelId="{227E8857-BD9D-42F4-9E48-919102B99D5F}" type="presOf" srcId="{DBDE02D1-3D3C-4676-A70E-A00023F0EC09}" destId="{EE8C619E-DF79-4E04-8216-E64167F7E165}" srcOrd="0" destOrd="0" presId="urn:microsoft.com/office/officeart/2005/8/layout/vList2"/>
    <dgm:cxn modelId="{9B30D09B-0633-4F74-9E98-DC88AD09AA63}" srcId="{DBDE02D1-3D3C-4676-A70E-A00023F0EC09}" destId="{47D19611-930A-4A53-A6D4-DA9A3F754EE5}" srcOrd="2" destOrd="0" parTransId="{5F02D38C-F8B9-40EF-8CDD-6B825184B776}" sibTransId="{F0B38733-76FA-4D04-87E9-F9BBD5484BBE}"/>
    <dgm:cxn modelId="{3D2314B9-3118-4269-828D-B635CB8995D9}" type="presOf" srcId="{5DD91274-385A-4C91-BAD0-DE7022F5390C}" destId="{66D40712-7DEF-4441-97A4-A28F15C960CB}" srcOrd="0" destOrd="0" presId="urn:microsoft.com/office/officeart/2005/8/layout/vList2"/>
    <dgm:cxn modelId="{CF7F59CC-E492-4E6F-8A9E-B33A286F7159}" srcId="{DBDE02D1-3D3C-4676-A70E-A00023F0EC09}" destId="{5DD91274-385A-4C91-BAD0-DE7022F5390C}" srcOrd="0" destOrd="0" parTransId="{5F1E97B0-96F8-40C9-B6E4-AF56AD2FCFE6}" sibTransId="{09AF349F-FDB8-4B3F-86AB-435A97399BF7}"/>
    <dgm:cxn modelId="{BDF055A8-8FE3-4307-B915-BDBE63A24335}" type="presParOf" srcId="{EE8C619E-DF79-4E04-8216-E64167F7E165}" destId="{66D40712-7DEF-4441-97A4-A28F15C960CB}" srcOrd="0" destOrd="0" presId="urn:microsoft.com/office/officeart/2005/8/layout/vList2"/>
    <dgm:cxn modelId="{919AEA78-8479-4F92-88FF-88904E380AE8}" type="presParOf" srcId="{EE8C619E-DF79-4E04-8216-E64167F7E165}" destId="{A1FB3750-9212-4395-99D2-BBDBF7112E7D}" srcOrd="1" destOrd="0" presId="urn:microsoft.com/office/officeart/2005/8/layout/vList2"/>
    <dgm:cxn modelId="{59DD7A23-0EA9-4380-B4CE-BC14BF8C5E9C}" type="presParOf" srcId="{EE8C619E-DF79-4E04-8216-E64167F7E165}" destId="{76D04452-1D3C-4E55-91F8-0AB593428E43}" srcOrd="2" destOrd="0" presId="urn:microsoft.com/office/officeart/2005/8/layout/vList2"/>
    <dgm:cxn modelId="{0FD24DBE-9E34-463D-B0D5-213BA08CC3E8}" type="presParOf" srcId="{EE8C619E-DF79-4E04-8216-E64167F7E165}" destId="{16DF1E6E-FE84-447C-B452-EE0BF2006625}" srcOrd="3" destOrd="0" presId="urn:microsoft.com/office/officeart/2005/8/layout/vList2"/>
    <dgm:cxn modelId="{AD06370C-FDE2-4AB6-AE3E-8213830264A2}" type="presParOf" srcId="{EE8C619E-DF79-4E04-8216-E64167F7E165}" destId="{F851EFBB-D087-452E-9EAC-623101B4086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40712-7DEF-4441-97A4-A28F15C960CB}">
      <dsp:nvSpPr>
        <dsp:cNvPr id="0" name=""/>
        <dsp:cNvSpPr/>
      </dsp:nvSpPr>
      <dsp:spPr>
        <a:xfrm>
          <a:off x="0" y="614693"/>
          <a:ext cx="6245265" cy="1389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dirty="0"/>
            <a:t>Understand why people might create/share conspiracy theories</a:t>
          </a:r>
        </a:p>
      </dsp:txBody>
      <dsp:txXfrm>
        <a:off x="67852" y="682545"/>
        <a:ext cx="6109561" cy="1254256"/>
      </dsp:txXfrm>
    </dsp:sp>
    <dsp:sp modelId="{76D04452-1D3C-4E55-91F8-0AB593428E43}">
      <dsp:nvSpPr>
        <dsp:cNvPr id="0" name=""/>
        <dsp:cNvSpPr/>
      </dsp:nvSpPr>
      <dsp:spPr>
        <a:xfrm>
          <a:off x="0" y="2099693"/>
          <a:ext cx="6245265" cy="1389960"/>
        </a:xfrm>
        <a:prstGeom prst="roundRect">
          <a:avLst/>
        </a:prstGeom>
        <a:solidFill>
          <a:schemeClr val="accent2">
            <a:hueOff val="-661686"/>
            <a:satOff val="746"/>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kern="1200" dirty="0"/>
            <a:t>Explore how to spot conspiracy theories online</a:t>
          </a:r>
          <a:r>
            <a:rPr lang="en-US" sz="3300" kern="1200" dirty="0">
              <a:latin typeface="Gill Sans Nova"/>
            </a:rPr>
            <a:t> (e.g., in headlines)</a:t>
          </a:r>
          <a:endParaRPr lang="en-US" sz="3300" kern="1200" dirty="0"/>
        </a:p>
      </dsp:txBody>
      <dsp:txXfrm>
        <a:off x="67852" y="2167545"/>
        <a:ext cx="6109561" cy="1254256"/>
      </dsp:txXfrm>
    </dsp:sp>
    <dsp:sp modelId="{F851EFBB-D087-452E-9EAC-623101B40868}">
      <dsp:nvSpPr>
        <dsp:cNvPr id="0" name=""/>
        <dsp:cNvSpPr/>
      </dsp:nvSpPr>
      <dsp:spPr>
        <a:xfrm>
          <a:off x="0" y="3584693"/>
          <a:ext cx="6245265" cy="1389960"/>
        </a:xfrm>
        <a:prstGeom prst="roundRect">
          <a:avLst/>
        </a:prstGeom>
        <a:solidFill>
          <a:schemeClr val="accent2">
            <a:hueOff val="-1323373"/>
            <a:satOff val="1492"/>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dirty="0"/>
            <a:t>Explore the potentially negative impact of conspiracy beliefs</a:t>
          </a:r>
          <a:endParaRPr lang="en-US" sz="3300" kern="1200" dirty="0"/>
        </a:p>
      </dsp:txBody>
      <dsp:txXfrm>
        <a:off x="67852" y="3652545"/>
        <a:ext cx="6109561" cy="12542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B0DE0-2453-4427-9CEE-65097C639E89}">
      <dsp:nvSpPr>
        <dsp:cNvPr id="0" name=""/>
        <dsp:cNvSpPr/>
      </dsp:nvSpPr>
      <dsp:spPr>
        <a:xfrm>
          <a:off x="3415" y="128939"/>
          <a:ext cx="3134830" cy="940449"/>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119" tIns="116119" rIns="116119" bIns="116119" numCol="1" spcCol="1270" anchor="ctr" anchorCtr="0">
          <a:noAutofit/>
        </a:bodyPr>
        <a:lstStyle/>
        <a:p>
          <a:pPr marL="0" lvl="0" indent="0" algn="ctr" defTabSz="1422400">
            <a:lnSpc>
              <a:spcPct val="90000"/>
            </a:lnSpc>
            <a:spcBef>
              <a:spcPct val="0"/>
            </a:spcBef>
            <a:spcAft>
              <a:spcPct val="35000"/>
            </a:spcAft>
            <a:buNone/>
          </a:pPr>
          <a:r>
            <a:rPr lang="en-US" sz="3200" kern="1200" dirty="0"/>
            <a:t>Swap</a:t>
          </a:r>
        </a:p>
      </dsp:txBody>
      <dsp:txXfrm>
        <a:off x="285550" y="128939"/>
        <a:ext cx="2570560" cy="940449"/>
      </dsp:txXfrm>
    </dsp:sp>
    <dsp:sp modelId="{3C442327-0B64-4193-A4EE-039372C21C12}">
      <dsp:nvSpPr>
        <dsp:cNvPr id="0" name=""/>
        <dsp:cNvSpPr/>
      </dsp:nvSpPr>
      <dsp:spPr>
        <a:xfrm>
          <a:off x="3415" y="1069388"/>
          <a:ext cx="2852695" cy="439101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5426" tIns="225426" rIns="225426" bIns="450853" numCol="1" spcCol="1270" anchor="t" anchorCtr="0">
          <a:noAutofit/>
        </a:bodyPr>
        <a:lstStyle/>
        <a:p>
          <a:pPr marL="0" lvl="0" indent="0" algn="l" defTabSz="1066800">
            <a:lnSpc>
              <a:spcPct val="90000"/>
            </a:lnSpc>
            <a:spcBef>
              <a:spcPct val="0"/>
            </a:spcBef>
            <a:spcAft>
              <a:spcPct val="35000"/>
            </a:spcAft>
            <a:buNone/>
          </a:pPr>
          <a:r>
            <a:rPr lang="en-US" sz="2400" kern="1200" dirty="0"/>
            <a:t>Swap your stories (one fake, one conspiracy) with another group. </a:t>
          </a:r>
        </a:p>
        <a:p>
          <a:pPr marL="0" lvl="0" indent="0" algn="l" defTabSz="1066800">
            <a:lnSpc>
              <a:spcPct val="90000"/>
            </a:lnSpc>
            <a:spcBef>
              <a:spcPct val="0"/>
            </a:spcBef>
            <a:spcAft>
              <a:spcPct val="35000"/>
            </a:spcAft>
            <a:buNone/>
          </a:pPr>
          <a:endParaRPr lang="en-US" sz="2400" kern="1200" dirty="0"/>
        </a:p>
        <a:p>
          <a:pPr marL="0" lvl="0" indent="0" algn="l" defTabSz="1066800">
            <a:lnSpc>
              <a:spcPct val="90000"/>
            </a:lnSpc>
            <a:spcBef>
              <a:spcPct val="0"/>
            </a:spcBef>
            <a:spcAft>
              <a:spcPct val="35000"/>
            </a:spcAft>
            <a:buNone/>
          </a:pPr>
          <a:r>
            <a:rPr lang="en-US" sz="2400" b="0" kern="1200" dirty="0"/>
            <a:t>Now it is time to spot which one is the conspiracy theory?</a:t>
          </a:r>
        </a:p>
      </dsp:txBody>
      <dsp:txXfrm>
        <a:off x="3415" y="1069388"/>
        <a:ext cx="2852695" cy="4391018"/>
      </dsp:txXfrm>
    </dsp:sp>
    <dsp:sp modelId="{D24933E2-AD13-4C31-814A-5813E449D7B4}">
      <dsp:nvSpPr>
        <dsp:cNvPr id="0" name=""/>
        <dsp:cNvSpPr/>
      </dsp:nvSpPr>
      <dsp:spPr>
        <a:xfrm>
          <a:off x="3107019" y="128939"/>
          <a:ext cx="3134830" cy="940449"/>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119" tIns="116119" rIns="116119" bIns="116119" numCol="1" spcCol="1270" anchor="ctr" anchorCtr="0">
          <a:noAutofit/>
        </a:bodyPr>
        <a:lstStyle/>
        <a:p>
          <a:pPr marL="0" lvl="0" indent="0" algn="ctr" defTabSz="1422400">
            <a:lnSpc>
              <a:spcPct val="90000"/>
            </a:lnSpc>
            <a:spcBef>
              <a:spcPct val="0"/>
            </a:spcBef>
            <a:spcAft>
              <a:spcPct val="35000"/>
            </a:spcAft>
            <a:buNone/>
          </a:pPr>
          <a:r>
            <a:rPr lang="en-US" sz="3200" kern="1200" dirty="0"/>
            <a:t>Spot</a:t>
          </a:r>
        </a:p>
      </dsp:txBody>
      <dsp:txXfrm>
        <a:off x="3389154" y="128939"/>
        <a:ext cx="2570560" cy="940449"/>
      </dsp:txXfrm>
    </dsp:sp>
    <dsp:sp modelId="{F083A25F-3072-4BC7-8280-42F3C4B7EADF}">
      <dsp:nvSpPr>
        <dsp:cNvPr id="0" name=""/>
        <dsp:cNvSpPr/>
      </dsp:nvSpPr>
      <dsp:spPr>
        <a:xfrm>
          <a:off x="3107019" y="1069388"/>
          <a:ext cx="2852695" cy="439101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5426" tIns="225426" rIns="225426" bIns="450853" numCol="1" spcCol="1270" anchor="t" anchorCtr="0">
          <a:noAutofit/>
        </a:bodyPr>
        <a:lstStyle/>
        <a:p>
          <a:pPr marL="0" lvl="0" indent="0" algn="l" defTabSz="1066800" rtl="0">
            <a:lnSpc>
              <a:spcPct val="90000"/>
            </a:lnSpc>
            <a:spcBef>
              <a:spcPct val="0"/>
            </a:spcBef>
            <a:spcAft>
              <a:spcPct val="35000"/>
            </a:spcAft>
            <a:buNone/>
          </a:pPr>
          <a:r>
            <a:rPr lang="en-US" sz="2400" kern="1200" dirty="0"/>
            <a:t>When spotting the conspiracy, look for the key ingredients </a:t>
          </a:r>
          <a:r>
            <a:rPr lang="en-US" sz="2400" kern="1200" dirty="0">
              <a:latin typeface="Gill Sans Nova"/>
            </a:rPr>
            <a:t>in the headline </a:t>
          </a:r>
          <a:r>
            <a:rPr lang="en-US" sz="2400" kern="1200" dirty="0"/>
            <a:t>(e.g., secret groups, big event).</a:t>
          </a:r>
          <a:endParaRPr lang="en-US" sz="2400" kern="1200" dirty="0">
            <a:latin typeface="Gill Sans Nova"/>
          </a:endParaRPr>
        </a:p>
        <a:p>
          <a:pPr marL="0" lvl="0" indent="0" algn="l" defTabSz="1066800">
            <a:lnSpc>
              <a:spcPct val="90000"/>
            </a:lnSpc>
            <a:spcBef>
              <a:spcPct val="0"/>
            </a:spcBef>
            <a:spcAft>
              <a:spcPct val="35000"/>
            </a:spcAft>
            <a:buNone/>
          </a:pPr>
          <a:r>
            <a:rPr lang="en-US" sz="100" kern="1200" dirty="0">
              <a:latin typeface="Gill Sans Nova"/>
            </a:rPr>
            <a:t> </a:t>
          </a:r>
          <a:r>
            <a:rPr lang="en-US" sz="100" kern="1200" dirty="0"/>
            <a:t>Can you spot which one is the conspiracy theory?</a:t>
          </a:r>
          <a:endParaRPr lang="en-GB" sz="100" kern="1200" dirty="0"/>
        </a:p>
      </dsp:txBody>
      <dsp:txXfrm>
        <a:off x="3107019" y="1069388"/>
        <a:ext cx="2852695" cy="43910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C3934D-DCBB-43FF-B1D9-A9983E60D2A7}">
      <dsp:nvSpPr>
        <dsp:cNvPr id="0" name=""/>
        <dsp:cNvSpPr/>
      </dsp:nvSpPr>
      <dsp:spPr>
        <a:xfrm>
          <a:off x="0" y="0"/>
          <a:ext cx="6245265" cy="269831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kern="1200" dirty="0"/>
            <a:t>What harm might have been caused if someone believed </a:t>
          </a:r>
          <a:r>
            <a:rPr lang="en-GB" sz="3600" b="1" kern="1200" dirty="0"/>
            <a:t>your</a:t>
          </a:r>
          <a:r>
            <a:rPr lang="en-GB" sz="3600" kern="1200" dirty="0"/>
            <a:t> conspiracy theory?</a:t>
          </a:r>
          <a:endParaRPr lang="en-US" sz="3600" kern="1200" dirty="0"/>
        </a:p>
      </dsp:txBody>
      <dsp:txXfrm>
        <a:off x="131721" y="131721"/>
        <a:ext cx="5981823" cy="2434870"/>
      </dsp:txXfrm>
    </dsp:sp>
    <dsp:sp modelId="{544E3931-C2F6-4B01-8441-D886C928A719}">
      <dsp:nvSpPr>
        <dsp:cNvPr id="0" name=""/>
        <dsp:cNvSpPr/>
      </dsp:nvSpPr>
      <dsp:spPr>
        <a:xfrm>
          <a:off x="0" y="2846513"/>
          <a:ext cx="6245265" cy="2698312"/>
        </a:xfrm>
        <a:prstGeom prst="roundRect">
          <a:avLst/>
        </a:prstGeom>
        <a:solidFill>
          <a:schemeClr val="accent5">
            <a:hueOff val="2356783"/>
            <a:satOff val="-11270"/>
            <a:lumOff val="1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kern="1200" dirty="0"/>
            <a:t>What harm might have been caused if people believed </a:t>
          </a:r>
          <a:r>
            <a:rPr lang="en-GB" sz="3600" i="1" kern="1200" dirty="0"/>
            <a:t>other</a:t>
          </a:r>
          <a:r>
            <a:rPr lang="en-GB" sz="3600" kern="1200" dirty="0"/>
            <a:t> conspiracy theories you have heard of? </a:t>
          </a:r>
          <a:endParaRPr lang="en-US" sz="3600" kern="1200" dirty="0"/>
        </a:p>
      </dsp:txBody>
      <dsp:txXfrm>
        <a:off x="131721" y="2978234"/>
        <a:ext cx="5981823" cy="24348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40712-7DEF-4441-97A4-A28F15C960CB}">
      <dsp:nvSpPr>
        <dsp:cNvPr id="0" name=""/>
        <dsp:cNvSpPr/>
      </dsp:nvSpPr>
      <dsp:spPr>
        <a:xfrm>
          <a:off x="0" y="778898"/>
          <a:ext cx="10476362" cy="8301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dirty="0"/>
            <a:t>Why people might create/share conspiracy theories</a:t>
          </a:r>
        </a:p>
      </dsp:txBody>
      <dsp:txXfrm>
        <a:off x="40523" y="819421"/>
        <a:ext cx="10395316" cy="749069"/>
      </dsp:txXfrm>
    </dsp:sp>
    <dsp:sp modelId="{76D04452-1D3C-4E55-91F8-0AB593428E43}">
      <dsp:nvSpPr>
        <dsp:cNvPr id="0" name=""/>
        <dsp:cNvSpPr/>
      </dsp:nvSpPr>
      <dsp:spPr>
        <a:xfrm>
          <a:off x="0" y="1739350"/>
          <a:ext cx="10476362" cy="830115"/>
        </a:xfrm>
        <a:prstGeom prst="roundRect">
          <a:avLst/>
        </a:prstGeom>
        <a:solidFill>
          <a:schemeClr val="accent2">
            <a:hueOff val="-661686"/>
            <a:satOff val="746"/>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kern="1200" dirty="0"/>
            <a:t>How to </a:t>
          </a:r>
          <a:r>
            <a:rPr lang="en-US" sz="3300" b="1" kern="1200" dirty="0"/>
            <a:t>spot</a:t>
          </a:r>
          <a:r>
            <a:rPr lang="en-US" sz="3300" kern="1200" dirty="0"/>
            <a:t> conspiracy theories online</a:t>
          </a:r>
          <a:r>
            <a:rPr lang="en-US" sz="3300" kern="1200" dirty="0">
              <a:latin typeface="Gill Sans Nova"/>
            </a:rPr>
            <a:t> (e.g., in headlines)</a:t>
          </a:r>
          <a:endParaRPr lang="en-US" sz="3300" kern="1200" dirty="0"/>
        </a:p>
      </dsp:txBody>
      <dsp:txXfrm>
        <a:off x="40523" y="1779873"/>
        <a:ext cx="10395316" cy="749069"/>
      </dsp:txXfrm>
    </dsp:sp>
    <dsp:sp modelId="{F851EFBB-D087-452E-9EAC-623101B40868}">
      <dsp:nvSpPr>
        <dsp:cNvPr id="0" name=""/>
        <dsp:cNvSpPr/>
      </dsp:nvSpPr>
      <dsp:spPr>
        <a:xfrm>
          <a:off x="0" y="2629208"/>
          <a:ext cx="10476362" cy="830115"/>
        </a:xfrm>
        <a:prstGeom prst="roundRect">
          <a:avLst/>
        </a:prstGeom>
        <a:solidFill>
          <a:schemeClr val="accent2">
            <a:hueOff val="-1323373"/>
            <a:satOff val="1492"/>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GB" sz="3300" kern="1200" dirty="0"/>
            <a:t>The potentially negative impact of conspiracy </a:t>
          </a:r>
          <a:r>
            <a:rPr lang="en-GB" sz="3300" kern="1200" dirty="0">
              <a:latin typeface="Gill Sans Nova"/>
            </a:rPr>
            <a:t>beliefs</a:t>
          </a:r>
          <a:endParaRPr lang="en-US" sz="3300" kern="1200" dirty="0"/>
        </a:p>
      </dsp:txBody>
      <dsp:txXfrm>
        <a:off x="40523" y="2669731"/>
        <a:ext cx="10395316" cy="74906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F07F5-8BBB-45CE-AA17-CFBD3C082195}" type="datetimeFigureOut">
              <a:rPr lang="en-GB" smtClean="0"/>
              <a:t>20/08/2021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99BDC-90FA-46FB-8629-DD622A26D0A4}" type="slidenum">
              <a:rPr lang="en-GB" smtClean="0"/>
              <a:t>‹#›</a:t>
            </a:fld>
            <a:endParaRPr lang="en-GB"/>
          </a:p>
        </p:txBody>
      </p:sp>
    </p:spTree>
    <p:extLst>
      <p:ext uri="{BB962C8B-B14F-4D97-AF65-F5344CB8AC3E}">
        <p14:creationId xmlns:p14="http://schemas.microsoft.com/office/powerpoint/2010/main" val="64328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starter, you can ask the students if they know what a conspiracy theory is – a definition is on the slide (and will appear when you click the mouse). Next, ask students what conspiracy theories they have heard of, and prompt them to think about any related to their hobbies (e.g., there are a lot of conspiracy theories in football). You could get them to have a paired or full class discussion about this (5 minutes). </a:t>
            </a:r>
          </a:p>
        </p:txBody>
      </p:sp>
      <p:sp>
        <p:nvSpPr>
          <p:cNvPr id="4" name="Slide Number Placeholder 3"/>
          <p:cNvSpPr>
            <a:spLocks noGrp="1"/>
          </p:cNvSpPr>
          <p:nvPr>
            <p:ph type="sldNum" sz="quarter" idx="5"/>
          </p:nvPr>
        </p:nvSpPr>
        <p:spPr/>
        <p:txBody>
          <a:bodyPr/>
          <a:lstStyle/>
          <a:p>
            <a:fld id="{45D99BDC-90FA-46FB-8629-DD622A26D0A4}" type="slidenum">
              <a:rPr lang="en-GB" smtClean="0"/>
              <a:t>4</a:t>
            </a:fld>
            <a:endParaRPr lang="en-GB"/>
          </a:p>
        </p:txBody>
      </p:sp>
    </p:spTree>
    <p:extLst>
      <p:ext uri="{BB962C8B-B14F-4D97-AF65-F5344CB8AC3E}">
        <p14:creationId xmlns:p14="http://schemas.microsoft.com/office/powerpoint/2010/main" val="3053299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a short video, ask the students in pairs/small groups/as a whole class to think about the two questions on the slide (are conspiracy theories new; human nature).  Get students to feedback to you before playing the video on the next slide (5 minutes). </a:t>
            </a:r>
          </a:p>
        </p:txBody>
      </p:sp>
      <p:sp>
        <p:nvSpPr>
          <p:cNvPr id="4" name="Slide Number Placeholder 3"/>
          <p:cNvSpPr>
            <a:spLocks noGrp="1"/>
          </p:cNvSpPr>
          <p:nvPr>
            <p:ph type="sldNum" sz="quarter" idx="5"/>
          </p:nvPr>
        </p:nvSpPr>
        <p:spPr/>
        <p:txBody>
          <a:bodyPr/>
          <a:lstStyle/>
          <a:p>
            <a:fld id="{45D99BDC-90FA-46FB-8629-DD622A26D0A4}" type="slidenum">
              <a:rPr lang="en-GB" smtClean="0"/>
              <a:t>5</a:t>
            </a:fld>
            <a:endParaRPr lang="en-GB"/>
          </a:p>
        </p:txBody>
      </p:sp>
    </p:spTree>
    <p:extLst>
      <p:ext uri="{BB962C8B-B14F-4D97-AF65-F5344CB8AC3E}">
        <p14:creationId xmlns:p14="http://schemas.microsoft.com/office/powerpoint/2010/main" val="3186066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5min 40 secs</a:t>
            </a:r>
          </a:p>
          <a:p>
            <a:r>
              <a:rPr lang="en-GB" dirty="0"/>
              <a:t>https://www.youtube.com/watch?v=1FoOlFTt274</a:t>
            </a:r>
          </a:p>
        </p:txBody>
      </p:sp>
      <p:sp>
        <p:nvSpPr>
          <p:cNvPr id="4" name="Slide Number Placeholder 3"/>
          <p:cNvSpPr>
            <a:spLocks noGrp="1"/>
          </p:cNvSpPr>
          <p:nvPr>
            <p:ph type="sldNum" sz="quarter" idx="5"/>
          </p:nvPr>
        </p:nvSpPr>
        <p:spPr/>
        <p:txBody>
          <a:bodyPr/>
          <a:lstStyle/>
          <a:p>
            <a:fld id="{45D99BDC-90FA-46FB-8629-DD622A26D0A4}" type="slidenum">
              <a:rPr lang="en-GB" smtClean="0"/>
              <a:t>6</a:t>
            </a:fld>
            <a:endParaRPr lang="en-GB"/>
          </a:p>
        </p:txBody>
      </p:sp>
    </p:spTree>
    <p:extLst>
      <p:ext uri="{BB962C8B-B14F-4D97-AF65-F5344CB8AC3E}">
        <p14:creationId xmlns:p14="http://schemas.microsoft.com/office/powerpoint/2010/main" val="185071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main activity involves students working in pairs/small groups to write their own conspiracy theories based on whatever topic interests them. They will also be asked to write a fake news story. Encourage students to use the key ingredients that Daniel spoke about in his video (i.e., the conspiracy needs to be about a large event/issue, where something is being hidden/kept in secret, by a powerful group). Students will be asked to share their conspiracy/fake news story with another group.  The task will be whether the other group can spot the conspiracy. </a:t>
            </a:r>
            <a:endParaRPr lang="en-US" dirty="0"/>
          </a:p>
          <a:p>
            <a:endParaRPr lang="en-GB" dirty="0">
              <a:cs typeface="Calibri"/>
            </a:endParaRPr>
          </a:p>
          <a:p>
            <a:r>
              <a:rPr lang="en-GB" dirty="0"/>
              <a:t>Depending on your class dynamic, you could have groups submit them to you to read out – the class could then vote (hands up) which one out of the pair is a conspiracy. (25 minutes for both making and spotting) </a:t>
            </a:r>
            <a:endParaRPr lang="en-US" dirty="0">
              <a:cs typeface="Calibri"/>
            </a:endParaRPr>
          </a:p>
          <a:p>
            <a:endParaRPr lang="en-GB" dirty="0"/>
          </a:p>
        </p:txBody>
      </p:sp>
      <p:sp>
        <p:nvSpPr>
          <p:cNvPr id="4" name="Slide Number Placeholder 3"/>
          <p:cNvSpPr>
            <a:spLocks noGrp="1"/>
          </p:cNvSpPr>
          <p:nvPr>
            <p:ph type="sldNum" sz="quarter" idx="5"/>
          </p:nvPr>
        </p:nvSpPr>
        <p:spPr/>
        <p:txBody>
          <a:bodyPr/>
          <a:lstStyle/>
          <a:p>
            <a:fld id="{45D99BDC-90FA-46FB-8629-DD622A26D0A4}" type="slidenum">
              <a:rPr lang="en-GB" smtClean="0"/>
              <a:t>7</a:t>
            </a:fld>
            <a:endParaRPr lang="en-GB"/>
          </a:p>
        </p:txBody>
      </p:sp>
    </p:spTree>
    <p:extLst>
      <p:ext uri="{BB962C8B-B14F-4D97-AF65-F5344CB8AC3E}">
        <p14:creationId xmlns:p14="http://schemas.microsoft.com/office/powerpoint/2010/main" val="2599479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students are struggling for inspiration, there is an example of a conspiracy vs. fake news.  If the students appear to understand the task, you might not need to show this!  At the bottom of the slide, some tips highlight why the ‘Beyonce’ one is a conspiracy theory (custom animation).</a:t>
            </a:r>
          </a:p>
          <a:p>
            <a:r>
              <a:rPr lang="en-US" dirty="0"/>
              <a:t>The students only need to write one or </a:t>
            </a:r>
            <a:r>
              <a:rPr lang="en-US"/>
              <a:t>two sentences </a:t>
            </a:r>
            <a:r>
              <a:rPr lang="en-US" dirty="0"/>
              <a:t>for their conspiracy and their fake news story</a:t>
            </a:r>
          </a:p>
        </p:txBody>
      </p:sp>
      <p:sp>
        <p:nvSpPr>
          <p:cNvPr id="4" name="Slide Number Placeholder 3"/>
          <p:cNvSpPr>
            <a:spLocks noGrp="1"/>
          </p:cNvSpPr>
          <p:nvPr>
            <p:ph type="sldNum" sz="quarter" idx="5"/>
          </p:nvPr>
        </p:nvSpPr>
        <p:spPr/>
        <p:txBody>
          <a:bodyPr/>
          <a:lstStyle/>
          <a:p>
            <a:fld id="{45D99BDC-90FA-46FB-8629-DD622A26D0A4}" type="slidenum">
              <a:rPr lang="en-GB" smtClean="0"/>
              <a:t>8</a:t>
            </a:fld>
            <a:endParaRPr lang="en-GB"/>
          </a:p>
        </p:txBody>
      </p:sp>
    </p:spTree>
    <p:extLst>
      <p:ext uri="{BB962C8B-B14F-4D97-AF65-F5344CB8AC3E}">
        <p14:creationId xmlns:p14="http://schemas.microsoft.com/office/powerpoint/2010/main" val="3896947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Teachers:</a:t>
            </a:r>
          </a:p>
          <a:p>
            <a:r>
              <a:rPr lang="en-GB" dirty="0"/>
              <a:t>You can ask them to swap with another group</a:t>
            </a:r>
          </a:p>
          <a:p>
            <a:r>
              <a:rPr lang="en-GB" dirty="0"/>
              <a:t>Read/present their conspiracy vs fake news – which one is the conspiracy?</a:t>
            </a:r>
            <a:endParaRPr lang="en-GB" dirty="0">
              <a:cs typeface="Calibri"/>
            </a:endParaRPr>
          </a:p>
          <a:p>
            <a:r>
              <a:rPr lang="en-GB" dirty="0"/>
              <a:t>Or you can read them out if they are feeling shy!</a:t>
            </a:r>
          </a:p>
        </p:txBody>
      </p:sp>
      <p:sp>
        <p:nvSpPr>
          <p:cNvPr id="4" name="Slide Number Placeholder 3"/>
          <p:cNvSpPr>
            <a:spLocks noGrp="1"/>
          </p:cNvSpPr>
          <p:nvPr>
            <p:ph type="sldNum" sz="quarter" idx="5"/>
          </p:nvPr>
        </p:nvSpPr>
        <p:spPr/>
        <p:txBody>
          <a:bodyPr/>
          <a:lstStyle/>
          <a:p>
            <a:fld id="{45D99BDC-90FA-46FB-8629-DD622A26D0A4}" type="slidenum">
              <a:rPr lang="en-GB" smtClean="0"/>
              <a:t>9</a:t>
            </a:fld>
            <a:endParaRPr lang="en-GB"/>
          </a:p>
        </p:txBody>
      </p:sp>
    </p:spTree>
    <p:extLst>
      <p:ext uri="{BB962C8B-B14F-4D97-AF65-F5344CB8AC3E}">
        <p14:creationId xmlns:p14="http://schemas.microsoft.com/office/powerpoint/2010/main" val="2031332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 min 40</a:t>
            </a:r>
          </a:p>
          <a:p>
            <a:r>
              <a:rPr lang="en-GB" dirty="0"/>
              <a:t>https://www.youtube.com/watch?v=yvytF2sdkI8</a:t>
            </a:r>
          </a:p>
        </p:txBody>
      </p:sp>
      <p:sp>
        <p:nvSpPr>
          <p:cNvPr id="4" name="Slide Number Placeholder 3"/>
          <p:cNvSpPr>
            <a:spLocks noGrp="1"/>
          </p:cNvSpPr>
          <p:nvPr>
            <p:ph type="sldNum" sz="quarter" idx="5"/>
          </p:nvPr>
        </p:nvSpPr>
        <p:spPr/>
        <p:txBody>
          <a:bodyPr/>
          <a:lstStyle/>
          <a:p>
            <a:fld id="{45D99BDC-90FA-46FB-8629-DD622A26D0A4}" type="slidenum">
              <a:rPr lang="en-GB" smtClean="0"/>
              <a:t>10</a:t>
            </a:fld>
            <a:endParaRPr lang="en-GB"/>
          </a:p>
        </p:txBody>
      </p:sp>
    </p:spTree>
    <p:extLst>
      <p:ext uri="{BB962C8B-B14F-4D97-AF65-F5344CB8AC3E}">
        <p14:creationId xmlns:p14="http://schemas.microsoft.com/office/powerpoint/2010/main" val="2613214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a closing activity, have the students in pairs/small groups/ class discuss the questions on the slide.  These will follow from the video on the consequences of conspiracy theories.  Have students think about the consequences of the conspiracy they made up – for example Beyonce one, it could potentially increase mistrust in the music industry; if people believe that Beyonce is a robot, could they stop buying her music?  Could the conspiracy beliefs lead to negativity towards Beyonce?  Of course – mundane example, but you could highlight if the students are struggling a little. (10 mins) </a:t>
            </a:r>
            <a:endParaRPr lang="en-US" dirty="0"/>
          </a:p>
        </p:txBody>
      </p:sp>
      <p:sp>
        <p:nvSpPr>
          <p:cNvPr id="4" name="Slide Number Placeholder 3"/>
          <p:cNvSpPr>
            <a:spLocks noGrp="1"/>
          </p:cNvSpPr>
          <p:nvPr>
            <p:ph type="sldNum" sz="quarter" idx="5"/>
          </p:nvPr>
        </p:nvSpPr>
        <p:spPr/>
        <p:txBody>
          <a:bodyPr/>
          <a:lstStyle/>
          <a:p>
            <a:fld id="{45D99BDC-90FA-46FB-8629-DD622A26D0A4}" type="slidenum">
              <a:rPr lang="en-GB" smtClean="0"/>
              <a:t>11</a:t>
            </a:fld>
            <a:endParaRPr lang="en-GB"/>
          </a:p>
        </p:txBody>
      </p:sp>
    </p:spTree>
    <p:extLst>
      <p:ext uri="{BB962C8B-B14F-4D97-AF65-F5344CB8AC3E}">
        <p14:creationId xmlns:p14="http://schemas.microsoft.com/office/powerpoint/2010/main" val="4017538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Please fill in this slide if required to show how this session may link to other subjects and sessions</a:t>
            </a:r>
          </a:p>
        </p:txBody>
      </p:sp>
      <p:sp>
        <p:nvSpPr>
          <p:cNvPr id="4" name="Slide Number Placeholder 3"/>
          <p:cNvSpPr>
            <a:spLocks noGrp="1"/>
          </p:cNvSpPr>
          <p:nvPr>
            <p:ph type="sldNum" sz="quarter" idx="5"/>
          </p:nvPr>
        </p:nvSpPr>
        <p:spPr/>
        <p:txBody>
          <a:bodyPr/>
          <a:lstStyle/>
          <a:p>
            <a:fld id="{45D99BDC-90FA-46FB-8629-DD622A26D0A4}" type="slidenum">
              <a:rPr lang="en-GB" smtClean="0"/>
              <a:t>13</a:t>
            </a:fld>
            <a:endParaRPr lang="en-GB"/>
          </a:p>
        </p:txBody>
      </p:sp>
    </p:spTree>
    <p:extLst>
      <p:ext uri="{BB962C8B-B14F-4D97-AF65-F5344CB8AC3E}">
        <p14:creationId xmlns:p14="http://schemas.microsoft.com/office/powerpoint/2010/main" val="21621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514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556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185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392" y="1700809"/>
            <a:ext cx="10959008"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solidFill>
                  <a:srgbClr val="666666"/>
                </a:solidFill>
              </a:defRPr>
            </a:lvl1pPr>
          </a:lstStyle>
          <a:p>
            <a:fld id="{012ADEB9-B943-4968-ADF2-270CE1983704}" type="datetimeFigureOut">
              <a:rPr lang="en-GB" smtClean="0"/>
              <a:pPr/>
              <a:t>20/08/2021</a:t>
            </a:fld>
            <a:endParaRPr lang="en-GB"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623392" y="476672"/>
            <a:ext cx="8928992" cy="1152128"/>
          </a:xfrm>
          <a:prstGeom prst="rect">
            <a:avLst/>
          </a:prstGeom>
        </p:spPr>
        <p:txBody>
          <a:bodyPr/>
          <a:lstStyle>
            <a:lvl1pPr algn="l">
              <a:lnSpc>
                <a:spcPts val="3500"/>
              </a:lnSpc>
              <a:defRPr sz="3600">
                <a:solidFill>
                  <a:srgbClr val="D52B1E"/>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892849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722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29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5596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604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045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9901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133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8/20/2021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21143074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11" r:id="rId7"/>
    <p:sldLayoutId id="2147483707" r:id="rId8"/>
    <p:sldLayoutId id="2147483708" r:id="rId9"/>
    <p:sldLayoutId id="2147483709" r:id="rId10"/>
    <p:sldLayoutId id="2147483710" r:id="rId11"/>
    <p:sldLayoutId id="2147483713" r:id="rId12"/>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ideo" Target="https://www.youtube.com/embed/yvytF2sdkI8?feature=oembed" TargetMode="Externa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1FoOlFTt274?feature=oembed" TargetMode="Externa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Nova"/>
              <a:ea typeface="+mn-ea"/>
              <a:cs typeface="+mn-cs"/>
            </a:endParaRPr>
          </a:p>
        </p:txBody>
      </p:sp>
      <p:sp>
        <p:nvSpPr>
          <p:cNvPr id="2" name="Title 1">
            <a:extLst>
              <a:ext uri="{FF2B5EF4-FFF2-40B4-BE49-F238E27FC236}">
                <a16:creationId xmlns:a16="http://schemas.microsoft.com/office/drawing/2014/main" id="{92C6F4C7-8D9A-418E-A101-B54DB55B94BD}"/>
              </a:ext>
            </a:extLst>
          </p:cNvPr>
          <p:cNvSpPr>
            <a:spLocks noGrp="1"/>
          </p:cNvSpPr>
          <p:nvPr>
            <p:ph type="ctrTitle"/>
          </p:nvPr>
        </p:nvSpPr>
        <p:spPr>
          <a:xfrm>
            <a:off x="457200" y="1598246"/>
            <a:ext cx="4678629" cy="3626217"/>
          </a:xfrm>
        </p:spPr>
        <p:txBody>
          <a:bodyPr anchor="t">
            <a:noAutofit/>
          </a:bodyPr>
          <a:lstStyle/>
          <a:p>
            <a:pPr algn="r"/>
            <a:r>
              <a:rPr lang="en-GB" sz="5000" dirty="0">
                <a:solidFill>
                  <a:schemeClr val="bg1"/>
                </a:solidFill>
              </a:rPr>
              <a:t>Fake</a:t>
            </a:r>
            <a:br>
              <a:rPr lang="en-GB" sz="5000" dirty="0">
                <a:solidFill>
                  <a:schemeClr val="bg1"/>
                </a:solidFill>
              </a:rPr>
            </a:br>
            <a:r>
              <a:rPr lang="en-GB" sz="5000" dirty="0">
                <a:solidFill>
                  <a:schemeClr val="bg1"/>
                </a:solidFill>
              </a:rPr>
              <a:t>stories:</a:t>
            </a:r>
            <a:br>
              <a:rPr lang="en-GB" sz="5000" dirty="0">
                <a:solidFill>
                  <a:schemeClr val="bg1"/>
                </a:solidFill>
              </a:rPr>
            </a:br>
            <a:r>
              <a:rPr lang="en-GB" sz="5000" dirty="0">
                <a:solidFill>
                  <a:schemeClr val="bg1"/>
                </a:solidFill>
              </a:rPr>
              <a:t>Conspiracy theories</a:t>
            </a:r>
          </a:p>
        </p:txBody>
      </p:sp>
      <p:sp>
        <p:nvSpPr>
          <p:cNvPr id="3" name="Subtitle 2">
            <a:extLst>
              <a:ext uri="{FF2B5EF4-FFF2-40B4-BE49-F238E27FC236}">
                <a16:creationId xmlns:a16="http://schemas.microsoft.com/office/drawing/2014/main" id="{3E28A721-6559-45D7-9751-7609D4701F66}"/>
              </a:ext>
            </a:extLst>
          </p:cNvPr>
          <p:cNvSpPr>
            <a:spLocks noGrp="1"/>
          </p:cNvSpPr>
          <p:nvPr>
            <p:ph type="subTitle" idx="1"/>
          </p:nvPr>
        </p:nvSpPr>
        <p:spPr>
          <a:xfrm>
            <a:off x="457200" y="5350213"/>
            <a:ext cx="4412417" cy="1031537"/>
          </a:xfrm>
        </p:spPr>
        <p:txBody>
          <a:bodyPr>
            <a:normAutofit/>
          </a:bodyPr>
          <a:lstStyle/>
          <a:p>
            <a:pPr algn="r"/>
            <a:endParaRPr lang="en-GB" sz="3200">
              <a:solidFill>
                <a:schemeClr val="bg1"/>
              </a:solidFill>
            </a:endParaRPr>
          </a:p>
        </p:txBody>
      </p:sp>
      <p:sp>
        <p:nvSpPr>
          <p:cNvPr id="46"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Nova"/>
              <a:ea typeface="+mn-ea"/>
              <a:cs typeface="+mn-cs"/>
            </a:endParaRPr>
          </a:p>
        </p:txBody>
      </p:sp>
      <p:cxnSp>
        <p:nvCxnSpPr>
          <p:cNvPr id="48" name="Straight Connector 4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Picture 5" descr="Logo, icon&#10;&#10;Description automatically generated">
            <a:extLst>
              <a:ext uri="{FF2B5EF4-FFF2-40B4-BE49-F238E27FC236}">
                <a16:creationId xmlns:a16="http://schemas.microsoft.com/office/drawing/2014/main" id="{E4A9D990-1A8A-4171-B0E1-E24978AE649A}"/>
              </a:ext>
            </a:extLst>
          </p:cNvPr>
          <p:cNvPicPr>
            <a:picLocks noChangeAspect="1"/>
          </p:cNvPicPr>
          <p:nvPr/>
        </p:nvPicPr>
        <p:blipFill>
          <a:blip r:embed="rId2"/>
          <a:stretch>
            <a:fillRect/>
          </a:stretch>
        </p:blipFill>
        <p:spPr>
          <a:xfrm>
            <a:off x="6380106" y="1598246"/>
            <a:ext cx="4783504" cy="4783504"/>
          </a:xfrm>
          <a:prstGeom prst="rect">
            <a:avLst/>
          </a:prstGeom>
        </p:spPr>
      </p:pic>
      <p:sp>
        <p:nvSpPr>
          <p:cNvPr id="50"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Nova"/>
              <a:ea typeface="+mn-ea"/>
              <a:cs typeface="+mn-cs"/>
            </a:endParaRPr>
          </a:p>
        </p:txBody>
      </p:sp>
      <p:sp>
        <p:nvSpPr>
          <p:cNvPr id="9" name="TextBox 8">
            <a:extLst>
              <a:ext uri="{FF2B5EF4-FFF2-40B4-BE49-F238E27FC236}">
                <a16:creationId xmlns:a16="http://schemas.microsoft.com/office/drawing/2014/main" id="{411B7AD0-CAF0-41E2-9CA1-B0D683D6C224}"/>
              </a:ext>
            </a:extLst>
          </p:cNvPr>
          <p:cNvSpPr txBox="1"/>
          <p:nvPr/>
        </p:nvSpPr>
        <p:spPr>
          <a:xfrm>
            <a:off x="536029" y="4857628"/>
            <a:ext cx="4546772" cy="1569660"/>
          </a:xfrm>
          <a:prstGeom prst="rect">
            <a:avLst/>
          </a:prstGeom>
          <a:noFill/>
        </p:spPr>
        <p:txBody>
          <a:bodyPr wrap="square">
            <a:spAutoFit/>
          </a:bodyPr>
          <a:lstStyle/>
          <a:p>
            <a:r>
              <a:rPr lang="en-US" sz="2400" i="1" dirty="0">
                <a:solidFill>
                  <a:schemeClr val="bg1"/>
                </a:solidFill>
              </a:rPr>
              <a:t>Did you know:</a:t>
            </a:r>
          </a:p>
          <a:p>
            <a:r>
              <a:rPr lang="en-US" sz="2400" dirty="0">
                <a:solidFill>
                  <a:schemeClr val="bg1"/>
                </a:solidFill>
              </a:rPr>
              <a:t>Project Real was created by young people, teachers</a:t>
            </a:r>
            <a:r>
              <a:rPr lang="en-US" sz="2400">
                <a:solidFill>
                  <a:schemeClr val="bg1"/>
                </a:solidFill>
              </a:rPr>
              <a:t>, university academics </a:t>
            </a:r>
            <a:r>
              <a:rPr lang="en-US" sz="2400" dirty="0">
                <a:solidFill>
                  <a:schemeClr val="bg1"/>
                </a:solidFill>
              </a:rPr>
              <a:t>and influencers</a:t>
            </a:r>
          </a:p>
        </p:txBody>
      </p:sp>
    </p:spTree>
    <p:extLst>
      <p:ext uri="{BB962C8B-B14F-4D97-AF65-F5344CB8AC3E}">
        <p14:creationId xmlns:p14="http://schemas.microsoft.com/office/powerpoint/2010/main" val="3733332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A43BC-5628-42B6-B21F-324596429831}"/>
              </a:ext>
            </a:extLst>
          </p:cNvPr>
          <p:cNvSpPr>
            <a:spLocks noGrp="1"/>
          </p:cNvSpPr>
          <p:nvPr>
            <p:ph type="title"/>
          </p:nvPr>
        </p:nvSpPr>
        <p:spPr>
          <a:xfrm>
            <a:off x="838200" y="402195"/>
            <a:ext cx="10616514" cy="1325563"/>
          </a:xfrm>
        </p:spPr>
        <p:txBody>
          <a:bodyPr>
            <a:normAutofit fontScale="90000"/>
          </a:bodyPr>
          <a:lstStyle/>
          <a:p>
            <a:r>
              <a:rPr lang="en-GB" b="1" dirty="0"/>
              <a:t>Why should we care about conspiracy theories? </a:t>
            </a:r>
            <a:r>
              <a:rPr lang="en-GB" dirty="0"/>
              <a:t>Video by Dr Daniel Jolley</a:t>
            </a:r>
          </a:p>
        </p:txBody>
      </p:sp>
      <p:pic>
        <p:nvPicPr>
          <p:cNvPr id="4" name="Online Media 3" title="Dr Jolley - why should we care about conspiracy theories">
            <a:hlinkClick r:id="" action="ppaction://media"/>
            <a:extLst>
              <a:ext uri="{FF2B5EF4-FFF2-40B4-BE49-F238E27FC236}">
                <a16:creationId xmlns:a16="http://schemas.microsoft.com/office/drawing/2014/main" id="{4F216C01-FE45-405F-B1CC-9EDE2076C217}"/>
              </a:ext>
            </a:extLst>
          </p:cNvPr>
          <p:cNvPicPr>
            <a:picLocks noGrp="1" noRot="1" noChangeAspect="1"/>
          </p:cNvPicPr>
          <p:nvPr>
            <p:ph idx="1"/>
            <a:videoFile r:link="rId1"/>
          </p:nvPr>
        </p:nvPicPr>
        <p:blipFill>
          <a:blip r:embed="rId4"/>
          <a:stretch>
            <a:fillRect/>
          </a:stretch>
        </p:blipFill>
        <p:spPr>
          <a:xfrm>
            <a:off x="2245519" y="1971098"/>
            <a:ext cx="7700962" cy="4351338"/>
          </a:xfrm>
          <a:prstGeom prst="rect">
            <a:avLst/>
          </a:prstGeom>
        </p:spPr>
      </p:pic>
    </p:spTree>
    <p:extLst>
      <p:ext uri="{BB962C8B-B14F-4D97-AF65-F5344CB8AC3E}">
        <p14:creationId xmlns:p14="http://schemas.microsoft.com/office/powerpoint/2010/main" val="210598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BC75F1AD-CF5F-4C7A-87DD-DCFF5149D137}"/>
              </a:ext>
            </a:extLst>
          </p:cNvPr>
          <p:cNvSpPr>
            <a:spLocks noGrp="1"/>
          </p:cNvSpPr>
          <p:nvPr>
            <p:ph type="title"/>
          </p:nvPr>
        </p:nvSpPr>
        <p:spPr>
          <a:xfrm>
            <a:off x="479394" y="1062487"/>
            <a:ext cx="3939688" cy="5583126"/>
          </a:xfrm>
        </p:spPr>
        <p:txBody>
          <a:bodyPr>
            <a:normAutofit/>
          </a:bodyPr>
          <a:lstStyle/>
          <a:p>
            <a:pPr algn="r"/>
            <a:r>
              <a:rPr lang="en-GB" sz="7200">
                <a:solidFill>
                  <a:schemeClr val="bg1"/>
                </a:solidFill>
              </a:rPr>
              <a:t>Closing Activity</a:t>
            </a:r>
          </a:p>
        </p:txBody>
      </p:sp>
      <p:sp>
        <p:nvSpPr>
          <p:cNvPr id="11"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437CB49F-3C0E-48F3-BD9E-C09506B96F22}"/>
              </a:ext>
            </a:extLst>
          </p:cNvPr>
          <p:cNvGraphicFramePr>
            <a:graphicFrameLocks noGrp="1"/>
          </p:cNvGraphicFramePr>
          <p:nvPr>
            <p:ph idx="1"/>
            <p:extLst>
              <p:ext uri="{D42A27DB-BD31-4B8C-83A1-F6EECF244321}">
                <p14:modId xmlns:p14="http://schemas.microsoft.com/office/powerpoint/2010/main" val="306864803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2509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8E6E-517E-4F7F-ADB4-EEBC15A032E5}"/>
              </a:ext>
            </a:extLst>
          </p:cNvPr>
          <p:cNvSpPr>
            <a:spLocks noGrp="1"/>
          </p:cNvSpPr>
          <p:nvPr>
            <p:ph type="title"/>
          </p:nvPr>
        </p:nvSpPr>
        <p:spPr/>
        <p:txBody>
          <a:bodyPr/>
          <a:lstStyle/>
          <a:p>
            <a:r>
              <a:rPr lang="en-GB" b="1" dirty="0"/>
              <a:t>Summary</a:t>
            </a:r>
          </a:p>
        </p:txBody>
      </p:sp>
      <p:sp>
        <p:nvSpPr>
          <p:cNvPr id="3" name="Content Placeholder 2">
            <a:extLst>
              <a:ext uri="{FF2B5EF4-FFF2-40B4-BE49-F238E27FC236}">
                <a16:creationId xmlns:a16="http://schemas.microsoft.com/office/drawing/2014/main" id="{DCA267F6-6789-4727-B6F4-4891B1F1098E}"/>
              </a:ext>
            </a:extLst>
          </p:cNvPr>
          <p:cNvSpPr>
            <a:spLocks noGrp="1"/>
          </p:cNvSpPr>
          <p:nvPr>
            <p:ph idx="1"/>
          </p:nvPr>
        </p:nvSpPr>
        <p:spPr/>
        <p:txBody>
          <a:bodyPr vert="horz" lIns="91440" tIns="45720" rIns="91440" bIns="45720" rtlCol="0" anchor="t">
            <a:normAutofit/>
          </a:bodyPr>
          <a:lstStyle/>
          <a:p>
            <a:pPr marL="0" indent="0">
              <a:buNone/>
            </a:pPr>
            <a:r>
              <a:rPr lang="en-GB" dirty="0"/>
              <a:t>Today you have learned:</a:t>
            </a:r>
            <a:endParaRPr lang="en-US" dirty="0"/>
          </a:p>
          <a:p>
            <a:pPr marL="0" indent="0">
              <a:buNone/>
            </a:pPr>
            <a:endParaRPr lang="en-GB" dirty="0"/>
          </a:p>
        </p:txBody>
      </p:sp>
      <p:graphicFrame>
        <p:nvGraphicFramePr>
          <p:cNvPr id="4" name="Content Placeholder 2">
            <a:extLst>
              <a:ext uri="{FF2B5EF4-FFF2-40B4-BE49-F238E27FC236}">
                <a16:creationId xmlns:a16="http://schemas.microsoft.com/office/drawing/2014/main" id="{BD95B48B-E990-4D0D-9A84-25BE1184885B}"/>
              </a:ext>
            </a:extLst>
          </p:cNvPr>
          <p:cNvGraphicFramePr>
            <a:graphicFrameLocks/>
          </p:cNvGraphicFramePr>
          <p:nvPr>
            <p:extLst>
              <p:ext uri="{D42A27DB-BD31-4B8C-83A1-F6EECF244321}">
                <p14:modId xmlns:p14="http://schemas.microsoft.com/office/powerpoint/2010/main" val="2922888166"/>
              </p:ext>
            </p:extLst>
          </p:nvPr>
        </p:nvGraphicFramePr>
        <p:xfrm>
          <a:off x="1080233" y="2397210"/>
          <a:ext cx="10476362" cy="4238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514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656E9-A9DF-4671-8D2A-045C787FE8A5}"/>
              </a:ext>
            </a:extLst>
          </p:cNvPr>
          <p:cNvSpPr>
            <a:spLocks noGrp="1"/>
          </p:cNvSpPr>
          <p:nvPr>
            <p:ph type="title"/>
          </p:nvPr>
        </p:nvSpPr>
        <p:spPr/>
        <p:txBody>
          <a:bodyPr/>
          <a:lstStyle/>
          <a:p>
            <a:r>
              <a:rPr lang="en-GB" dirty="0"/>
              <a:t>Links to our learning</a:t>
            </a:r>
          </a:p>
        </p:txBody>
      </p:sp>
      <p:sp>
        <p:nvSpPr>
          <p:cNvPr id="3" name="Content Placeholder 2">
            <a:extLst>
              <a:ext uri="{FF2B5EF4-FFF2-40B4-BE49-F238E27FC236}">
                <a16:creationId xmlns:a16="http://schemas.microsoft.com/office/drawing/2014/main" id="{6AD8F333-0767-4E40-99CB-8D951066BF56}"/>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700273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B312AF-2EC5-496B-8874-5E6A1B497181}"/>
              </a:ext>
            </a:extLst>
          </p:cNvPr>
          <p:cNvSpPr>
            <a:spLocks noGrp="1"/>
          </p:cNvSpPr>
          <p:nvPr>
            <p:ph type="title"/>
          </p:nvPr>
        </p:nvSpPr>
        <p:spPr>
          <a:xfrm>
            <a:off x="6657715" y="467271"/>
            <a:ext cx="4195674" cy="2052522"/>
          </a:xfrm>
        </p:spPr>
        <p:txBody>
          <a:bodyPr anchor="b">
            <a:normAutofit/>
          </a:bodyPr>
          <a:lstStyle/>
          <a:p>
            <a:r>
              <a:rPr lang="en-GB" dirty="0"/>
              <a:t>Next week…</a:t>
            </a:r>
          </a:p>
        </p:txBody>
      </p:sp>
      <p:sp>
        <p:nvSpPr>
          <p:cNvPr id="11" name="Oval 1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a:extLst>
              <a:ext uri="{FF2B5EF4-FFF2-40B4-BE49-F238E27FC236}">
                <a16:creationId xmlns:a16="http://schemas.microsoft.com/office/drawing/2014/main" id="{EAC238F7-19F7-46AF-9998-FFAD48D4D2AA}"/>
              </a:ext>
            </a:extLst>
          </p:cNvPr>
          <p:cNvPicPr>
            <a:picLocks noChangeAspect="1"/>
          </p:cNvPicPr>
          <p:nvPr/>
        </p:nvPicPr>
        <p:blipFill rotWithShape="1">
          <a:blip r:embed="rId2"/>
          <a:srcRect l="10039" r="15058"/>
          <a:stretch/>
        </p:blipFill>
        <p:spPr>
          <a:xfrm>
            <a:off x="1250913" y="1482044"/>
            <a:ext cx="3756592" cy="3756592"/>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13"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5"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D131C77E-F8D8-4665-ABB9-E4023D76C9EA}"/>
              </a:ext>
            </a:extLst>
          </p:cNvPr>
          <p:cNvSpPr>
            <a:spLocks noGrp="1"/>
          </p:cNvSpPr>
          <p:nvPr>
            <p:ph idx="1"/>
          </p:nvPr>
        </p:nvSpPr>
        <p:spPr>
          <a:xfrm>
            <a:off x="6657715" y="2990818"/>
            <a:ext cx="4195673" cy="2913872"/>
          </a:xfrm>
        </p:spPr>
        <p:txBody>
          <a:bodyPr vert="horz" lIns="91440" tIns="45720" rIns="91440" bIns="45720" rtlCol="0" anchor="t">
            <a:normAutofit/>
          </a:bodyPr>
          <a:lstStyle/>
          <a:p>
            <a:pPr marL="0" indent="0">
              <a:buNone/>
            </a:pPr>
            <a:endParaRPr lang="en-GB" sz="1800" dirty="0"/>
          </a:p>
          <a:p>
            <a:pPr marL="0" indent="0">
              <a:buNone/>
            </a:pPr>
            <a:endParaRPr lang="en-GB" sz="1800" dirty="0"/>
          </a:p>
          <a:p>
            <a:pPr marL="0" indent="0">
              <a:buNone/>
            </a:pPr>
            <a:endParaRPr lang="en-GB" sz="1800" dirty="0"/>
          </a:p>
          <a:p>
            <a:pPr marL="0" indent="0">
              <a:buNone/>
            </a:pPr>
            <a:r>
              <a:rPr lang="en-GB" sz="2400" dirty="0"/>
              <a:t>FAKE VIDEOS</a:t>
            </a:r>
          </a:p>
          <a:p>
            <a:pPr marL="0" indent="0">
              <a:buNone/>
            </a:pPr>
            <a:r>
              <a:rPr lang="en-GB" sz="2400" dirty="0"/>
              <a:t>A session looking specifically at edited and fake videos</a:t>
            </a:r>
          </a:p>
        </p:txBody>
      </p:sp>
      <p:sp>
        <p:nvSpPr>
          <p:cNvPr id="17"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9"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291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D3ED-A180-4B16-9D50-820D76DF0EE4}"/>
              </a:ext>
            </a:extLst>
          </p:cNvPr>
          <p:cNvSpPr>
            <a:spLocks noGrp="1"/>
          </p:cNvSpPr>
          <p:nvPr>
            <p:ph type="title"/>
          </p:nvPr>
        </p:nvSpPr>
        <p:spPr>
          <a:xfrm>
            <a:off x="479394" y="1070800"/>
            <a:ext cx="3939688" cy="5583126"/>
          </a:xfrm>
        </p:spPr>
        <p:txBody>
          <a:bodyPr>
            <a:normAutofit/>
          </a:bodyPr>
          <a:lstStyle/>
          <a:p>
            <a:pPr algn="r"/>
            <a:r>
              <a:rPr lang="en-GB" sz="7200"/>
              <a:t>Aims</a:t>
            </a:r>
          </a:p>
        </p:txBody>
      </p:sp>
      <p:graphicFrame>
        <p:nvGraphicFramePr>
          <p:cNvPr id="5" name="Content Placeholder 2">
            <a:extLst>
              <a:ext uri="{FF2B5EF4-FFF2-40B4-BE49-F238E27FC236}">
                <a16:creationId xmlns:a16="http://schemas.microsoft.com/office/drawing/2014/main" id="{9AF00E63-2D1F-44D0-9D85-8F35A6185453}"/>
              </a:ext>
            </a:extLst>
          </p:cNvPr>
          <p:cNvGraphicFramePr>
            <a:graphicFrameLocks noGrp="1"/>
          </p:cNvGraphicFramePr>
          <p:nvPr>
            <p:ph idx="1"/>
            <p:extLst>
              <p:ext uri="{D42A27DB-BD31-4B8C-83A1-F6EECF244321}">
                <p14:modId xmlns:p14="http://schemas.microsoft.com/office/powerpoint/2010/main" val="1128414689"/>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3594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ext, timeline&#10;&#10;Description automatically generated">
            <a:extLst>
              <a:ext uri="{FF2B5EF4-FFF2-40B4-BE49-F238E27FC236}">
                <a16:creationId xmlns:a16="http://schemas.microsoft.com/office/drawing/2014/main" id="{8B340682-FFD0-4388-9AA0-4BEC575FFC65}"/>
              </a:ext>
            </a:extLst>
          </p:cNvPr>
          <p:cNvPicPr>
            <a:picLocks noChangeAspect="1"/>
          </p:cNvPicPr>
          <p:nvPr/>
        </p:nvPicPr>
        <p:blipFill rotWithShape="1">
          <a:blip r:embed="rId2"/>
          <a:srcRect r="1" b="8302"/>
          <a:stretch/>
        </p:blipFill>
        <p:spPr>
          <a:xfrm>
            <a:off x="802643" y="614583"/>
            <a:ext cx="10586714" cy="5970368"/>
          </a:xfrm>
          <a:prstGeom prst="rect">
            <a:avLst/>
          </a:prstGeom>
        </p:spPr>
      </p:pic>
    </p:spTree>
    <p:extLst>
      <p:ext uri="{BB962C8B-B14F-4D97-AF65-F5344CB8AC3E}">
        <p14:creationId xmlns:p14="http://schemas.microsoft.com/office/powerpoint/2010/main" val="1212582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DB3356-AE54-46D6-9AC2-6636BF38D16C}"/>
              </a:ext>
            </a:extLst>
          </p:cNvPr>
          <p:cNvSpPr>
            <a:spLocks noGrp="1"/>
          </p:cNvSpPr>
          <p:nvPr>
            <p:ph type="title"/>
          </p:nvPr>
        </p:nvSpPr>
        <p:spPr>
          <a:xfrm>
            <a:off x="771437" y="623187"/>
            <a:ext cx="4425216" cy="5974414"/>
          </a:xfrm>
        </p:spPr>
        <p:txBody>
          <a:bodyPr anchor="ctr">
            <a:normAutofit/>
          </a:bodyPr>
          <a:lstStyle/>
          <a:p>
            <a:r>
              <a:rPr lang="en-GB" sz="7200" dirty="0">
                <a:solidFill>
                  <a:schemeClr val="bg1"/>
                </a:solidFill>
              </a:rPr>
              <a:t>Starter: What is a </a:t>
            </a:r>
            <a:r>
              <a:rPr lang="en-GB" sz="7200" i="1" dirty="0">
                <a:solidFill>
                  <a:schemeClr val="bg1"/>
                </a:solidFill>
              </a:rPr>
              <a:t>conspiracy theory</a:t>
            </a:r>
            <a:r>
              <a:rPr lang="en-GB" sz="7200" dirty="0">
                <a:solidFill>
                  <a:schemeClr val="bg1"/>
                </a:solidFill>
              </a:rPr>
              <a:t>?	</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7F8E1B66-AFA8-44DE-B8E3-21AAE7DDED21}"/>
              </a:ext>
            </a:extLst>
          </p:cNvPr>
          <p:cNvSpPr>
            <a:spLocks noGrp="1"/>
          </p:cNvSpPr>
          <p:nvPr>
            <p:ph idx="1"/>
          </p:nvPr>
        </p:nvSpPr>
        <p:spPr>
          <a:xfrm>
            <a:off x="6096000" y="381935"/>
            <a:ext cx="4986955" cy="5974415"/>
          </a:xfrm>
        </p:spPr>
        <p:txBody>
          <a:bodyPr anchor="ctr">
            <a:normAutofit/>
          </a:bodyPr>
          <a:lstStyle/>
          <a:p>
            <a:r>
              <a:rPr lang="en-GB" sz="2500" b="1" dirty="0"/>
              <a:t>A conspiracy theory is …</a:t>
            </a:r>
          </a:p>
          <a:p>
            <a:pPr lvl="1"/>
            <a:r>
              <a:rPr lang="en-US" sz="2500" dirty="0"/>
              <a:t>an attempt to explain the ultimate causes of </a:t>
            </a:r>
            <a:r>
              <a:rPr lang="en-US" sz="2500" b="1" dirty="0"/>
              <a:t>important</a:t>
            </a:r>
            <a:r>
              <a:rPr lang="en-US" sz="2500" dirty="0"/>
              <a:t> events as </a:t>
            </a:r>
            <a:r>
              <a:rPr lang="en-US" sz="2500" b="1" dirty="0"/>
              <a:t>secret</a:t>
            </a:r>
            <a:r>
              <a:rPr lang="en-US" sz="2500" dirty="0"/>
              <a:t> plots by powerful </a:t>
            </a:r>
            <a:r>
              <a:rPr lang="en-US" sz="2500" b="1" dirty="0"/>
              <a:t>groups.</a:t>
            </a:r>
            <a:endParaRPr lang="en-GB" sz="2500" b="1" dirty="0"/>
          </a:p>
          <a:p>
            <a:pPr lvl="1"/>
            <a:endParaRPr lang="en-GB" sz="2500" b="1" dirty="0">
              <a:ea typeface="+mn-lt"/>
              <a:cs typeface="+mn-lt"/>
            </a:endParaRPr>
          </a:p>
          <a:p>
            <a:pPr lvl="1"/>
            <a:endParaRPr lang="en-GB" sz="2500" b="1" dirty="0">
              <a:ea typeface="+mn-lt"/>
              <a:cs typeface="+mn-lt"/>
            </a:endParaRPr>
          </a:p>
          <a:p>
            <a:r>
              <a:rPr lang="en-GB" sz="2500" b="1" dirty="0"/>
              <a:t>What conspiracy theories have you heard of? </a:t>
            </a:r>
          </a:p>
          <a:p>
            <a:pPr lvl="1"/>
            <a:r>
              <a:rPr lang="en-GB" sz="2500" dirty="0"/>
              <a:t>This can include ones related to your hobbies and interests.</a:t>
            </a: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89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Head with Gears">
            <a:extLst>
              <a:ext uri="{FF2B5EF4-FFF2-40B4-BE49-F238E27FC236}">
                <a16:creationId xmlns:a16="http://schemas.microsoft.com/office/drawing/2014/main" id="{BDA8756B-43DC-40A4-A159-9B50D674CA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272449"/>
            <a:ext cx="6721475" cy="6721475"/>
          </a:xfrm>
          <a:prstGeom prst="rect">
            <a:avLst/>
          </a:prstGeom>
        </p:spPr>
      </p:pic>
      <p:sp>
        <p:nvSpPr>
          <p:cNvPr id="5" name="Cloud 4">
            <a:extLst>
              <a:ext uri="{FF2B5EF4-FFF2-40B4-BE49-F238E27FC236}">
                <a16:creationId xmlns:a16="http://schemas.microsoft.com/office/drawing/2014/main" id="{AEBACE36-7211-43B5-9BED-7442E8D1846B}"/>
              </a:ext>
            </a:extLst>
          </p:cNvPr>
          <p:cNvSpPr/>
          <p:nvPr/>
        </p:nvSpPr>
        <p:spPr>
          <a:xfrm>
            <a:off x="6233865" y="3633185"/>
            <a:ext cx="5501882" cy="2952365"/>
          </a:xfrm>
          <a:prstGeom prst="cloud">
            <a:avLst/>
          </a:prstGeom>
          <a:solidFill>
            <a:srgbClr val="FFFFFF"/>
          </a:solidFill>
          <a:ln w="28575">
            <a:solidFill>
              <a:schemeClr val="accent6">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2400" b="1" dirty="0">
                <a:solidFill>
                  <a:schemeClr val="accent6">
                    <a:lumMod val="10000"/>
                  </a:schemeClr>
                </a:solidFill>
                <a:latin typeface="Gill Sans Nova (Body)"/>
                <a:ea typeface="Lato" panose="020F0502020204030203" pitchFamily="34" charset="0"/>
                <a:cs typeface="Lato" panose="020F0502020204030203" pitchFamily="34" charset="0"/>
              </a:rPr>
              <a:t>Think about… </a:t>
            </a:r>
          </a:p>
          <a:p>
            <a:pPr algn="ctr"/>
            <a:r>
              <a:rPr lang="en-GB" sz="2400" dirty="0">
                <a:solidFill>
                  <a:schemeClr val="accent6">
                    <a:lumMod val="10000"/>
                  </a:schemeClr>
                </a:solidFill>
                <a:latin typeface="Gill Sans Nova (Body)"/>
                <a:ea typeface="Lato" panose="020F0502020204030203" pitchFamily="34" charset="0"/>
                <a:cs typeface="Lato" panose="020F0502020204030203" pitchFamily="34" charset="0"/>
              </a:rPr>
              <a:t>Is it human nature to want interesting and (maybe) controversial stories to surround </a:t>
            </a:r>
            <a:r>
              <a:rPr lang="en-GB" sz="2400" i="1" dirty="0">
                <a:solidFill>
                  <a:schemeClr val="accent6">
                    <a:lumMod val="10000"/>
                  </a:schemeClr>
                </a:solidFill>
                <a:latin typeface="Gill Sans Nova (Body)"/>
                <a:ea typeface="Lato" panose="020F0502020204030203" pitchFamily="34" charset="0"/>
                <a:cs typeface="Lato" panose="020F0502020204030203" pitchFamily="34" charset="0"/>
              </a:rPr>
              <a:t>big</a:t>
            </a:r>
            <a:r>
              <a:rPr lang="en-GB" sz="2400" dirty="0">
                <a:solidFill>
                  <a:schemeClr val="accent6">
                    <a:lumMod val="10000"/>
                  </a:schemeClr>
                </a:solidFill>
                <a:latin typeface="Gill Sans Nova (Body)"/>
                <a:ea typeface="Lato" panose="020F0502020204030203" pitchFamily="34" charset="0"/>
                <a:cs typeface="Lato" panose="020F0502020204030203" pitchFamily="34" charset="0"/>
              </a:rPr>
              <a:t> events?   </a:t>
            </a:r>
          </a:p>
        </p:txBody>
      </p:sp>
      <p:sp>
        <p:nvSpPr>
          <p:cNvPr id="6" name="Cloud 5">
            <a:extLst>
              <a:ext uri="{FF2B5EF4-FFF2-40B4-BE49-F238E27FC236}">
                <a16:creationId xmlns:a16="http://schemas.microsoft.com/office/drawing/2014/main" id="{770714E1-8691-4E79-B0B1-38836D8DE7DE}"/>
              </a:ext>
            </a:extLst>
          </p:cNvPr>
          <p:cNvSpPr/>
          <p:nvPr/>
        </p:nvSpPr>
        <p:spPr>
          <a:xfrm>
            <a:off x="6233865" y="466424"/>
            <a:ext cx="5501882" cy="2758390"/>
          </a:xfrm>
          <a:prstGeom prst="cloud">
            <a:avLst/>
          </a:prstGeom>
          <a:solidFill>
            <a:srgbClr val="FFFFFF"/>
          </a:solidFill>
          <a:ln w="28575">
            <a:solidFill>
              <a:schemeClr val="accent6">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2400" b="1" dirty="0">
                <a:solidFill>
                  <a:schemeClr val="accent6">
                    <a:lumMod val="10000"/>
                  </a:schemeClr>
                </a:solidFill>
                <a:latin typeface="Gill Sans Nova (Body)"/>
                <a:ea typeface="Lato" panose="020F0502020204030203" pitchFamily="34" charset="0"/>
                <a:cs typeface="Lato" panose="020F0502020204030203" pitchFamily="34" charset="0"/>
              </a:rPr>
              <a:t>Think about… </a:t>
            </a:r>
          </a:p>
          <a:p>
            <a:pPr algn="ctr"/>
            <a:r>
              <a:rPr lang="en-GB" sz="2400" dirty="0">
                <a:solidFill>
                  <a:schemeClr val="accent6">
                    <a:lumMod val="10000"/>
                  </a:schemeClr>
                </a:solidFill>
                <a:latin typeface="Gill Sans Nova (Body)"/>
                <a:ea typeface="Lato" panose="020F0502020204030203" pitchFamily="34" charset="0"/>
                <a:cs typeface="Lato" panose="020F0502020204030203" pitchFamily="34" charset="0"/>
              </a:rPr>
              <a:t>Do you think that conspiracy theories are </a:t>
            </a:r>
            <a:r>
              <a:rPr lang="en-GB" sz="2400" i="1" dirty="0">
                <a:solidFill>
                  <a:schemeClr val="accent6">
                    <a:lumMod val="10000"/>
                  </a:schemeClr>
                </a:solidFill>
                <a:latin typeface="Gill Sans Nova (Body)"/>
                <a:ea typeface="Lato" panose="020F0502020204030203" pitchFamily="34" charset="0"/>
                <a:cs typeface="Lato" panose="020F0502020204030203" pitchFamily="34" charset="0"/>
              </a:rPr>
              <a:t>new</a:t>
            </a:r>
            <a:r>
              <a:rPr lang="en-GB" sz="2400" dirty="0">
                <a:solidFill>
                  <a:schemeClr val="accent6">
                    <a:lumMod val="10000"/>
                  </a:schemeClr>
                </a:solidFill>
                <a:latin typeface="Gill Sans Nova (Body)"/>
                <a:ea typeface="Lato" panose="020F0502020204030203" pitchFamily="34" charset="0"/>
                <a:cs typeface="Lato" panose="020F0502020204030203" pitchFamily="34" charset="0"/>
              </a:rPr>
              <a:t>?  </a:t>
            </a:r>
          </a:p>
        </p:txBody>
      </p:sp>
    </p:spTree>
    <p:extLst>
      <p:ext uri="{BB962C8B-B14F-4D97-AF65-F5344CB8AC3E}">
        <p14:creationId xmlns:p14="http://schemas.microsoft.com/office/powerpoint/2010/main" val="2152065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AC4C4-2B90-45C4-846A-5183409D69C7}"/>
              </a:ext>
            </a:extLst>
          </p:cNvPr>
          <p:cNvSpPr>
            <a:spLocks noGrp="1"/>
          </p:cNvSpPr>
          <p:nvPr>
            <p:ph type="title"/>
          </p:nvPr>
        </p:nvSpPr>
        <p:spPr/>
        <p:txBody>
          <a:bodyPr>
            <a:normAutofit fontScale="90000"/>
          </a:bodyPr>
          <a:lstStyle/>
          <a:p>
            <a:r>
              <a:rPr lang="en-GB" b="1" dirty="0"/>
              <a:t>What is a conspiracy theory?</a:t>
            </a:r>
            <a:br>
              <a:rPr lang="en-GB" dirty="0"/>
            </a:br>
            <a:r>
              <a:rPr lang="en-GB" dirty="0"/>
              <a:t>Video by Dr Daniel Jolley</a:t>
            </a:r>
          </a:p>
        </p:txBody>
      </p:sp>
      <p:sp>
        <p:nvSpPr>
          <p:cNvPr id="3" name="Content Placeholder 2">
            <a:extLst>
              <a:ext uri="{FF2B5EF4-FFF2-40B4-BE49-F238E27FC236}">
                <a16:creationId xmlns:a16="http://schemas.microsoft.com/office/drawing/2014/main" id="{7DF600FE-8158-4EDD-BC26-E523B092F105}"/>
              </a:ext>
            </a:extLst>
          </p:cNvPr>
          <p:cNvSpPr>
            <a:spLocks noGrp="1"/>
          </p:cNvSpPr>
          <p:nvPr>
            <p:ph idx="1"/>
          </p:nvPr>
        </p:nvSpPr>
        <p:spPr/>
        <p:txBody>
          <a:bodyPr>
            <a:normAutofit/>
          </a:bodyPr>
          <a:lstStyle/>
          <a:p>
            <a:endParaRPr lang="en-GB" dirty="0"/>
          </a:p>
          <a:p>
            <a:endParaRPr lang="en-GB" dirty="0"/>
          </a:p>
        </p:txBody>
      </p:sp>
      <p:pic>
        <p:nvPicPr>
          <p:cNvPr id="4" name="Online Media 3" title="Dr Jolley: What is a conspiracy theory?">
            <a:hlinkClick r:id="" action="ppaction://media"/>
            <a:extLst>
              <a:ext uri="{FF2B5EF4-FFF2-40B4-BE49-F238E27FC236}">
                <a16:creationId xmlns:a16="http://schemas.microsoft.com/office/drawing/2014/main" id="{EF848A0C-15AE-4CDA-BFCE-21D2DCFE0B72}"/>
              </a:ext>
            </a:extLst>
          </p:cNvPr>
          <p:cNvPicPr>
            <a:picLocks noRot="1" noChangeAspect="1"/>
          </p:cNvPicPr>
          <p:nvPr>
            <a:videoFile r:link="rId1"/>
          </p:nvPr>
        </p:nvPicPr>
        <p:blipFill>
          <a:blip r:embed="rId4"/>
          <a:stretch>
            <a:fillRect/>
          </a:stretch>
        </p:blipFill>
        <p:spPr>
          <a:xfrm>
            <a:off x="2664861" y="2069628"/>
            <a:ext cx="6862277" cy="3877186"/>
          </a:xfrm>
          <a:prstGeom prst="rect">
            <a:avLst/>
          </a:prstGeom>
        </p:spPr>
      </p:pic>
    </p:spTree>
    <p:extLst>
      <p:ext uri="{BB962C8B-B14F-4D97-AF65-F5344CB8AC3E}">
        <p14:creationId xmlns:p14="http://schemas.microsoft.com/office/powerpoint/2010/main" val="48623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63936-BA1C-4F96-8F18-44689A7B0082}"/>
              </a:ext>
            </a:extLst>
          </p:cNvPr>
          <p:cNvSpPr>
            <a:spLocks noGrp="1"/>
          </p:cNvSpPr>
          <p:nvPr>
            <p:ph type="title"/>
          </p:nvPr>
        </p:nvSpPr>
        <p:spPr>
          <a:xfrm>
            <a:off x="1188069" y="381935"/>
            <a:ext cx="4008583" cy="5974414"/>
          </a:xfrm>
        </p:spPr>
        <p:txBody>
          <a:bodyPr anchor="ctr">
            <a:normAutofit/>
          </a:bodyPr>
          <a:lstStyle/>
          <a:p>
            <a:r>
              <a:rPr lang="en-GB" sz="7200" dirty="0">
                <a:solidFill>
                  <a:schemeClr val="bg1"/>
                </a:solidFill>
              </a:rPr>
              <a:t>Main activity: </a:t>
            </a:r>
            <a:r>
              <a:rPr lang="en-GB" sz="7200" i="1" dirty="0">
                <a:solidFill>
                  <a:schemeClr val="bg1"/>
                </a:solidFill>
              </a:rPr>
              <a:t>Making</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7EC23E9F-F9B1-4AF2-B8F8-F9BA8EEC20AC}"/>
              </a:ext>
            </a:extLst>
          </p:cNvPr>
          <p:cNvSpPr>
            <a:spLocks noGrp="1"/>
          </p:cNvSpPr>
          <p:nvPr>
            <p:ph idx="1"/>
          </p:nvPr>
        </p:nvSpPr>
        <p:spPr>
          <a:xfrm>
            <a:off x="6096000" y="381935"/>
            <a:ext cx="5462938" cy="5974415"/>
          </a:xfrm>
        </p:spPr>
        <p:txBody>
          <a:bodyPr vert="horz" lIns="91440" tIns="45720" rIns="91440" bIns="45720" rtlCol="0" anchor="ctr">
            <a:normAutofit fontScale="92500"/>
          </a:bodyPr>
          <a:lstStyle/>
          <a:p>
            <a:r>
              <a:rPr lang="en-GB" sz="2800" b="1" dirty="0"/>
              <a:t>In pairs/groups, we want you to write:</a:t>
            </a:r>
          </a:p>
          <a:p>
            <a:pPr lvl="1"/>
            <a:r>
              <a:rPr lang="en-GB" dirty="0"/>
              <a:t>your own conspiracy theory about whatever topic interests you.</a:t>
            </a:r>
          </a:p>
          <a:p>
            <a:pPr lvl="1"/>
            <a:r>
              <a:rPr lang="en-GB" dirty="0"/>
              <a:t>a fake news story about the same topic, but that is </a:t>
            </a:r>
            <a:r>
              <a:rPr lang="en-GB" u="sng" dirty="0"/>
              <a:t>not</a:t>
            </a:r>
            <a:r>
              <a:rPr lang="en-GB" dirty="0"/>
              <a:t> conspiracy based.</a:t>
            </a:r>
          </a:p>
          <a:p>
            <a:endParaRPr lang="en-US" sz="2800" b="1" dirty="0"/>
          </a:p>
          <a:p>
            <a:r>
              <a:rPr lang="en-GB" sz="2800" dirty="0"/>
              <a:t>You will be asked to share both with your peers, and they will try and </a:t>
            </a:r>
            <a:r>
              <a:rPr lang="en-GB" sz="2800" u="sng" dirty="0"/>
              <a:t>spot which one is the conspiracy theory</a:t>
            </a:r>
            <a:r>
              <a:rPr lang="en-GB" sz="2800" dirty="0"/>
              <a:t>. </a:t>
            </a:r>
          </a:p>
          <a:p>
            <a:r>
              <a:rPr lang="en-GB" sz="2800" dirty="0"/>
              <a:t>Remember to use what you have learnt from Daniel on what makes a conspiracy theory!</a:t>
            </a: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7702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D458-9CF2-472F-AB14-064B1CE36EEF}"/>
              </a:ext>
            </a:extLst>
          </p:cNvPr>
          <p:cNvSpPr>
            <a:spLocks noGrp="1"/>
          </p:cNvSpPr>
          <p:nvPr>
            <p:ph type="title"/>
          </p:nvPr>
        </p:nvSpPr>
        <p:spPr>
          <a:xfrm>
            <a:off x="838200" y="177572"/>
            <a:ext cx="10515600" cy="1325563"/>
          </a:xfrm>
        </p:spPr>
        <p:txBody>
          <a:bodyPr/>
          <a:lstStyle/>
          <a:p>
            <a:r>
              <a:rPr lang="en-GB" b="1" dirty="0"/>
              <a:t>Here’s an example</a:t>
            </a:r>
          </a:p>
        </p:txBody>
      </p:sp>
      <p:sp>
        <p:nvSpPr>
          <p:cNvPr id="3" name="Content Placeholder 2">
            <a:extLst>
              <a:ext uri="{FF2B5EF4-FFF2-40B4-BE49-F238E27FC236}">
                <a16:creationId xmlns:a16="http://schemas.microsoft.com/office/drawing/2014/main" id="{5DD2C31E-2800-41E1-848C-C6AD7E035DA8}"/>
              </a:ext>
            </a:extLst>
          </p:cNvPr>
          <p:cNvSpPr>
            <a:spLocks noGrp="1"/>
          </p:cNvSpPr>
          <p:nvPr>
            <p:ph idx="1"/>
          </p:nvPr>
        </p:nvSpPr>
        <p:spPr>
          <a:xfrm>
            <a:off x="954314" y="1578882"/>
            <a:ext cx="10515600" cy="4351338"/>
          </a:xfrm>
        </p:spPr>
        <p:txBody>
          <a:bodyPr vert="horz" lIns="91440" tIns="45720" rIns="91440" bIns="45720" rtlCol="0" anchor="t">
            <a:noAutofit/>
          </a:bodyPr>
          <a:lstStyle/>
          <a:p>
            <a:r>
              <a:rPr lang="en-GB" sz="2500" b="1" dirty="0"/>
              <a:t>Which one is the conspiracy theory? (and why?)</a:t>
            </a:r>
          </a:p>
          <a:p>
            <a:pPr lvl="1"/>
            <a:endParaRPr lang="en-GB" sz="2500" dirty="0"/>
          </a:p>
          <a:p>
            <a:pPr lvl="1"/>
            <a:r>
              <a:rPr lang="en-GB" sz="2500" dirty="0"/>
              <a:t>The famous music artist, Beyonce, is a robot and this is covered up by the powerful music industry to keep making money.</a:t>
            </a:r>
          </a:p>
          <a:p>
            <a:pPr lvl="1"/>
            <a:endParaRPr lang="en-GB" sz="2500" dirty="0"/>
          </a:p>
          <a:p>
            <a:pPr lvl="1"/>
            <a:r>
              <a:rPr lang="en-GB" sz="2500" dirty="0"/>
              <a:t>An unknown music artist can dance so well because they drink bubble-gum ice-cream every day.</a:t>
            </a:r>
          </a:p>
          <a:p>
            <a:endParaRPr lang="en-GB" sz="2500" dirty="0"/>
          </a:p>
          <a:p>
            <a:pPr marL="0" indent="0">
              <a:buNone/>
            </a:pPr>
            <a:r>
              <a:rPr lang="en-GB" sz="2500" i="1" u="sng" dirty="0"/>
              <a:t>Answer:</a:t>
            </a:r>
            <a:r>
              <a:rPr lang="en-GB" sz="2500" i="1" dirty="0"/>
              <a:t>  </a:t>
            </a:r>
            <a:r>
              <a:rPr lang="en-GB" sz="2500" dirty="0"/>
              <a:t>Beyonce (1</a:t>
            </a:r>
            <a:r>
              <a:rPr lang="en-GB" sz="2500" baseline="30000" dirty="0"/>
              <a:t>st</a:t>
            </a:r>
            <a:r>
              <a:rPr lang="en-GB" sz="2500" dirty="0"/>
              <a:t> one) would be defined as a conspiracy theory! </a:t>
            </a:r>
          </a:p>
          <a:p>
            <a:r>
              <a:rPr lang="en-GB" sz="2500" dirty="0"/>
              <a:t>Make sure you look out for key ingredients – </a:t>
            </a:r>
            <a:r>
              <a:rPr lang="en-GB" sz="2500" b="1" dirty="0"/>
              <a:t>big event/topic </a:t>
            </a:r>
            <a:r>
              <a:rPr lang="en-GB" sz="2500" dirty="0"/>
              <a:t>(Beyonce – a celebrity!!); </a:t>
            </a:r>
            <a:r>
              <a:rPr lang="en-GB" sz="2500" b="1" dirty="0"/>
              <a:t>in secret </a:t>
            </a:r>
            <a:r>
              <a:rPr lang="en-GB" sz="2500" dirty="0"/>
              <a:t>(covered up!!); </a:t>
            </a:r>
            <a:r>
              <a:rPr lang="en-GB" sz="2500" b="1" dirty="0"/>
              <a:t>powerful group </a:t>
            </a:r>
            <a:r>
              <a:rPr lang="en-GB" sz="2500" dirty="0"/>
              <a:t>(powerful music industry!!). </a:t>
            </a:r>
          </a:p>
        </p:txBody>
      </p:sp>
      <p:sp>
        <p:nvSpPr>
          <p:cNvPr id="4" name="Rectangle 3">
            <a:extLst>
              <a:ext uri="{FF2B5EF4-FFF2-40B4-BE49-F238E27FC236}">
                <a16:creationId xmlns:a16="http://schemas.microsoft.com/office/drawing/2014/main" id="{5FC9C5C0-4F03-490C-88E0-C8F753DBC832}"/>
              </a:ext>
            </a:extLst>
          </p:cNvPr>
          <p:cNvSpPr/>
          <p:nvPr/>
        </p:nvSpPr>
        <p:spPr>
          <a:xfrm>
            <a:off x="2133600" y="4833257"/>
            <a:ext cx="7881257" cy="4458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494AAE7A-4F1E-4931-B6D1-FF601D21CADC}"/>
              </a:ext>
            </a:extLst>
          </p:cNvPr>
          <p:cNvSpPr/>
          <p:nvPr/>
        </p:nvSpPr>
        <p:spPr>
          <a:xfrm>
            <a:off x="1208314" y="5337629"/>
            <a:ext cx="10261600" cy="10087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701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BD91902-C2FC-4418-89A5-B6A110F3E658}"/>
              </a:ext>
            </a:extLst>
          </p:cNvPr>
          <p:cNvSpPr>
            <a:spLocks noGrp="1"/>
          </p:cNvSpPr>
          <p:nvPr>
            <p:ph type="title"/>
          </p:nvPr>
        </p:nvSpPr>
        <p:spPr>
          <a:xfrm>
            <a:off x="479394" y="1070800"/>
            <a:ext cx="3939688" cy="5583126"/>
          </a:xfrm>
        </p:spPr>
        <p:txBody>
          <a:bodyPr>
            <a:normAutofit/>
          </a:bodyPr>
          <a:lstStyle/>
          <a:p>
            <a:pPr algn="r"/>
            <a:r>
              <a:rPr lang="en-GB" sz="7200" dirty="0"/>
              <a:t>Main activity: Spotting</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992441C-3409-448F-9660-A6A26406452C}"/>
              </a:ext>
            </a:extLst>
          </p:cNvPr>
          <p:cNvGraphicFramePr>
            <a:graphicFrameLocks noGrp="1"/>
          </p:cNvGraphicFramePr>
          <p:nvPr>
            <p:ph idx="1"/>
            <p:extLst>
              <p:ext uri="{D42A27DB-BD31-4B8C-83A1-F6EECF244321}">
                <p14:modId xmlns:p14="http://schemas.microsoft.com/office/powerpoint/2010/main" val="1002598812"/>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9368504"/>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6053</TotalTime>
  <Words>1091</Words>
  <Application>Microsoft Office PowerPoint</Application>
  <PresentationFormat>Widescreen</PresentationFormat>
  <Paragraphs>85</Paragraphs>
  <Slides>14</Slides>
  <Notes>9</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Gill Sans Nova</vt:lpstr>
      <vt:lpstr>Gill Sans Nova (Body)</vt:lpstr>
      <vt:lpstr>GradientVTI</vt:lpstr>
      <vt:lpstr>Fake stories: Conspiracy theories</vt:lpstr>
      <vt:lpstr>Aims</vt:lpstr>
      <vt:lpstr>PowerPoint Presentation</vt:lpstr>
      <vt:lpstr>Starter: What is a conspiracy theory? </vt:lpstr>
      <vt:lpstr>PowerPoint Presentation</vt:lpstr>
      <vt:lpstr>What is a conspiracy theory? Video by Dr Daniel Jolley</vt:lpstr>
      <vt:lpstr>Main activity: Making</vt:lpstr>
      <vt:lpstr>Here’s an example</vt:lpstr>
      <vt:lpstr>Main activity: Spotting</vt:lpstr>
      <vt:lpstr>Why should we care about conspiracy theories? Video by Dr Daniel Jolley</vt:lpstr>
      <vt:lpstr>Closing Activity</vt:lpstr>
      <vt:lpstr>Summary</vt:lpstr>
      <vt:lpstr>Links to our learning</vt:lpstr>
      <vt:lpstr>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LoGo Overall title Title of session</dc:title>
  <dc:creator>Yvonne Skipper</dc:creator>
  <cp:lastModifiedBy>Daniel Jolley</cp:lastModifiedBy>
  <cp:revision>122</cp:revision>
  <dcterms:created xsi:type="dcterms:W3CDTF">2021-03-23T11:37:41Z</dcterms:created>
  <dcterms:modified xsi:type="dcterms:W3CDTF">2021-08-20T10:56:35Z</dcterms:modified>
</cp:coreProperties>
</file>