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8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Dagenais" initials="L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BABABA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71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2:29:31.267" idx="2">
    <p:pos x="4707" y="1124"/>
    <p:text>Déplacer la bande titre vers le haut ou le bas, afin d'accomoder une photo, au besoin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FFA3-0001-4B11-A9CE-4D3E04BF40C6}" type="datetimeFigureOut">
              <a:rPr lang="fr-CA" smtClean="0"/>
              <a:t>2019-01-09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9EB6-4DFA-441D-BA2D-17A6961DF53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396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0A91-1903-44FB-B749-46827FD3092D}" type="datetimeFigureOut">
              <a:rPr lang="fr-CA" smtClean="0"/>
              <a:t>2019-01-09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101C-4D6D-46A5-9A2C-4BE84B0A95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5477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Page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557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6460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Final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64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54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242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169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62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417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70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056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F41F-4984-4CC5-89AF-DF93759D9236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4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C6-CA9A-4AB2-9359-AF2A07302FDF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92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3-4D35-4CD1-A856-8576735073EF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666-723A-4B69-B6C1-172B8DDDEBCC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6934" y="6021288"/>
            <a:ext cx="164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300"/>
              </a:spcBef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fr-CA" sz="1400" spc="-110" dirty="0">
                <a:solidFill>
                  <a:srgbClr val="A1A1A1"/>
                </a:solidFill>
                <a:latin typeface="Arial"/>
                <a:ea typeface="Times New Roman"/>
                <a:cs typeface="Times New Roman"/>
              </a:rPr>
              <a:t>POLY eRacing</a:t>
            </a:r>
            <a:r>
              <a:rPr lang="fr-CA" sz="1400" dirty="0">
                <a:solidFill>
                  <a:srgbClr val="B0B0B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fr-CA" b="1" normalizeH="0" baseline="0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|</a:t>
            </a:r>
            <a:r>
              <a:rPr lang="fr-CA" b="1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 </a:t>
            </a:r>
            <a:fld id="{3D1CA63A-5956-4684-A0A5-517223E72823}" type="slidenum">
              <a:rPr lang="fr-CA" b="1" smtClean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‹#›</a:t>
            </a:fld>
            <a:endParaRPr lang="fr-CA" dirty="0"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3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EA1D-AB57-4B13-A60A-BFF50B98751A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4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F43-B0EA-4E0B-A54E-0A0B873A67C9}" type="datetime1">
              <a:rPr lang="fr-CA" smtClean="0"/>
              <a:t>2019-01-09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1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96C-CFB1-48C9-A50F-584A0FA21464}" type="datetime1">
              <a:rPr lang="fr-CA" smtClean="0"/>
              <a:t>2019-01-09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99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222-5F96-40B5-A96A-E9AFF1AED241}" type="datetime1">
              <a:rPr lang="fr-CA" smtClean="0"/>
              <a:t>2019-01-09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9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CD4E-78E9-4A98-87D5-AB4FBE12CBE0}" type="datetime1">
              <a:rPr lang="fr-CA" smtClean="0"/>
              <a:t>2019-01-09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6A50-F256-4EF4-B925-DDA2F40AA5D3}" type="datetime1">
              <a:rPr lang="fr-CA" smtClean="0"/>
              <a:t>2019-01-09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8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DF0-1F1C-4831-8967-AABB5661D2F5}" type="datetime1">
              <a:rPr lang="fr-CA" smtClean="0"/>
              <a:t>2019-01-09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47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8A37-B5AA-408C-AC2A-2FE79162EB10}" type="datetime1">
              <a:rPr lang="fr-CA" smtClean="0"/>
              <a:t>2019-01-09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7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4531033" y="4838120"/>
            <a:ext cx="1233442" cy="1727572"/>
          </a:xfrm>
          <a:prstGeom prst="flowChartManualInpu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5" y="5085184"/>
            <a:ext cx="3275856" cy="1233442"/>
          </a:xfrm>
          <a:prstGeom prst="rec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TextBox 7"/>
          <p:cNvSpPr txBox="1"/>
          <p:nvPr/>
        </p:nvSpPr>
        <p:spPr>
          <a:xfrm>
            <a:off x="4552932" y="5517239"/>
            <a:ext cx="448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CA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Audrey Lauer, Project Lead - Hardware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2"/>
            <a:ext cx="3312368" cy="11859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21170" y="1784429"/>
            <a:ext cx="7493708" cy="949239"/>
            <a:chOff x="-21170" y="1784429"/>
            <a:chExt cx="7493708" cy="9492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1170" y="1784429"/>
              <a:ext cx="5745297" cy="949239"/>
            </a:xfrm>
            <a:prstGeom prst="rec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5400000">
              <a:off x="6024444" y="1281743"/>
              <a:ext cx="945408" cy="1950780"/>
            </a:xfrm>
            <a:prstGeom prst="flowChartManualInpu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1844824"/>
            <a:ext cx="723629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44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DAQ v3.0</a:t>
            </a:r>
          </a:p>
        </p:txBody>
      </p:sp>
    </p:spTree>
    <p:extLst>
      <p:ext uri="{BB962C8B-B14F-4D97-AF65-F5344CB8AC3E}">
        <p14:creationId xmlns:p14="http://schemas.microsoft.com/office/powerpoint/2010/main" val="149562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Layout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1B380E4-E3A1-47A6-906B-6DFF17171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6" t="21315" r="23974" b="13454"/>
          <a:stretch/>
        </p:blipFill>
        <p:spPr>
          <a:xfrm>
            <a:off x="747784" y="1232897"/>
            <a:ext cx="7648432" cy="5335784"/>
          </a:xfrm>
        </p:spPr>
      </p:pic>
    </p:spTree>
    <p:extLst>
      <p:ext uri="{BB962C8B-B14F-4D97-AF65-F5344CB8AC3E}">
        <p14:creationId xmlns:p14="http://schemas.microsoft.com/office/powerpoint/2010/main" val="142227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Layout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6BE974-7C4B-4F2D-8861-B48BC97EA4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28990" r="27087" b="19185"/>
          <a:stretch/>
        </p:blipFill>
        <p:spPr>
          <a:xfrm>
            <a:off x="702978" y="1635640"/>
            <a:ext cx="7738044" cy="48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40020"/>
              </p:ext>
            </p:extLst>
          </p:nvPr>
        </p:nvGraphicFramePr>
        <p:xfrm>
          <a:off x="-252536" y="4962872"/>
          <a:ext cx="7056783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333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Adresse postale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C.P. 6079, 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succ</a:t>
                      </a: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. Centre-Ville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H3C 3A7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www.eracing.polymtl.ca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POLY eRacing – Formule Électrique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École Polytechnique de Montréal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2900, boul. Édouard-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Montpetit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2500, ch. de Polytechnique</a:t>
                      </a:r>
                      <a:r>
                        <a:rPr lang="fr-CA" sz="1200">
                          <a:effectLst/>
                          <a:latin typeface="Verdana"/>
                          <a:ea typeface="Calibri"/>
                          <a:cs typeface="Times New Roman"/>
                        </a:rPr>
                        <a:t>, M-5503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H3T 1J4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" y="1628800"/>
            <a:ext cx="2915816" cy="148478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rot="5400000">
            <a:off x="3539976" y="570656"/>
            <a:ext cx="1484784" cy="3601072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1855"/>
              </p:ext>
            </p:extLst>
          </p:nvPr>
        </p:nvGraphicFramePr>
        <p:xfrm>
          <a:off x="395536" y="1880240"/>
          <a:ext cx="6096000" cy="118872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générale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CA" sz="18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Courriel : info@eracing.polymtl.ca</a:t>
                      </a:r>
                    </a:p>
                    <a:p>
                      <a:endParaRPr lang="fr-CA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3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Architecture Générale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980728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/>
              <a:t>Objectif de l’année :</a:t>
            </a:r>
          </a:p>
          <a:p>
            <a:pPr lvl="1"/>
            <a:r>
              <a:rPr lang="fr-CA" dirty="0"/>
              <a:t>Que le DAQ marche (</a:t>
            </a:r>
            <a:r>
              <a:rPr lang="fr-CA" dirty="0" err="1"/>
              <a:t>WiFi</a:t>
            </a:r>
            <a:r>
              <a:rPr lang="fr-CA" dirty="0"/>
              <a:t> surtout)</a:t>
            </a:r>
          </a:p>
          <a:p>
            <a:pPr lvl="1"/>
            <a:r>
              <a:rPr lang="fr-CA" dirty="0" err="1"/>
              <a:t>Granularisation</a:t>
            </a:r>
            <a:r>
              <a:rPr lang="fr-CA" dirty="0"/>
              <a:t> des systèmes</a:t>
            </a:r>
          </a:p>
          <a:p>
            <a:pPr lvl="1"/>
            <a:r>
              <a:rPr lang="fr-CA" dirty="0"/>
              <a:t>Installation de senseurs dans la voiture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CDF8AB-1545-440E-A956-F5B969C7F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34965"/>
            <a:ext cx="7075135" cy="30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Power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sz="2800" dirty="0"/>
              <a:t>5V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même</a:t>
            </a:r>
            <a:r>
              <a:rPr lang="en-US" sz="2800" dirty="0">
                <a:sym typeface="Wingdings" panose="05000000000000000000" pitchFamily="2" charset="2"/>
              </a:rPr>
              <a:t> circuit que Slave/TCS</a:t>
            </a:r>
          </a:p>
          <a:p>
            <a:r>
              <a:rPr lang="en-US" sz="2800" dirty="0">
                <a:sym typeface="Wingdings" panose="05000000000000000000" pitchFamily="2" charset="2"/>
              </a:rPr>
              <a:t>3.3V  </a:t>
            </a:r>
            <a:r>
              <a:rPr lang="en-US" sz="2800" dirty="0" err="1">
                <a:sym typeface="Wingdings" panose="05000000000000000000" pitchFamily="2" charset="2"/>
              </a:rPr>
              <a:t>même</a:t>
            </a:r>
            <a:r>
              <a:rPr lang="en-US" sz="2800" dirty="0">
                <a:sym typeface="Wingdings" panose="05000000000000000000" pitchFamily="2" charset="2"/>
              </a:rPr>
              <a:t> circuit que Dash/Slave/TCS</a:t>
            </a:r>
            <a:endParaRPr lang="fr-C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F144-1494-4780-A85D-EEEDD68F3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54" t="48972" r="51867" b="20022"/>
          <a:stretch/>
        </p:blipFill>
        <p:spPr>
          <a:xfrm>
            <a:off x="5178896" y="3444349"/>
            <a:ext cx="3538736" cy="2858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E61DCF-3129-48CF-9A58-CAAFD9C25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71" t="27828" r="51579" b="49761"/>
          <a:stretch/>
        </p:blipFill>
        <p:spPr>
          <a:xfrm>
            <a:off x="338595" y="3293933"/>
            <a:ext cx="4302009" cy="24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Power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sz="2800" dirty="0" err="1"/>
              <a:t>Besoin</a:t>
            </a:r>
            <a:r>
              <a:rPr lang="en-US" sz="2800" dirty="0"/>
              <a:t> de 1.8V pour </a:t>
            </a:r>
            <a:r>
              <a:rPr lang="en-US" sz="2800" dirty="0" err="1"/>
              <a:t>l’accéléromètre</a:t>
            </a:r>
            <a:endParaRPr lang="en-US" sz="2800" dirty="0"/>
          </a:p>
          <a:p>
            <a:r>
              <a:rPr lang="en-US" sz="2800" dirty="0"/>
              <a:t>TLV70018QDDR-Q1 (automotive, TI)</a:t>
            </a:r>
          </a:p>
          <a:p>
            <a:r>
              <a:rPr lang="en-US" sz="2800" dirty="0"/>
              <a:t>Max: 200mA. </a:t>
            </a:r>
            <a:r>
              <a:rPr lang="en-US" sz="2800" dirty="0" err="1"/>
              <a:t>Besoin</a:t>
            </a:r>
            <a:r>
              <a:rPr lang="en-US" sz="2800" dirty="0"/>
              <a:t> de 5mA</a:t>
            </a:r>
          </a:p>
          <a:p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E61DCF-3129-48CF-9A58-CAAFD9C25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137" t="49235" r="25446" b="21881"/>
          <a:stretch/>
        </p:blipFill>
        <p:spPr>
          <a:xfrm>
            <a:off x="1794297" y="3212976"/>
            <a:ext cx="5153967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CAN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dirty="0" err="1"/>
              <a:t>Pareil</a:t>
            </a:r>
            <a:r>
              <a:rPr lang="en-US" dirty="0"/>
              <a:t> que </a:t>
            </a:r>
            <a:r>
              <a:rPr lang="en-US" dirty="0" err="1"/>
              <a:t>tous</a:t>
            </a:r>
            <a:endParaRPr lang="en-US" dirty="0"/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F562B-2086-4278-9E72-11C3601BE8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137" t="32215" r="29913" b="23701"/>
          <a:stretch/>
        </p:blipFill>
        <p:spPr>
          <a:xfrm>
            <a:off x="1216047" y="2247885"/>
            <a:ext cx="6711905" cy="40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Carte SD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 err="1"/>
              <a:t>Même</a:t>
            </a:r>
            <a:r>
              <a:rPr lang="en-US" dirty="0"/>
              <a:t> circuit que v2</a:t>
            </a:r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E3ACA-1B5D-4E55-81D6-A7DA29BA41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47" t="33192" r="37400" b="28990"/>
          <a:stretch/>
        </p:blipFill>
        <p:spPr>
          <a:xfrm>
            <a:off x="1376857" y="2688583"/>
            <a:ext cx="5290259" cy="38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Module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WiFi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7056784" cy="4525963"/>
          </a:xfrm>
        </p:spPr>
        <p:txBody>
          <a:bodyPr>
            <a:normAutofit/>
          </a:bodyPr>
          <a:lstStyle/>
          <a:p>
            <a:r>
              <a:rPr lang="en-US" dirty="0"/>
              <a:t>Digi </a:t>
            </a:r>
            <a:r>
              <a:rPr lang="en-US" dirty="0" err="1"/>
              <a:t>XBee</a:t>
            </a:r>
            <a:r>
              <a:rPr lang="en-US" dirty="0"/>
              <a:t> Wi-Fi</a:t>
            </a:r>
          </a:p>
          <a:p>
            <a:r>
              <a:rPr lang="en-US" dirty="0" err="1"/>
              <a:t>Investiguer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v2 ne </a:t>
            </a:r>
            <a:r>
              <a:rPr lang="en-US" dirty="0" err="1"/>
              <a:t>fonctionnait</a:t>
            </a:r>
            <a:r>
              <a:rPr lang="en-US" dirty="0"/>
              <a:t> pas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sûrement</a:t>
            </a:r>
            <a:r>
              <a:rPr lang="en-US" dirty="0">
                <a:sym typeface="Wingdings" panose="05000000000000000000" pitchFamily="2" charset="2"/>
              </a:rPr>
              <a:t> software</a:t>
            </a:r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1028" name="Picture 4" descr="XBee Wi-Fi">
            <a:extLst>
              <a:ext uri="{FF2B5EF4-FFF2-40B4-BE49-F238E27FC236}">
                <a16:creationId xmlns:a16="http://schemas.microsoft.com/office/drawing/2014/main" id="{2D316D24-2D67-4033-AE5B-5C2388750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5"/>
          <a:stretch/>
        </p:blipFill>
        <p:spPr bwMode="auto">
          <a:xfrm>
            <a:off x="2483768" y="3620095"/>
            <a:ext cx="3403903" cy="29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GPS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/>
              <a:t>Granularisation des </a:t>
            </a:r>
            <a:r>
              <a:rPr lang="en-US" dirty="0" err="1"/>
              <a:t>systèmes</a:t>
            </a:r>
            <a:endParaRPr lang="en-US" dirty="0"/>
          </a:p>
          <a:p>
            <a:r>
              <a:rPr lang="en-US" dirty="0"/>
              <a:t>Migration du Dash </a:t>
            </a:r>
            <a:r>
              <a:rPr lang="en-US" dirty="0" err="1"/>
              <a:t>vers</a:t>
            </a:r>
            <a:r>
              <a:rPr lang="en-US" dirty="0"/>
              <a:t> le DAQ</a:t>
            </a:r>
          </a:p>
          <a:p>
            <a:r>
              <a:rPr lang="en-US" dirty="0"/>
              <a:t>Option avec le development board pour </a:t>
            </a:r>
            <a:r>
              <a:rPr lang="en-US" dirty="0" err="1"/>
              <a:t>réduire</a:t>
            </a:r>
            <a:r>
              <a:rPr lang="en-US" dirty="0"/>
              <a:t> les sources de bruit </a:t>
            </a:r>
            <a:r>
              <a:rPr lang="en-US" dirty="0">
                <a:sym typeface="Wingdings" panose="05000000000000000000" pitchFamily="2" charset="2"/>
              </a:rPr>
              <a:t> pas down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Discussion avec Olivier </a:t>
            </a:r>
            <a:r>
              <a:rPr lang="en-US" dirty="0" err="1">
                <a:sym typeface="Wingdings" panose="05000000000000000000" pitchFamily="2" charset="2"/>
              </a:rPr>
              <a:t>confirme</a:t>
            </a:r>
            <a:r>
              <a:rPr lang="en-US" dirty="0">
                <a:sym typeface="Wingdings" panose="05000000000000000000" pitchFamily="2" charset="2"/>
              </a:rPr>
              <a:t> que le GPS sur le PCB du dash v2 </a:t>
            </a:r>
            <a:r>
              <a:rPr lang="en-US" dirty="0" err="1">
                <a:sym typeface="Wingdings" panose="05000000000000000000" pitchFamily="2" charset="2"/>
              </a:rPr>
              <a:t>fonctionnait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très</a:t>
            </a:r>
            <a:r>
              <a:rPr lang="en-US" dirty="0">
                <a:sym typeface="Wingdings" panose="05000000000000000000" pitchFamily="2" charset="2"/>
              </a:rPr>
              <a:t> bien</a:t>
            </a:r>
          </a:p>
          <a:p>
            <a:r>
              <a:rPr lang="en-US" dirty="0" err="1"/>
              <a:t>Ajout</a:t>
            </a:r>
            <a:r>
              <a:rPr lang="en-US" dirty="0"/>
              <a:t> batterie dans pin du GPS pour </a:t>
            </a:r>
            <a:r>
              <a:rPr lang="en-US" dirty="0" err="1"/>
              <a:t>qu’il</a:t>
            </a:r>
            <a:r>
              <a:rPr lang="en-US" dirty="0"/>
              <a:t> ne cold-restart pas à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fois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25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Accelerometre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/>
              <a:t>Pour </a:t>
            </a:r>
            <a:r>
              <a:rPr lang="en-US" dirty="0" err="1"/>
              <a:t>avoir</a:t>
            </a:r>
            <a:r>
              <a:rPr lang="en-US" dirty="0"/>
              <a:t> un </a:t>
            </a:r>
            <a:r>
              <a:rPr lang="en-US" dirty="0" err="1"/>
              <a:t>acceleromètre</a:t>
            </a:r>
            <a:r>
              <a:rPr lang="en-US" dirty="0"/>
              <a:t> à </a:t>
            </a:r>
            <a:r>
              <a:rPr lang="en-US" dirty="0" err="1"/>
              <a:t>l’arrière</a:t>
            </a:r>
            <a:r>
              <a:rPr lang="en-US" dirty="0"/>
              <a:t> de la </a:t>
            </a:r>
            <a:r>
              <a:rPr lang="en-US" dirty="0" err="1"/>
              <a:t>voiture</a:t>
            </a:r>
            <a:endParaRPr lang="en-US" dirty="0"/>
          </a:p>
          <a:p>
            <a:r>
              <a:rPr lang="fr-CA" dirty="0"/>
              <a:t>Nouvelle itération du MPU-9250</a:t>
            </a:r>
          </a:p>
          <a:p>
            <a:r>
              <a:rPr lang="fr-CA" dirty="0"/>
              <a:t>1.8V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60187-F701-44E8-80C8-87B361C3D9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25" t="26851" r="35825" b="17785"/>
          <a:stretch/>
        </p:blipFill>
        <p:spPr>
          <a:xfrm>
            <a:off x="2483768" y="3198289"/>
            <a:ext cx="3381381" cy="37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68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General_Presentation_Template</Template>
  <TotalTime>208</TotalTime>
  <Words>238</Words>
  <Application>Microsoft Office PowerPoint</Application>
  <PresentationFormat>On-screen Show (4:3)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 Collin</dc:creator>
  <cp:lastModifiedBy>Audrey Lauer</cp:lastModifiedBy>
  <cp:revision>65</cp:revision>
  <dcterms:created xsi:type="dcterms:W3CDTF">2016-09-06T18:46:56Z</dcterms:created>
  <dcterms:modified xsi:type="dcterms:W3CDTF">2019-01-09T20:45:37Z</dcterms:modified>
</cp:coreProperties>
</file>