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Calibri"/>
                <a:cs typeface="Calibri"/>
              </a:rPr>
              <a:t>title</a:t>
            </a:r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description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effectLst/>
                <a:latin typeface="Calibri"/>
                <a:cs typeface="Calibri"/>
              </a:rPr>
              <a:t>title</a:t>
            </a:r>
            <a:endParaRPr lang="en-US" sz="4400" dirty="0">
              <a:solidFill>
                <a:srgbClr val="FFFFFF"/>
              </a:solidFill>
              <a:effectLst/>
              <a:latin typeface="Calibri"/>
              <a:cs typeface="Calibri"/>
            </a:endParaRPr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</TotalTime>
  <Words>5</Words>
  <Application>Microsoft Macintosh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Glen Peek</cp:lastModifiedBy>
  <cp:revision>15</cp:revision>
  <dcterms:created xsi:type="dcterms:W3CDTF">2008-11-17T15:28:43Z</dcterms:created>
  <dcterms:modified xsi:type="dcterms:W3CDTF">2015-10-13T03:01:51Z</dcterms:modified>
</cp:coreProperties>
</file>