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6" r:id="rId4"/>
    <p:sldId id="270" r:id="rId5"/>
    <p:sldId id="267" r:id="rId6"/>
    <p:sldId id="269" r:id="rId7"/>
    <p:sldId id="268" r:id="rId8"/>
    <p:sldId id="259" r:id="rId9"/>
    <p:sldId id="260" r:id="rId10"/>
    <p:sldId id="261" r:id="rId11"/>
    <p:sldId id="271" r:id="rId12"/>
    <p:sldId id="272" r:id="rId13"/>
    <p:sldId id="263" r:id="rId14"/>
    <p:sldId id="273" r:id="rId15"/>
    <p:sldId id="275" r:id="rId16"/>
    <p:sldId id="274" r:id="rId17"/>
    <p:sldId id="265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Czyż (mc305963)" userId="eef4061a-bf7a-491b-9e7e-4049c8e57d32" providerId="ADAL" clId="{FC4E0172-40B3-4E09-8793-2F52364A7BD2}"/>
    <pc:docChg chg="undo redo custSel addSld delSld modSld sldOrd">
      <pc:chgData name="Michał Czyż (mc305963)" userId="eef4061a-bf7a-491b-9e7e-4049c8e57d32" providerId="ADAL" clId="{FC4E0172-40B3-4E09-8793-2F52364A7BD2}" dt="2024-03-17T21:23:38.342" v="4804" actId="20577"/>
      <pc:docMkLst>
        <pc:docMk/>
      </pc:docMkLst>
      <pc:sldChg chg="modSp new mod">
        <pc:chgData name="Michał Czyż (mc305963)" userId="eef4061a-bf7a-491b-9e7e-4049c8e57d32" providerId="ADAL" clId="{FC4E0172-40B3-4E09-8793-2F52364A7BD2}" dt="2024-03-16T17:37:44.443" v="2278"/>
        <pc:sldMkLst>
          <pc:docMk/>
          <pc:sldMk cId="3545131863" sldId="256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545131863" sldId="256"/>
            <ac:spMk id="2" creationId="{62C35E8E-D95B-2D50-AE83-D6FB170FA356}"/>
          </ac:spMkLst>
        </pc:spChg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545131863" sldId="256"/>
            <ac:spMk id="3" creationId="{A7DB2A5F-BEBF-2F1D-1A80-A264A2AC543A}"/>
          </ac:spMkLst>
        </pc:spChg>
      </pc:sldChg>
      <pc:sldChg chg="modSp add mod">
        <pc:chgData name="Michał Czyż (mc305963)" userId="eef4061a-bf7a-491b-9e7e-4049c8e57d32" providerId="ADAL" clId="{FC4E0172-40B3-4E09-8793-2F52364A7BD2}" dt="2024-03-16T17:37:44.443" v="2278"/>
        <pc:sldMkLst>
          <pc:docMk/>
          <pc:sldMk cId="3615097763" sldId="257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615097763" sldId="257"/>
            <ac:spMk id="2" creationId="{62C35E8E-D95B-2D50-AE83-D6FB170FA356}"/>
          </ac:spMkLst>
        </pc:spChg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615097763" sldId="257"/>
            <ac:spMk id="3" creationId="{A7DB2A5F-BEBF-2F1D-1A80-A264A2AC543A}"/>
          </ac:spMkLst>
        </pc:spChg>
      </pc:sldChg>
      <pc:sldChg chg="modSp new mod">
        <pc:chgData name="Michał Czyż (mc305963)" userId="eef4061a-bf7a-491b-9e7e-4049c8e57d32" providerId="ADAL" clId="{FC4E0172-40B3-4E09-8793-2F52364A7BD2}" dt="2024-03-16T17:37:44.443" v="2278"/>
        <pc:sldMkLst>
          <pc:docMk/>
          <pc:sldMk cId="3028373908" sldId="258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028373908" sldId="258"/>
            <ac:spMk id="2" creationId="{CBA8CBCB-4242-D1A4-11BC-59832A8AF80B}"/>
          </ac:spMkLst>
        </pc:spChg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028373908" sldId="258"/>
            <ac:spMk id="3" creationId="{2780C106-606B-B355-3CF4-9F22E40BB7F4}"/>
          </ac:spMkLst>
        </pc:spChg>
      </pc:sldChg>
      <pc:sldChg chg="modSp new mod">
        <pc:chgData name="Michał Czyż (mc305963)" userId="eef4061a-bf7a-491b-9e7e-4049c8e57d32" providerId="ADAL" clId="{FC4E0172-40B3-4E09-8793-2F52364A7BD2}" dt="2024-03-16T18:18:23.445" v="4350" actId="20577"/>
        <pc:sldMkLst>
          <pc:docMk/>
          <pc:sldMk cId="2403706388" sldId="259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2403706388" sldId="259"/>
            <ac:spMk id="2" creationId="{E11FA7DC-2F7B-5147-172F-B45363BA48D3}"/>
          </ac:spMkLst>
        </pc:spChg>
        <pc:spChg chg="mod">
          <ac:chgData name="Michał Czyż (mc305963)" userId="eef4061a-bf7a-491b-9e7e-4049c8e57d32" providerId="ADAL" clId="{FC4E0172-40B3-4E09-8793-2F52364A7BD2}" dt="2024-03-16T18:18:23.445" v="4350" actId="20577"/>
          <ac:spMkLst>
            <pc:docMk/>
            <pc:sldMk cId="2403706388" sldId="259"/>
            <ac:spMk id="3" creationId="{4668E349-32DB-2E73-6D9F-6E8A3B8ED5D8}"/>
          </ac:spMkLst>
        </pc:spChg>
      </pc:sldChg>
      <pc:sldChg chg="addSp delSp modSp add mod">
        <pc:chgData name="Michał Czyż (mc305963)" userId="eef4061a-bf7a-491b-9e7e-4049c8e57d32" providerId="ADAL" clId="{FC4E0172-40B3-4E09-8793-2F52364A7BD2}" dt="2024-03-16T18:09:58.929" v="3578" actId="1076"/>
        <pc:sldMkLst>
          <pc:docMk/>
          <pc:sldMk cId="3185975676" sldId="260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185975676" sldId="260"/>
            <ac:spMk id="2" creationId="{E11FA7DC-2F7B-5147-172F-B45363BA48D3}"/>
          </ac:spMkLst>
        </pc:spChg>
        <pc:spChg chg="del mod">
          <ac:chgData name="Michał Czyż (mc305963)" userId="eef4061a-bf7a-491b-9e7e-4049c8e57d32" providerId="ADAL" clId="{FC4E0172-40B3-4E09-8793-2F52364A7BD2}" dt="2024-03-16T18:07:41.898" v="3556" actId="478"/>
          <ac:spMkLst>
            <pc:docMk/>
            <pc:sldMk cId="3185975676" sldId="260"/>
            <ac:spMk id="3" creationId="{4668E349-32DB-2E73-6D9F-6E8A3B8ED5D8}"/>
          </ac:spMkLst>
        </pc:spChg>
        <pc:spChg chg="add mod">
          <ac:chgData name="Michał Czyż (mc305963)" userId="eef4061a-bf7a-491b-9e7e-4049c8e57d32" providerId="ADAL" clId="{FC4E0172-40B3-4E09-8793-2F52364A7BD2}" dt="2024-03-16T18:09:41.411" v="3577"/>
          <ac:spMkLst>
            <pc:docMk/>
            <pc:sldMk cId="3185975676" sldId="260"/>
            <ac:spMk id="4" creationId="{77D1A88E-2738-BCAE-CE89-A7B3A5656FC2}"/>
          </ac:spMkLst>
        </pc:spChg>
        <pc:picChg chg="add mod modCrop">
          <ac:chgData name="Michał Czyż (mc305963)" userId="eef4061a-bf7a-491b-9e7e-4049c8e57d32" providerId="ADAL" clId="{FC4E0172-40B3-4E09-8793-2F52364A7BD2}" dt="2024-03-16T18:09:58.929" v="3578" actId="1076"/>
          <ac:picMkLst>
            <pc:docMk/>
            <pc:sldMk cId="3185975676" sldId="260"/>
            <ac:picMk id="6" creationId="{1BD5FF4C-BB9F-5FBE-6167-49B191D51134}"/>
          </ac:picMkLst>
        </pc:picChg>
      </pc:sldChg>
      <pc:sldChg chg="modSp new mod">
        <pc:chgData name="Michał Czyż (mc305963)" userId="eef4061a-bf7a-491b-9e7e-4049c8e57d32" providerId="ADAL" clId="{FC4E0172-40B3-4E09-8793-2F52364A7BD2}" dt="2024-03-16T18:16:45.898" v="4296" actId="5793"/>
        <pc:sldMkLst>
          <pc:docMk/>
          <pc:sldMk cId="3890915258" sldId="261"/>
        </pc:sldMkLst>
        <pc:spChg chg="mod">
          <ac:chgData name="Michał Czyż (mc305963)" userId="eef4061a-bf7a-491b-9e7e-4049c8e57d32" providerId="ADAL" clId="{FC4E0172-40B3-4E09-8793-2F52364A7BD2}" dt="2024-03-16T18:10:50.580" v="3602" actId="20577"/>
          <ac:spMkLst>
            <pc:docMk/>
            <pc:sldMk cId="3890915258" sldId="261"/>
            <ac:spMk id="2" creationId="{8FFAD58A-C57C-422A-732D-71AB463B37E0}"/>
          </ac:spMkLst>
        </pc:spChg>
        <pc:spChg chg="mod">
          <ac:chgData name="Michał Czyż (mc305963)" userId="eef4061a-bf7a-491b-9e7e-4049c8e57d32" providerId="ADAL" clId="{FC4E0172-40B3-4E09-8793-2F52364A7BD2}" dt="2024-03-16T18:16:45.898" v="4296" actId="5793"/>
          <ac:spMkLst>
            <pc:docMk/>
            <pc:sldMk cId="3890915258" sldId="261"/>
            <ac:spMk id="3" creationId="{1AD4ED13-452D-220F-D6E5-8CD0FDB86475}"/>
          </ac:spMkLst>
        </pc:spChg>
      </pc:sldChg>
      <pc:sldChg chg="modSp new del mod">
        <pc:chgData name="Michał Czyż (mc305963)" userId="eef4061a-bf7a-491b-9e7e-4049c8e57d32" providerId="ADAL" clId="{FC4E0172-40B3-4E09-8793-2F52364A7BD2}" dt="2024-03-16T18:10:54.271" v="3603" actId="47"/>
        <pc:sldMkLst>
          <pc:docMk/>
          <pc:sldMk cId="4282943086" sldId="262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4282943086" sldId="262"/>
            <ac:spMk id="2" creationId="{312347A4-98FE-F470-674E-A4B586BAFCF2}"/>
          </ac:spMkLst>
        </pc:spChg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4282943086" sldId="262"/>
            <ac:spMk id="3" creationId="{CDC1F081-7124-7A91-6600-7EDB882BF08E}"/>
          </ac:spMkLst>
        </pc:spChg>
      </pc:sldChg>
      <pc:sldChg chg="addSp delSp modSp new mod">
        <pc:chgData name="Michał Czyż (mc305963)" userId="eef4061a-bf7a-491b-9e7e-4049c8e57d32" providerId="ADAL" clId="{FC4E0172-40B3-4E09-8793-2F52364A7BD2}" dt="2024-03-16T20:47:02.557" v="4646" actId="1076"/>
        <pc:sldMkLst>
          <pc:docMk/>
          <pc:sldMk cId="1831050333" sldId="263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1831050333" sldId="263"/>
            <ac:spMk id="2" creationId="{D6918124-D207-A3FA-31EA-84C7C1CEF128}"/>
          </ac:spMkLst>
        </pc:spChg>
        <pc:spChg chg="del mod">
          <ac:chgData name="Michał Czyż (mc305963)" userId="eef4061a-bf7a-491b-9e7e-4049c8e57d32" providerId="ADAL" clId="{FC4E0172-40B3-4E09-8793-2F52364A7BD2}" dt="2024-03-16T20:46:30.083" v="4638" actId="478"/>
          <ac:spMkLst>
            <pc:docMk/>
            <pc:sldMk cId="1831050333" sldId="263"/>
            <ac:spMk id="3" creationId="{347FD71B-0024-5849-EFC4-BB068E6021C5}"/>
          </ac:spMkLst>
        </pc:spChg>
        <pc:spChg chg="add mod">
          <ac:chgData name="Michał Czyż (mc305963)" userId="eef4061a-bf7a-491b-9e7e-4049c8e57d32" providerId="ADAL" clId="{FC4E0172-40B3-4E09-8793-2F52364A7BD2}" dt="2024-03-16T20:46:47.636" v="4642" actId="1076"/>
          <ac:spMkLst>
            <pc:docMk/>
            <pc:sldMk cId="1831050333" sldId="263"/>
            <ac:spMk id="4" creationId="{85399581-E7A8-7729-495D-3CE4714CC93A}"/>
          </ac:spMkLst>
        </pc:spChg>
        <pc:picChg chg="add mod">
          <ac:chgData name="Michał Czyż (mc305963)" userId="eef4061a-bf7a-491b-9e7e-4049c8e57d32" providerId="ADAL" clId="{FC4E0172-40B3-4E09-8793-2F52364A7BD2}" dt="2024-03-16T20:47:02.557" v="4646" actId="1076"/>
          <ac:picMkLst>
            <pc:docMk/>
            <pc:sldMk cId="1831050333" sldId="263"/>
            <ac:picMk id="6" creationId="{AF5DC4F1-D899-5C7B-6877-749CBA3263BD}"/>
          </ac:picMkLst>
        </pc:picChg>
      </pc:sldChg>
      <pc:sldChg chg="modSp new del mod">
        <pc:chgData name="Michał Czyż (mc305963)" userId="eef4061a-bf7a-491b-9e7e-4049c8e57d32" providerId="ADAL" clId="{FC4E0172-40B3-4E09-8793-2F52364A7BD2}" dt="2024-03-16T22:06:16.681" v="4647" actId="47"/>
        <pc:sldMkLst>
          <pc:docMk/>
          <pc:sldMk cId="3409020824" sldId="264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409020824" sldId="264"/>
            <ac:spMk id="2" creationId="{F1577438-CD02-B95C-5DAA-9DA309375277}"/>
          </ac:spMkLst>
        </pc:spChg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409020824" sldId="264"/>
            <ac:spMk id="3" creationId="{21154757-89FF-7410-C775-5FFCF2209696}"/>
          </ac:spMkLst>
        </pc:spChg>
      </pc:sldChg>
      <pc:sldChg chg="modSp new mod">
        <pc:chgData name="Michał Czyż (mc305963)" userId="eef4061a-bf7a-491b-9e7e-4049c8e57d32" providerId="ADAL" clId="{FC4E0172-40B3-4E09-8793-2F52364A7BD2}" dt="2024-03-16T17:55:25.739" v="3313" actId="20577"/>
        <pc:sldMkLst>
          <pc:docMk/>
          <pc:sldMk cId="164799769" sldId="265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164799769" sldId="265"/>
            <ac:spMk id="2" creationId="{3798ECF8-E3A7-09FF-0014-8CFA67D94437}"/>
          </ac:spMkLst>
        </pc:spChg>
        <pc:spChg chg="mod">
          <ac:chgData name="Michał Czyż (mc305963)" userId="eef4061a-bf7a-491b-9e7e-4049c8e57d32" providerId="ADAL" clId="{FC4E0172-40B3-4E09-8793-2F52364A7BD2}" dt="2024-03-16T17:55:25.739" v="3313" actId="20577"/>
          <ac:spMkLst>
            <pc:docMk/>
            <pc:sldMk cId="164799769" sldId="265"/>
            <ac:spMk id="3" creationId="{B90CB05E-EAE9-A589-FBB3-3EAEC70CECE9}"/>
          </ac:spMkLst>
        </pc:spChg>
      </pc:sldChg>
      <pc:sldChg chg="modSp add mod ord">
        <pc:chgData name="Michał Czyż (mc305963)" userId="eef4061a-bf7a-491b-9e7e-4049c8e57d32" providerId="ADAL" clId="{FC4E0172-40B3-4E09-8793-2F52364A7BD2}" dt="2024-03-16T17:42:32.348" v="2773" actId="5793"/>
        <pc:sldMkLst>
          <pc:docMk/>
          <pc:sldMk cId="725288141" sldId="266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725288141" sldId="266"/>
            <ac:spMk id="2" creationId="{CBA8CBCB-4242-D1A4-11BC-59832A8AF80B}"/>
          </ac:spMkLst>
        </pc:spChg>
        <pc:spChg chg="mod">
          <ac:chgData name="Michał Czyż (mc305963)" userId="eef4061a-bf7a-491b-9e7e-4049c8e57d32" providerId="ADAL" clId="{FC4E0172-40B3-4E09-8793-2F52364A7BD2}" dt="2024-03-16T17:42:32.348" v="2773" actId="5793"/>
          <ac:spMkLst>
            <pc:docMk/>
            <pc:sldMk cId="725288141" sldId="266"/>
            <ac:spMk id="3" creationId="{2780C106-606B-B355-3CF4-9F22E40BB7F4}"/>
          </ac:spMkLst>
        </pc:spChg>
      </pc:sldChg>
      <pc:sldChg chg="modSp new mod">
        <pc:chgData name="Michał Czyż (mc305963)" userId="eef4061a-bf7a-491b-9e7e-4049c8e57d32" providerId="ADAL" clId="{FC4E0172-40B3-4E09-8793-2F52364A7BD2}" dt="2024-03-16T17:37:44.443" v="2278"/>
        <pc:sldMkLst>
          <pc:docMk/>
          <pc:sldMk cId="3368193884" sldId="267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368193884" sldId="267"/>
            <ac:spMk id="2" creationId="{B830A60E-2830-8CE8-E234-00B99B76A377}"/>
          </ac:spMkLst>
        </pc:spChg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368193884" sldId="267"/>
            <ac:spMk id="3" creationId="{BEE55734-E106-BD0E-F8F9-CE4A955524D3}"/>
          </ac:spMkLst>
        </pc:spChg>
      </pc:sldChg>
      <pc:sldChg chg="addSp delSp modSp new mod modClrScheme chgLayout">
        <pc:chgData name="Michał Czyż (mc305963)" userId="eef4061a-bf7a-491b-9e7e-4049c8e57d32" providerId="ADAL" clId="{FC4E0172-40B3-4E09-8793-2F52364A7BD2}" dt="2024-03-16T17:52:40.523" v="2777" actId="1076"/>
        <pc:sldMkLst>
          <pc:docMk/>
          <pc:sldMk cId="2308006321" sldId="268"/>
        </pc:sldMkLst>
        <pc:spChg chg="mod or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2308006321" sldId="268"/>
            <ac:spMk id="2" creationId="{248AB606-D86E-4C40-311C-51E371310EEF}"/>
          </ac:spMkLst>
        </pc:spChg>
        <pc:spChg chg="del mod ord">
          <ac:chgData name="Michał Czyż (mc305963)" userId="eef4061a-bf7a-491b-9e7e-4049c8e57d32" providerId="ADAL" clId="{FC4E0172-40B3-4E09-8793-2F52364A7BD2}" dt="2024-03-14T19:16:38.398" v="611" actId="478"/>
          <ac:spMkLst>
            <pc:docMk/>
            <pc:sldMk cId="2308006321" sldId="268"/>
            <ac:spMk id="3" creationId="{6A890DBA-C743-E723-55D5-DAECE66A4BF4}"/>
          </ac:spMkLst>
        </pc:spChg>
        <pc:spChg chg="add mod">
          <ac:chgData name="Michał Czyż (mc305963)" userId="eef4061a-bf7a-491b-9e7e-4049c8e57d32" providerId="ADAL" clId="{FC4E0172-40B3-4E09-8793-2F52364A7BD2}" dt="2024-03-14T19:17:11.627" v="663" actId="14100"/>
          <ac:spMkLst>
            <pc:docMk/>
            <pc:sldMk cId="2308006321" sldId="268"/>
            <ac:spMk id="4" creationId="{34053CAD-CD02-0FE4-AD15-EC063C60611B}"/>
          </ac:spMkLst>
        </pc:spChg>
        <pc:picChg chg="add mod">
          <ac:chgData name="Michał Czyż (mc305963)" userId="eef4061a-bf7a-491b-9e7e-4049c8e57d32" providerId="ADAL" clId="{FC4E0172-40B3-4E09-8793-2F52364A7BD2}" dt="2024-03-16T17:52:40.523" v="2777" actId="1076"/>
          <ac:picMkLst>
            <pc:docMk/>
            <pc:sldMk cId="2308006321" sldId="268"/>
            <ac:picMk id="5" creationId="{E148CC29-B741-A13F-6264-E0B93566088C}"/>
          </ac:picMkLst>
        </pc:picChg>
        <pc:picChg chg="add del mod">
          <ac:chgData name="Michał Czyż (mc305963)" userId="eef4061a-bf7a-491b-9e7e-4049c8e57d32" providerId="ADAL" clId="{FC4E0172-40B3-4E09-8793-2F52364A7BD2}" dt="2024-03-14T19:17:45.030" v="667" actId="478"/>
          <ac:picMkLst>
            <pc:docMk/>
            <pc:sldMk cId="2308006321" sldId="268"/>
            <ac:picMk id="6" creationId="{BCBAC896-29B1-808B-6996-3FDFC1073839}"/>
          </ac:picMkLst>
        </pc:picChg>
        <pc:picChg chg="add del mod">
          <ac:chgData name="Michał Czyż (mc305963)" userId="eef4061a-bf7a-491b-9e7e-4049c8e57d32" providerId="ADAL" clId="{FC4E0172-40B3-4E09-8793-2F52364A7BD2}" dt="2024-03-14T19:18:57.982" v="671" actId="478"/>
          <ac:picMkLst>
            <pc:docMk/>
            <pc:sldMk cId="2308006321" sldId="268"/>
            <ac:picMk id="8" creationId="{64D09BE9-91F0-C979-7D4B-497D80ECBA45}"/>
          </ac:picMkLst>
        </pc:picChg>
        <pc:picChg chg="add del mod">
          <ac:chgData name="Michał Czyż (mc305963)" userId="eef4061a-bf7a-491b-9e7e-4049c8e57d32" providerId="ADAL" clId="{FC4E0172-40B3-4E09-8793-2F52364A7BD2}" dt="2024-03-14T19:27:23.572" v="675" actId="478"/>
          <ac:picMkLst>
            <pc:docMk/>
            <pc:sldMk cId="2308006321" sldId="268"/>
            <ac:picMk id="10" creationId="{391745A9-2903-9421-4A90-06384F6E899E}"/>
          </ac:picMkLst>
        </pc:picChg>
        <pc:picChg chg="add del mod">
          <ac:chgData name="Michał Czyż (mc305963)" userId="eef4061a-bf7a-491b-9e7e-4049c8e57d32" providerId="ADAL" clId="{FC4E0172-40B3-4E09-8793-2F52364A7BD2}" dt="2024-03-14T19:27:38.485" v="679" actId="22"/>
          <ac:picMkLst>
            <pc:docMk/>
            <pc:sldMk cId="2308006321" sldId="268"/>
            <ac:picMk id="12" creationId="{D761AA60-99B7-C7AC-F4BA-B9DCD036750B}"/>
          </ac:picMkLst>
        </pc:picChg>
        <pc:picChg chg="add del mod">
          <ac:chgData name="Michał Czyż (mc305963)" userId="eef4061a-bf7a-491b-9e7e-4049c8e57d32" providerId="ADAL" clId="{FC4E0172-40B3-4E09-8793-2F52364A7BD2}" dt="2024-03-16T17:43:44.068" v="2774" actId="478"/>
          <ac:picMkLst>
            <pc:docMk/>
            <pc:sldMk cId="2308006321" sldId="268"/>
            <ac:picMk id="14" creationId="{899B1616-7627-C6B1-ED49-152EFBE42893}"/>
          </ac:picMkLst>
        </pc:picChg>
      </pc:sldChg>
      <pc:sldChg chg="addSp modSp new mod">
        <pc:chgData name="Michał Czyż (mc305963)" userId="eef4061a-bf7a-491b-9e7e-4049c8e57d32" providerId="ADAL" clId="{FC4E0172-40B3-4E09-8793-2F52364A7BD2}" dt="2024-03-16T17:37:44.443" v="2278"/>
        <pc:sldMkLst>
          <pc:docMk/>
          <pc:sldMk cId="3433968342" sldId="269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433968342" sldId="269"/>
            <ac:spMk id="2" creationId="{6FC5E7DD-0BA4-63B0-A3D1-B8A80ECAE8F2}"/>
          </ac:spMkLst>
        </pc:spChg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3433968342" sldId="269"/>
            <ac:spMk id="3" creationId="{C09E6BA6-E0B2-AA61-EA06-4ADCE305339C}"/>
          </ac:spMkLst>
        </pc:spChg>
        <pc:picChg chg="add mod">
          <ac:chgData name="Michał Czyż (mc305963)" userId="eef4061a-bf7a-491b-9e7e-4049c8e57d32" providerId="ADAL" clId="{FC4E0172-40B3-4E09-8793-2F52364A7BD2}" dt="2024-03-16T17:37:18.141" v="2273" actId="1076"/>
          <ac:picMkLst>
            <pc:docMk/>
            <pc:sldMk cId="3433968342" sldId="269"/>
            <ac:picMk id="5" creationId="{B73BFFFA-21CD-F8AF-E514-E5162E1E9820}"/>
          </ac:picMkLst>
        </pc:picChg>
      </pc:sldChg>
      <pc:sldChg chg="addSp delSp modSp add mod setBg">
        <pc:chgData name="Michał Czyż (mc305963)" userId="eef4061a-bf7a-491b-9e7e-4049c8e57d32" providerId="ADAL" clId="{FC4E0172-40B3-4E09-8793-2F52364A7BD2}" dt="2024-03-16T17:37:44.443" v="2278"/>
        <pc:sldMkLst>
          <pc:docMk/>
          <pc:sldMk cId="495520049" sldId="270"/>
        </pc:sldMkLst>
        <pc:spChg chg="mo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495520049" sldId="270"/>
            <ac:spMk id="2" creationId="{CBA8CBCB-4242-D1A4-11BC-59832A8AF80B}"/>
          </ac:spMkLst>
        </pc:spChg>
        <pc:spChg chg="mod ord">
          <ac:chgData name="Michał Czyż (mc305963)" userId="eef4061a-bf7a-491b-9e7e-4049c8e57d32" providerId="ADAL" clId="{FC4E0172-40B3-4E09-8793-2F52364A7BD2}" dt="2024-03-16T17:37:44.443" v="2278"/>
          <ac:spMkLst>
            <pc:docMk/>
            <pc:sldMk cId="495520049" sldId="270"/>
            <ac:spMk id="3" creationId="{2780C106-606B-B355-3CF4-9F22E40BB7F4}"/>
          </ac:spMkLst>
        </pc:spChg>
        <pc:spChg chg="add del">
          <ac:chgData name="Michał Czyż (mc305963)" userId="eef4061a-bf7a-491b-9e7e-4049c8e57d32" providerId="ADAL" clId="{FC4E0172-40B3-4E09-8793-2F52364A7BD2}" dt="2024-03-16T17:36:53.628" v="2267" actId="26606"/>
          <ac:spMkLst>
            <pc:docMk/>
            <pc:sldMk cId="495520049" sldId="270"/>
            <ac:spMk id="10" creationId="{D7A453D2-15D8-4403-815F-291FA16340D9}"/>
          </ac:spMkLst>
        </pc:spChg>
        <pc:spChg chg="add del">
          <ac:chgData name="Michał Czyż (mc305963)" userId="eef4061a-bf7a-491b-9e7e-4049c8e57d32" providerId="ADAL" clId="{FC4E0172-40B3-4E09-8793-2F52364A7BD2}" dt="2024-03-16T17:36:53.628" v="2267" actId="26606"/>
          <ac:spMkLst>
            <pc:docMk/>
            <pc:sldMk cId="495520049" sldId="270"/>
            <ac:spMk id="12" creationId="{8161EA6B-09CA-445B-AB0D-8DF76FA92DEF}"/>
          </ac:spMkLst>
        </pc:spChg>
        <pc:spChg chg="add del">
          <ac:chgData name="Michał Czyż (mc305963)" userId="eef4061a-bf7a-491b-9e7e-4049c8e57d32" providerId="ADAL" clId="{FC4E0172-40B3-4E09-8793-2F52364A7BD2}" dt="2024-03-16T17:36:53.628" v="2267" actId="26606"/>
          <ac:spMkLst>
            <pc:docMk/>
            <pc:sldMk cId="495520049" sldId="270"/>
            <ac:spMk id="22" creationId="{B8114C98-A349-4111-A123-E8EAB86ABE30}"/>
          </ac:spMkLst>
        </pc:spChg>
        <pc:spChg chg="add del">
          <ac:chgData name="Michał Czyż (mc305963)" userId="eef4061a-bf7a-491b-9e7e-4049c8e57d32" providerId="ADAL" clId="{FC4E0172-40B3-4E09-8793-2F52364A7BD2}" dt="2024-03-16T17:36:53.628" v="2267" actId="26606"/>
          <ac:spMkLst>
            <pc:docMk/>
            <pc:sldMk cId="495520049" sldId="270"/>
            <ac:spMk id="30" creationId="{E2D3D3F2-ABBB-4453-B1C5-1BEBF7E4DD56}"/>
          </ac:spMkLst>
        </pc:spChg>
        <pc:spChg chg="add del">
          <ac:chgData name="Michał Czyż (mc305963)" userId="eef4061a-bf7a-491b-9e7e-4049c8e57d32" providerId="ADAL" clId="{FC4E0172-40B3-4E09-8793-2F52364A7BD2}" dt="2024-03-16T17:36:53.628" v="2267" actId="26606"/>
          <ac:spMkLst>
            <pc:docMk/>
            <pc:sldMk cId="495520049" sldId="270"/>
            <ac:spMk id="44" creationId="{773AEA78-C03B-40B7-9D11-DC022119D577}"/>
          </ac:spMkLst>
        </pc:spChg>
        <pc:grpChg chg="add del">
          <ac:chgData name="Michał Czyż (mc305963)" userId="eef4061a-bf7a-491b-9e7e-4049c8e57d32" providerId="ADAL" clId="{FC4E0172-40B3-4E09-8793-2F52364A7BD2}" dt="2024-03-16T17:36:53.628" v="2267" actId="26606"/>
          <ac:grpSpMkLst>
            <pc:docMk/>
            <pc:sldMk cId="495520049" sldId="270"/>
            <ac:grpSpMk id="14" creationId="{913B067F-3154-4968-A886-DF93A787EC44}"/>
          </ac:grpSpMkLst>
        </pc:grpChg>
        <pc:grpChg chg="add del">
          <ac:chgData name="Michał Czyż (mc305963)" userId="eef4061a-bf7a-491b-9e7e-4049c8e57d32" providerId="ADAL" clId="{FC4E0172-40B3-4E09-8793-2F52364A7BD2}" dt="2024-03-16T17:36:53.628" v="2267" actId="26606"/>
          <ac:grpSpMkLst>
            <pc:docMk/>
            <pc:sldMk cId="495520049" sldId="270"/>
            <ac:grpSpMk id="24" creationId="{670FB431-AE18-414D-92F4-1D12D1991152}"/>
          </ac:grpSpMkLst>
        </pc:grpChg>
        <pc:grpChg chg="add del">
          <ac:chgData name="Michał Czyż (mc305963)" userId="eef4061a-bf7a-491b-9e7e-4049c8e57d32" providerId="ADAL" clId="{FC4E0172-40B3-4E09-8793-2F52364A7BD2}" dt="2024-03-16T17:36:53.628" v="2267" actId="26606"/>
          <ac:grpSpMkLst>
            <pc:docMk/>
            <pc:sldMk cId="495520049" sldId="270"/>
            <ac:grpSpMk id="32" creationId="{8214E4A5-A0D2-42C4-8D14-D2A7E495F041}"/>
          </ac:grpSpMkLst>
        </pc:grpChg>
        <pc:grpChg chg="add del">
          <ac:chgData name="Michał Czyż (mc305963)" userId="eef4061a-bf7a-491b-9e7e-4049c8e57d32" providerId="ADAL" clId="{FC4E0172-40B3-4E09-8793-2F52364A7BD2}" dt="2024-03-16T17:36:53.628" v="2267" actId="26606"/>
          <ac:grpSpMkLst>
            <pc:docMk/>
            <pc:sldMk cId="495520049" sldId="270"/>
            <ac:grpSpMk id="38" creationId="{1F4E1649-4D1F-4A91-AF97-A254BFDD524D}"/>
          </ac:grpSpMkLst>
        </pc:grpChg>
        <pc:picChg chg="add del mod">
          <ac:chgData name="Michał Czyż (mc305963)" userId="eef4061a-bf7a-491b-9e7e-4049c8e57d32" providerId="ADAL" clId="{FC4E0172-40B3-4E09-8793-2F52364A7BD2}" dt="2024-03-16T17:37:13.060" v="2271" actId="21"/>
          <ac:picMkLst>
            <pc:docMk/>
            <pc:sldMk cId="495520049" sldId="270"/>
            <ac:picMk id="5" creationId="{B73BFFFA-21CD-F8AF-E514-E5162E1E9820}"/>
          </ac:picMkLst>
        </pc:picChg>
      </pc:sldChg>
      <pc:sldChg chg="modSp add mod">
        <pc:chgData name="Michał Czyż (mc305963)" userId="eef4061a-bf7a-491b-9e7e-4049c8e57d32" providerId="ADAL" clId="{FC4E0172-40B3-4E09-8793-2F52364A7BD2}" dt="2024-03-16T18:22:40.071" v="4629" actId="114"/>
        <pc:sldMkLst>
          <pc:docMk/>
          <pc:sldMk cId="1736667285" sldId="271"/>
        </pc:sldMkLst>
        <pc:spChg chg="mod">
          <ac:chgData name="Michał Czyż (mc305963)" userId="eef4061a-bf7a-491b-9e7e-4049c8e57d32" providerId="ADAL" clId="{FC4E0172-40B3-4E09-8793-2F52364A7BD2}" dt="2024-03-16T18:22:40.071" v="4629" actId="114"/>
          <ac:spMkLst>
            <pc:docMk/>
            <pc:sldMk cId="1736667285" sldId="271"/>
            <ac:spMk id="3" creationId="{1AD4ED13-452D-220F-D6E5-8CD0FDB86475}"/>
          </ac:spMkLst>
        </pc:spChg>
      </pc:sldChg>
      <pc:sldChg chg="add del">
        <pc:chgData name="Michał Czyż (mc305963)" userId="eef4061a-bf7a-491b-9e7e-4049c8e57d32" providerId="ADAL" clId="{FC4E0172-40B3-4E09-8793-2F52364A7BD2}" dt="2024-03-16T17:33:13.710" v="2146"/>
        <pc:sldMkLst>
          <pc:docMk/>
          <pc:sldMk cId="3262935795" sldId="271"/>
        </pc:sldMkLst>
      </pc:sldChg>
      <pc:sldChg chg="addSp delSp modSp add mod">
        <pc:chgData name="Michał Czyż (mc305963)" userId="eef4061a-bf7a-491b-9e7e-4049c8e57d32" providerId="ADAL" clId="{FC4E0172-40B3-4E09-8793-2F52364A7BD2}" dt="2024-03-16T18:23:46.615" v="4634" actId="1076"/>
        <pc:sldMkLst>
          <pc:docMk/>
          <pc:sldMk cId="3190007507" sldId="272"/>
        </pc:sldMkLst>
        <pc:spChg chg="mod">
          <ac:chgData name="Michał Czyż (mc305963)" userId="eef4061a-bf7a-491b-9e7e-4049c8e57d32" providerId="ADAL" clId="{FC4E0172-40B3-4E09-8793-2F52364A7BD2}" dt="2024-03-16T18:23:15.034" v="4630"/>
          <ac:spMkLst>
            <pc:docMk/>
            <pc:sldMk cId="3190007507" sldId="272"/>
            <ac:spMk id="4" creationId="{77D1A88E-2738-BCAE-CE89-A7B3A5656FC2}"/>
          </ac:spMkLst>
        </pc:spChg>
        <pc:picChg chg="add mod">
          <ac:chgData name="Michał Czyż (mc305963)" userId="eef4061a-bf7a-491b-9e7e-4049c8e57d32" providerId="ADAL" clId="{FC4E0172-40B3-4E09-8793-2F52364A7BD2}" dt="2024-03-16T18:23:46.615" v="4634" actId="1076"/>
          <ac:picMkLst>
            <pc:docMk/>
            <pc:sldMk cId="3190007507" sldId="272"/>
            <ac:picMk id="5" creationId="{C2064D3D-F5BF-AC1A-124C-32F1EB34483E}"/>
          </ac:picMkLst>
        </pc:picChg>
        <pc:picChg chg="del">
          <ac:chgData name="Michał Czyż (mc305963)" userId="eef4061a-bf7a-491b-9e7e-4049c8e57d32" providerId="ADAL" clId="{FC4E0172-40B3-4E09-8793-2F52364A7BD2}" dt="2024-03-16T18:23:23.144" v="4631" actId="478"/>
          <ac:picMkLst>
            <pc:docMk/>
            <pc:sldMk cId="3190007507" sldId="272"/>
            <ac:picMk id="6" creationId="{1BD5FF4C-BB9F-5FBE-6167-49B191D51134}"/>
          </ac:picMkLst>
        </pc:picChg>
      </pc:sldChg>
      <pc:sldChg chg="addSp delSp modSp new mod">
        <pc:chgData name="Michał Czyż (mc305963)" userId="eef4061a-bf7a-491b-9e7e-4049c8e57d32" providerId="ADAL" clId="{FC4E0172-40B3-4E09-8793-2F52364A7BD2}" dt="2024-03-17T21:23:38.342" v="4804" actId="20577"/>
        <pc:sldMkLst>
          <pc:docMk/>
          <pc:sldMk cId="1749947759" sldId="273"/>
        </pc:sldMkLst>
        <pc:spChg chg="mod">
          <ac:chgData name="Michał Czyż (mc305963)" userId="eef4061a-bf7a-491b-9e7e-4049c8e57d32" providerId="ADAL" clId="{FC4E0172-40B3-4E09-8793-2F52364A7BD2}" dt="2024-03-17T21:01:46.175" v="4743" actId="20577"/>
          <ac:spMkLst>
            <pc:docMk/>
            <pc:sldMk cId="1749947759" sldId="273"/>
            <ac:spMk id="2" creationId="{290CE343-B2A2-D2F7-0C5C-909245703979}"/>
          </ac:spMkLst>
        </pc:spChg>
        <pc:spChg chg="del">
          <ac:chgData name="Michał Czyż (mc305963)" userId="eef4061a-bf7a-491b-9e7e-4049c8e57d32" providerId="ADAL" clId="{FC4E0172-40B3-4E09-8793-2F52364A7BD2}" dt="2024-03-17T21:20:05.995" v="4746" actId="478"/>
          <ac:spMkLst>
            <pc:docMk/>
            <pc:sldMk cId="1749947759" sldId="273"/>
            <ac:spMk id="3" creationId="{4C390388-868B-D8CC-56CA-B30EB4A10950}"/>
          </ac:spMkLst>
        </pc:spChg>
        <pc:spChg chg="add mod">
          <ac:chgData name="Michał Czyż (mc305963)" userId="eef4061a-bf7a-491b-9e7e-4049c8e57d32" providerId="ADAL" clId="{FC4E0172-40B3-4E09-8793-2F52364A7BD2}" dt="2024-03-17T21:23:38.342" v="4804" actId="20577"/>
          <ac:spMkLst>
            <pc:docMk/>
            <pc:sldMk cId="1749947759" sldId="273"/>
            <ac:spMk id="4" creationId="{D1EF4BC5-05FA-608D-B62A-43FDAAB45EE1}"/>
          </ac:spMkLst>
        </pc:spChg>
      </pc:sldChg>
      <pc:sldChg chg="addSp delSp modSp add mod ord">
        <pc:chgData name="Michał Czyż (mc305963)" userId="eef4061a-bf7a-491b-9e7e-4049c8e57d32" providerId="ADAL" clId="{FC4E0172-40B3-4E09-8793-2F52364A7BD2}" dt="2024-03-17T21:02:03.865" v="4745" actId="1076"/>
        <pc:sldMkLst>
          <pc:docMk/>
          <pc:sldMk cId="1796981395" sldId="274"/>
        </pc:sldMkLst>
        <pc:spChg chg="mod">
          <ac:chgData name="Michał Czyż (mc305963)" userId="eef4061a-bf7a-491b-9e7e-4049c8e57d32" providerId="ADAL" clId="{FC4E0172-40B3-4E09-8793-2F52364A7BD2}" dt="2024-03-17T21:01:37.663" v="4724" actId="20577"/>
          <ac:spMkLst>
            <pc:docMk/>
            <pc:sldMk cId="1796981395" sldId="274"/>
            <ac:spMk id="2" creationId="{290CE343-B2A2-D2F7-0C5C-909245703979}"/>
          </ac:spMkLst>
        </pc:spChg>
        <pc:spChg chg="del">
          <ac:chgData name="Michał Czyż (mc305963)" userId="eef4061a-bf7a-491b-9e7e-4049c8e57d32" providerId="ADAL" clId="{FC4E0172-40B3-4E09-8793-2F52364A7BD2}" dt="2024-03-17T21:01:01.140" v="4707" actId="478"/>
          <ac:spMkLst>
            <pc:docMk/>
            <pc:sldMk cId="1796981395" sldId="274"/>
            <ac:spMk id="3" creationId="{4C390388-868B-D8CC-56CA-B30EB4A10950}"/>
          </ac:spMkLst>
        </pc:spChg>
        <pc:spChg chg="add mod">
          <ac:chgData name="Michał Czyż (mc305963)" userId="eef4061a-bf7a-491b-9e7e-4049c8e57d32" providerId="ADAL" clId="{FC4E0172-40B3-4E09-8793-2F52364A7BD2}" dt="2024-03-17T21:01:30.455" v="4715" actId="1076"/>
          <ac:spMkLst>
            <pc:docMk/>
            <pc:sldMk cId="1796981395" sldId="274"/>
            <ac:spMk id="5" creationId="{11216400-E28E-AEA7-72EC-6D1F1C669CEF}"/>
          </ac:spMkLst>
        </pc:spChg>
        <pc:picChg chg="add mod">
          <ac:chgData name="Michał Czyż (mc305963)" userId="eef4061a-bf7a-491b-9e7e-4049c8e57d32" providerId="ADAL" clId="{FC4E0172-40B3-4E09-8793-2F52364A7BD2}" dt="2024-03-17T21:02:03.865" v="4745" actId="1076"/>
          <ac:picMkLst>
            <pc:docMk/>
            <pc:sldMk cId="1796981395" sldId="274"/>
            <ac:picMk id="7" creationId="{7FE2F23A-0489-550F-4732-E7495AF91F6C}"/>
          </ac:picMkLst>
        </pc:picChg>
      </pc:sldChg>
      <pc:sldChg chg="addSp delSp modSp new mod">
        <pc:chgData name="Michał Czyż (mc305963)" userId="eef4061a-bf7a-491b-9e7e-4049c8e57d32" providerId="ADAL" clId="{FC4E0172-40B3-4E09-8793-2F52364A7BD2}" dt="2024-03-17T21:21:30.271" v="4792" actId="1076"/>
        <pc:sldMkLst>
          <pc:docMk/>
          <pc:sldMk cId="53999230" sldId="275"/>
        </pc:sldMkLst>
        <pc:spChg chg="mod">
          <ac:chgData name="Michał Czyż (mc305963)" userId="eef4061a-bf7a-491b-9e7e-4049c8e57d32" providerId="ADAL" clId="{FC4E0172-40B3-4E09-8793-2F52364A7BD2}" dt="2024-03-17T21:21:10.648" v="4788" actId="20577"/>
          <ac:spMkLst>
            <pc:docMk/>
            <pc:sldMk cId="53999230" sldId="275"/>
            <ac:spMk id="2" creationId="{3EA688A9-0361-F94D-6D0B-2655A9A865C3}"/>
          </ac:spMkLst>
        </pc:spChg>
        <pc:spChg chg="del">
          <ac:chgData name="Michał Czyż (mc305963)" userId="eef4061a-bf7a-491b-9e7e-4049c8e57d32" providerId="ADAL" clId="{FC4E0172-40B3-4E09-8793-2F52364A7BD2}" dt="2024-03-17T21:21:01.052" v="4755" actId="22"/>
          <ac:spMkLst>
            <pc:docMk/>
            <pc:sldMk cId="53999230" sldId="275"/>
            <ac:spMk id="3" creationId="{8CCAD234-E0D5-7821-53F6-92D84BC1A0BD}"/>
          </ac:spMkLst>
        </pc:spChg>
        <pc:picChg chg="add mod ord">
          <ac:chgData name="Michał Czyż (mc305963)" userId="eef4061a-bf7a-491b-9e7e-4049c8e57d32" providerId="ADAL" clId="{FC4E0172-40B3-4E09-8793-2F52364A7BD2}" dt="2024-03-17T21:21:30.271" v="4792" actId="1076"/>
          <ac:picMkLst>
            <pc:docMk/>
            <pc:sldMk cId="53999230" sldId="275"/>
            <ac:picMk id="5" creationId="{F36238E2-A386-EE89-B1D7-F6593D271A18}"/>
          </ac:picMkLst>
        </pc:picChg>
      </pc:sldChg>
    </pc:docChg>
  </pc:docChgLst>
  <pc:docChgLst>
    <pc:chgData name="Michał Czyż (mc305963)" userId="eef4061a-bf7a-491b-9e7e-4049c8e57d32" providerId="ADAL" clId="{C767C3A1-2AC9-4647-ABF6-7388D5034391}"/>
    <pc:docChg chg="undo custSel modSld">
      <pc:chgData name="Michał Czyż (mc305963)" userId="eef4061a-bf7a-491b-9e7e-4049c8e57d32" providerId="ADAL" clId="{C767C3A1-2AC9-4647-ABF6-7388D5034391}" dt="2024-03-18T06:38:36.551" v="51" actId="1076"/>
      <pc:docMkLst>
        <pc:docMk/>
      </pc:docMkLst>
      <pc:sldChg chg="modSp mod">
        <pc:chgData name="Michał Czyż (mc305963)" userId="eef4061a-bf7a-491b-9e7e-4049c8e57d32" providerId="ADAL" clId="{C767C3A1-2AC9-4647-ABF6-7388D5034391}" dt="2024-03-18T06:37:18.337" v="33" actId="20577"/>
        <pc:sldMkLst>
          <pc:docMk/>
          <pc:sldMk cId="1749947759" sldId="273"/>
        </pc:sldMkLst>
        <pc:spChg chg="mod">
          <ac:chgData name="Michał Czyż (mc305963)" userId="eef4061a-bf7a-491b-9e7e-4049c8e57d32" providerId="ADAL" clId="{C767C3A1-2AC9-4647-ABF6-7388D5034391}" dt="2024-03-18T06:37:18.337" v="33" actId="20577"/>
          <ac:spMkLst>
            <pc:docMk/>
            <pc:sldMk cId="1749947759" sldId="273"/>
            <ac:spMk id="4" creationId="{D1EF4BC5-05FA-608D-B62A-43FDAAB45EE1}"/>
          </ac:spMkLst>
        </pc:spChg>
      </pc:sldChg>
      <pc:sldChg chg="addSp delSp modSp mod">
        <pc:chgData name="Michał Czyż (mc305963)" userId="eef4061a-bf7a-491b-9e7e-4049c8e57d32" providerId="ADAL" clId="{C767C3A1-2AC9-4647-ABF6-7388D5034391}" dt="2024-03-18T06:38:36.551" v="51" actId="1076"/>
        <pc:sldMkLst>
          <pc:docMk/>
          <pc:sldMk cId="53999230" sldId="275"/>
        </pc:sldMkLst>
        <pc:spChg chg="add del mod">
          <ac:chgData name="Michał Czyż (mc305963)" userId="eef4061a-bf7a-491b-9e7e-4049c8e57d32" providerId="ADAL" clId="{C767C3A1-2AC9-4647-ABF6-7388D5034391}" dt="2024-03-18T06:37:43.056" v="37" actId="478"/>
          <ac:spMkLst>
            <pc:docMk/>
            <pc:sldMk cId="53999230" sldId="275"/>
            <ac:spMk id="4" creationId="{4E56DA89-FC28-3999-73BB-199BA1C8D4A5}"/>
          </ac:spMkLst>
        </pc:spChg>
        <pc:picChg chg="add del mod modCrop">
          <ac:chgData name="Michał Czyż (mc305963)" userId="eef4061a-bf7a-491b-9e7e-4049c8e57d32" providerId="ADAL" clId="{C767C3A1-2AC9-4647-ABF6-7388D5034391}" dt="2024-03-18T06:38:34.602" v="50" actId="1076"/>
          <ac:picMkLst>
            <pc:docMk/>
            <pc:sldMk cId="53999230" sldId="275"/>
            <ac:picMk id="5" creationId="{F36238E2-A386-EE89-B1D7-F6593D271A18}"/>
          </ac:picMkLst>
        </pc:picChg>
        <pc:picChg chg="add mod modCrop">
          <ac:chgData name="Michał Czyż (mc305963)" userId="eef4061a-bf7a-491b-9e7e-4049c8e57d32" providerId="ADAL" clId="{C767C3A1-2AC9-4647-ABF6-7388D5034391}" dt="2024-03-18T06:38:36.551" v="51" actId="1076"/>
          <ac:picMkLst>
            <pc:docMk/>
            <pc:sldMk cId="53999230" sldId="275"/>
            <ac:picMk id="6" creationId="{F5506B18-5F69-1CB4-BD46-93D94B6A92CD}"/>
          </ac:picMkLst>
        </pc:picChg>
      </pc:sldChg>
    </pc:docChg>
  </pc:docChgLst>
  <pc:docChgLst>
    <pc:chgData name="Dawid Głąb (dg306005)" userId="bd14682a-d8bf-4c59-95fd-14f0dacfbe47" providerId="ADAL" clId="{BB1FD608-0575-43BA-8628-E006341F4CAA}"/>
    <pc:docChg chg="modSld">
      <pc:chgData name="Dawid Głąb (dg306005)" userId="bd14682a-d8bf-4c59-95fd-14f0dacfbe47" providerId="ADAL" clId="{BB1FD608-0575-43BA-8628-E006341F4CAA}" dt="2024-03-17T18:13:06.239" v="19" actId="207"/>
      <pc:docMkLst>
        <pc:docMk/>
      </pc:docMkLst>
      <pc:sldChg chg="modSp mod">
        <pc:chgData name="Dawid Głąb (dg306005)" userId="bd14682a-d8bf-4c59-95fd-14f0dacfbe47" providerId="ADAL" clId="{BB1FD608-0575-43BA-8628-E006341F4CAA}" dt="2024-03-17T18:13:06.239" v="19" actId="207"/>
        <pc:sldMkLst>
          <pc:docMk/>
          <pc:sldMk cId="3185975676" sldId="260"/>
        </pc:sldMkLst>
        <pc:spChg chg="mod">
          <ac:chgData name="Dawid Głąb (dg306005)" userId="bd14682a-d8bf-4c59-95fd-14f0dacfbe47" providerId="ADAL" clId="{BB1FD608-0575-43BA-8628-E006341F4CAA}" dt="2024-03-17T18:13:06.239" v="19" actId="207"/>
          <ac:spMkLst>
            <pc:docMk/>
            <pc:sldMk cId="3185975676" sldId="260"/>
            <ac:spMk id="4" creationId="{77D1A88E-2738-BCAE-CE89-A7B3A5656F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67A21-1446-4930-B7EE-61A9F7BE84F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8CCED-6DC2-4050-9049-3EE00D1FC9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025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8CCED-6DC2-4050-9049-3EE00D1FC93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5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9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4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00B7-9C71-456D-AD0B-DC86CB5E33A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823F-BF23-4A7D-9042-931C5E47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5E8E-D95B-2D50-AE83-D6FB170FA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Wyrażenia Regularne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B2A5F-BEBF-2F1D-1A80-A264A2AC5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Przygotowali: </a:t>
            </a:r>
          </a:p>
          <a:p>
            <a:r>
              <a:rPr lang="pl-PL"/>
              <a:t>Michał Czyż &amp; Dawid Głąb</a:t>
            </a:r>
          </a:p>
        </p:txBody>
      </p:sp>
    </p:spTree>
    <p:extLst>
      <p:ext uri="{BB962C8B-B14F-4D97-AF65-F5344CB8AC3E}">
        <p14:creationId xmlns:p14="http://schemas.microsoft.com/office/powerpoint/2010/main" val="354513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D58A-C57C-422A-732D-71AB463B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Skład biblioteki &lt;</a:t>
            </a:r>
            <a:r>
              <a:rPr lang="pl-PL" err="1"/>
              <a:t>regex</a:t>
            </a:r>
            <a:r>
              <a:rPr lang="pl-PL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ED13-452D-220F-D6E5-8CD0FDB8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/>
              <a:t>Podstawowe klasy:</a:t>
            </a:r>
          </a:p>
          <a:p>
            <a:r>
              <a:rPr lang="pl-PL" i="1" err="1"/>
              <a:t>basic_regex</a:t>
            </a:r>
            <a:r>
              <a:rPr lang="pl-PL" i="1"/>
              <a:t> </a:t>
            </a:r>
            <a:r>
              <a:rPr lang="pl-PL"/>
              <a:t>– </a:t>
            </a:r>
            <a:r>
              <a:rPr lang="pl-PL" err="1"/>
              <a:t>objekt</a:t>
            </a:r>
            <a:r>
              <a:rPr lang="pl-PL"/>
              <a:t> wyrażenia regularnego</a:t>
            </a:r>
          </a:p>
          <a:p>
            <a:r>
              <a:rPr lang="pl-PL" i="1" err="1"/>
              <a:t>match_results</a:t>
            </a:r>
            <a:r>
              <a:rPr lang="pl-PL" i="1"/>
              <a:t> </a:t>
            </a:r>
            <a:r>
              <a:rPr lang="pl-PL"/>
              <a:t>– wyniki które zostały znalezione</a:t>
            </a:r>
          </a:p>
          <a:p>
            <a:r>
              <a:rPr lang="pl-PL" i="1" err="1"/>
              <a:t>sub_match</a:t>
            </a:r>
            <a:r>
              <a:rPr lang="pl-PL" i="1"/>
              <a:t> </a:t>
            </a:r>
            <a:r>
              <a:rPr lang="pl-PL"/>
              <a:t>– znalezione podwyrażenie</a:t>
            </a:r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r>
              <a:rPr lang="pl-PL"/>
              <a:t>Dostępne funkcje (operacje):</a:t>
            </a:r>
          </a:p>
          <a:p>
            <a:r>
              <a:rPr lang="pl-PL" i="1" err="1"/>
              <a:t>regex_match</a:t>
            </a:r>
            <a:r>
              <a:rPr lang="pl-PL" i="1"/>
              <a:t> </a:t>
            </a:r>
            <a:r>
              <a:rPr lang="pl-PL"/>
              <a:t>– próbuje dopasować cały string do </a:t>
            </a:r>
            <a:r>
              <a:rPr lang="pl-PL" err="1"/>
              <a:t>regexa</a:t>
            </a:r>
            <a:r>
              <a:rPr lang="pl-PL"/>
              <a:t>, jeżeli prawidłowy, zwraca </a:t>
            </a:r>
            <a:r>
              <a:rPr lang="pl-PL" err="1"/>
              <a:t>true</a:t>
            </a:r>
            <a:endParaRPr lang="pl-PL"/>
          </a:p>
          <a:p>
            <a:r>
              <a:rPr lang="pl-PL" i="1" err="1"/>
              <a:t>regex_search</a:t>
            </a:r>
            <a:r>
              <a:rPr lang="pl-PL" i="1"/>
              <a:t> </a:t>
            </a:r>
            <a:r>
              <a:rPr lang="pl-PL"/>
              <a:t>– próbuje dopasować dowolną część stringa do </a:t>
            </a:r>
            <a:r>
              <a:rPr lang="pl-PL" err="1"/>
              <a:t>regexa</a:t>
            </a:r>
            <a:endParaRPr lang="pl-PL"/>
          </a:p>
          <a:p>
            <a:r>
              <a:rPr lang="pl-PL" i="1" err="1"/>
              <a:t>regex_replace</a:t>
            </a:r>
            <a:r>
              <a:rPr lang="pl-PL" i="1"/>
              <a:t> </a:t>
            </a:r>
            <a:r>
              <a:rPr lang="pl-PL"/>
              <a:t>– pozwala na zamianę znalezionego tekstu, innym.</a:t>
            </a:r>
          </a:p>
        </p:txBody>
      </p:sp>
    </p:spTree>
    <p:extLst>
      <p:ext uri="{BB962C8B-B14F-4D97-AF65-F5344CB8AC3E}">
        <p14:creationId xmlns:p14="http://schemas.microsoft.com/office/powerpoint/2010/main" val="389091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D58A-C57C-422A-732D-71AB463B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Skład biblioteki &lt;</a:t>
            </a:r>
            <a:r>
              <a:rPr lang="pl-PL" err="1"/>
              <a:t>regex</a:t>
            </a:r>
            <a:r>
              <a:rPr lang="pl-PL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ED13-452D-220F-D6E5-8CD0FDB8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Najczęstsze inicjalizacje:</a:t>
            </a:r>
          </a:p>
          <a:p>
            <a:r>
              <a:rPr lang="pl-PL" i="1" err="1"/>
              <a:t>regex</a:t>
            </a:r>
            <a:r>
              <a:rPr lang="pl-PL"/>
              <a:t> – Wyrażenie regularne</a:t>
            </a:r>
          </a:p>
          <a:p>
            <a:pPr marL="0" indent="0">
              <a:buNone/>
            </a:pPr>
            <a:endParaRPr lang="pl-PL"/>
          </a:p>
          <a:p>
            <a:r>
              <a:rPr lang="pl-PL" i="1" err="1"/>
              <a:t>cmatch</a:t>
            </a:r>
            <a:r>
              <a:rPr lang="pl-PL"/>
              <a:t> – </a:t>
            </a:r>
            <a:r>
              <a:rPr lang="pl-PL" err="1"/>
              <a:t>match_results</a:t>
            </a:r>
            <a:r>
              <a:rPr lang="pl-PL"/>
              <a:t> dla C stringów (char*)</a:t>
            </a:r>
          </a:p>
          <a:p>
            <a:r>
              <a:rPr lang="pl-PL" i="1" err="1"/>
              <a:t>smatch</a:t>
            </a:r>
            <a:r>
              <a:rPr lang="pl-PL"/>
              <a:t> – </a:t>
            </a:r>
            <a:r>
              <a:rPr lang="pl-PL" err="1"/>
              <a:t>match_results</a:t>
            </a:r>
            <a:r>
              <a:rPr lang="pl-PL"/>
              <a:t> dla C++ stringów (</a:t>
            </a:r>
            <a:r>
              <a:rPr lang="pl-PL" err="1"/>
              <a:t>std</a:t>
            </a:r>
            <a:r>
              <a:rPr lang="pl-PL"/>
              <a:t>::string)</a:t>
            </a:r>
          </a:p>
          <a:p>
            <a:endParaRPr lang="pl-PL"/>
          </a:p>
          <a:p>
            <a:r>
              <a:rPr lang="pl-PL" i="1" err="1"/>
              <a:t>csub_match</a:t>
            </a:r>
            <a:r>
              <a:rPr lang="pl-PL" i="1"/>
              <a:t> </a:t>
            </a:r>
            <a:r>
              <a:rPr lang="pl-PL"/>
              <a:t>– </a:t>
            </a:r>
            <a:r>
              <a:rPr lang="pl-PL" err="1"/>
              <a:t>sub_match</a:t>
            </a:r>
            <a:r>
              <a:rPr lang="pl-PL"/>
              <a:t> dla C stringów (char*)</a:t>
            </a:r>
          </a:p>
          <a:p>
            <a:r>
              <a:rPr lang="pl-PL" i="1" err="1"/>
              <a:t>ssub_match</a:t>
            </a:r>
            <a:r>
              <a:rPr lang="pl-PL" i="1"/>
              <a:t> </a:t>
            </a:r>
            <a:r>
              <a:rPr lang="pl-PL"/>
              <a:t>– </a:t>
            </a:r>
            <a:r>
              <a:rPr lang="pl-PL" err="1"/>
              <a:t>sub_match</a:t>
            </a:r>
            <a:r>
              <a:rPr lang="pl-PL"/>
              <a:t> dla C++ stringów (</a:t>
            </a:r>
            <a:r>
              <a:rPr lang="pl-PL" err="1"/>
              <a:t>std</a:t>
            </a:r>
            <a:r>
              <a:rPr lang="pl-PL"/>
              <a:t>::string)</a:t>
            </a:r>
          </a:p>
        </p:txBody>
      </p:sp>
    </p:spTree>
    <p:extLst>
      <p:ext uri="{BB962C8B-B14F-4D97-AF65-F5344CB8AC3E}">
        <p14:creationId xmlns:p14="http://schemas.microsoft.com/office/powerpoint/2010/main" val="173666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A7DC-2F7B-5147-172F-B45363B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1A88E-2738-BCAE-CE89-A7B3A5656FC2}"/>
              </a:ext>
            </a:extLst>
          </p:cNvPr>
          <p:cNvSpPr txBox="1"/>
          <p:nvPr/>
        </p:nvSpPr>
        <p:spPr>
          <a:xfrm>
            <a:off x="838200" y="1443840"/>
            <a:ext cx="6064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err="1">
                <a:solidFill>
                  <a:srgbClr val="A31515"/>
                </a:solidFill>
                <a:latin typeface="Cascadia Mono" panose="020B0609020000020004" pitchFamily="49" charset="0"/>
              </a:rPr>
              <a:t>iostream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err="1">
                <a:solidFill>
                  <a:srgbClr val="A31515"/>
                </a:solidFill>
                <a:latin typeface="Cascadia Mono" panose="020B0609020000020004" pitchFamily="49" charset="0"/>
              </a:rPr>
              <a:t>regex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zdanie[32] =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"Ala ma kota."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2B91AF"/>
                </a:solidFill>
                <a:latin typeface="Cascadia Mono" panose="020B0609020000020004" pitchFamily="49" charset="0"/>
              </a:rPr>
              <a:t>regex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re(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"([A-Z][a-z]+)"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2B91AF"/>
                </a:solidFill>
                <a:latin typeface="Cascadia Mono" panose="020B0609020000020004" pitchFamily="49" charset="0"/>
              </a:rPr>
              <a:t>cmatch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imie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regex_search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(zdanie,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imie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, re);</a:t>
            </a:r>
          </a:p>
          <a:p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imie</a:t>
            </a:r>
            <a:r>
              <a:rPr lang="pl-PL" sz="180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pl-PL" sz="180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64D3D-F5BF-AC1A-124C-32F1EB34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703" y="654826"/>
            <a:ext cx="365811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8124-D207-A3FA-31EA-84C7C1CE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99581-E7A8-7729-495D-3CE4714CC93A}"/>
              </a:ext>
            </a:extLst>
          </p:cNvPr>
          <p:cNvSpPr txBox="1"/>
          <p:nvPr/>
        </p:nvSpPr>
        <p:spPr>
          <a:xfrm>
            <a:off x="838200" y="1414562"/>
            <a:ext cx="85026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err="1">
                <a:solidFill>
                  <a:srgbClr val="A31515"/>
                </a:solidFill>
                <a:latin typeface="Cascadia Mono" panose="020B0609020000020004" pitchFamily="49" charset="0"/>
              </a:rPr>
              <a:t>iostream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err="1">
                <a:solidFill>
                  <a:srgbClr val="A31515"/>
                </a:solidFill>
                <a:latin typeface="Cascadia Mono" panose="020B0609020000020004" pitchFamily="49" charset="0"/>
              </a:rPr>
              <a:t>regex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err="1">
                <a:solidFill>
                  <a:srgbClr val="A31515"/>
                </a:solidFill>
                <a:latin typeface="Cascadia Mono" panose="020B0609020000020004" pitchFamily="49" charset="0"/>
              </a:rPr>
              <a:t>iterator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zdanie =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"Ala ma kota."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2B91AF"/>
                </a:solidFill>
                <a:latin typeface="Cascadia Mono" panose="020B0609020000020004" pitchFamily="49" charset="0"/>
              </a:rPr>
              <a:t>regex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re(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"([A-Z][a-z]+)\\s(\\w+)\\s(\\w+)"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regex_replace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back_inserter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zdanie.begin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zdanie.end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(), re,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"$1 nie\ $2\ psa"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result </a:t>
            </a:r>
            <a:r>
              <a:rPr lang="en-US" sz="18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DC4F1-D899-5C7B-6877-749CBA32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92" y="454696"/>
            <a:ext cx="4190500" cy="19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5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E343-B2A2-D2F7-0C5C-9092457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 – liczby rzymskie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F4BC5-05FA-608D-B62A-43FDAAB45EE1}"/>
              </a:ext>
            </a:extLst>
          </p:cNvPr>
          <p:cNvSpPr txBox="1"/>
          <p:nvPr/>
        </p:nvSpPr>
        <p:spPr>
          <a:xfrm>
            <a:off x="838200" y="1320801"/>
            <a:ext cx="10515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iostream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vector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algorithm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regex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pl-PL" sz="140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pl-PL" sz="14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&gt; liczby = {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"I"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"II"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"III“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...};</a:t>
            </a:r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poprawnosc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400">
                <a:solidFill>
                  <a:srgbClr val="2B91AF"/>
                </a:solidFill>
                <a:latin typeface="Cascadia Mono" panose="020B0609020000020004" pitchFamily="49" charset="0"/>
              </a:rPr>
              <a:t>regex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re(</a:t>
            </a:r>
            <a:r>
              <a:rPr lang="en-US" sz="1400">
                <a:solidFill>
                  <a:srgbClr val="A31515"/>
                </a:solidFill>
                <a:latin typeface="Cascadia Mono" panose="020B0609020000020004" pitchFamily="49" charset="0"/>
              </a:rPr>
              <a:t>"^(M{0,3})(CM|CD|D?C{0,3})(XC|XL|L?X{0,3})(IX|IV|V?I{0,3})$"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std::transform(liczby.begin(), liczby.end(), std::back_inserter(poprawnosc), [&amp;re](std::</a:t>
            </a:r>
            <a:r>
              <a:rPr lang="pl-PL" sz="14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808080"/>
                </a:solidFill>
                <a:latin typeface="Cascadia Mono" panose="020B0609020000020004" pitchFamily="49" charset="0"/>
              </a:rPr>
              <a:t>liczba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) { </a:t>
            </a:r>
            <a:r>
              <a:rPr lang="pl-PL" sz="140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(std::regex_match(</a:t>
            </a:r>
            <a:r>
              <a:rPr lang="pl-PL" sz="1400">
                <a:solidFill>
                  <a:srgbClr val="808080"/>
                </a:solidFill>
                <a:latin typeface="Cascadia Mono" panose="020B0609020000020004" pitchFamily="49" charset="0"/>
              </a:rPr>
              <a:t>liczba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, re) ?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"Poprawna"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"Niepoprawna"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); });</a:t>
            </a:r>
          </a:p>
          <a:p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i = 0;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liczba : liczby) {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liczba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 jest: 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poprawnosc.at(i++)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sz="1400"/>
          </a:p>
        </p:txBody>
      </p:sp>
    </p:spTree>
    <p:extLst>
      <p:ext uri="{BB962C8B-B14F-4D97-AF65-F5344CB8AC3E}">
        <p14:creationId xmlns:p14="http://schemas.microsoft.com/office/powerpoint/2010/main" val="174994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88A9-0361-F94D-6D0B-2655A9A8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 – liczby rzymskie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238E2-A386-EE89-B1D7-F6593D271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422"/>
          <a:stretch/>
        </p:blipFill>
        <p:spPr>
          <a:xfrm>
            <a:off x="7231224" y="1419484"/>
            <a:ext cx="3555951" cy="47839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5506B18-5F69-1CB4-BD46-93D94B6A9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59"/>
          <a:stretch/>
        </p:blipFill>
        <p:spPr>
          <a:xfrm>
            <a:off x="1538903" y="1419484"/>
            <a:ext cx="4264737" cy="47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E343-B2A2-D2F7-0C5C-9092457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 – adresy 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16400-E28E-AEA7-72EC-6D1F1C669CEF}"/>
              </a:ext>
            </a:extLst>
          </p:cNvPr>
          <p:cNvSpPr txBox="1"/>
          <p:nvPr/>
        </p:nvSpPr>
        <p:spPr>
          <a:xfrm>
            <a:off x="838200" y="1571050"/>
            <a:ext cx="11049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iostream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regex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adres_ip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"157.158.56.13"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nie_adres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"255.256.128.0"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2B91AF"/>
                </a:solidFill>
                <a:latin typeface="Cascadia Mono" panose="020B0609020000020004" pitchFamily="49" charset="0"/>
              </a:rPr>
              <a:t>regex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ip4(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"^((25[0-5]|(2[0-4]|1\\d|[1-9]|)\\d)\\.){3}(25[0-5]|(2[0-4]|1\\d|[1-9]|)\\d)$"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regex_match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adres_ip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, ip4) ?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Prawidlowy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Nieprawidlowy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regex_match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nie_adres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, ip4) ?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Prawidlowy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 err="1">
                <a:solidFill>
                  <a:srgbClr val="A31515"/>
                </a:solidFill>
                <a:latin typeface="Cascadia Mono" panose="020B0609020000020004" pitchFamily="49" charset="0"/>
              </a:rPr>
              <a:t>Nieprawidlowy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l-PL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adres_ip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 jest: 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result1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nie_adres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ascadia Mono" panose="020B0609020000020004" pitchFamily="49" charset="0"/>
              </a:rPr>
              <a:t>" jest: "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result2 </a:t>
            </a:r>
            <a:r>
              <a:rPr lang="pl-PL" sz="14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40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pl-PL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2F23A-0489-550F-4732-E7495AF9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81" y="828555"/>
            <a:ext cx="384863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CF8-E3A7-09FF-0014-8CFA67D9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Podsumowując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B05E-EAE9-A589-FBB3-3EAEC70C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Wyrażenia regularne są bardzo przydatne, gdy pracujemy z tekstem.</a:t>
            </a:r>
          </a:p>
          <a:p>
            <a:r>
              <a:rPr lang="pl-PL"/>
              <a:t>Nie tylko mogą pomóc z szukaniem fraz w edytorze tekstu, ale także przy analizie tekstu algorytmicznie w naszym programie</a:t>
            </a:r>
          </a:p>
          <a:p>
            <a:r>
              <a:rPr lang="pl-PL"/>
              <a:t>Choć z początku bardzo trudny w zrozumieniu, z czasem okazuje się bardzo pomocny nawet w codziennym życiu</a:t>
            </a:r>
          </a:p>
        </p:txBody>
      </p:sp>
    </p:spTree>
    <p:extLst>
      <p:ext uri="{BB962C8B-B14F-4D97-AF65-F5344CB8AC3E}">
        <p14:creationId xmlns:p14="http://schemas.microsoft.com/office/powerpoint/2010/main" val="16479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5E8E-D95B-2D50-AE83-D6FB170FA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Wyrażenia Regularne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B2A5F-BEBF-2F1D-1A80-A264A2AC5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Przygotowali: </a:t>
            </a:r>
          </a:p>
          <a:p>
            <a:r>
              <a:rPr lang="pl-PL"/>
              <a:t>Michał Czyż &amp; Dawid Głąb</a:t>
            </a:r>
          </a:p>
        </p:txBody>
      </p:sp>
    </p:spTree>
    <p:extLst>
      <p:ext uri="{BB962C8B-B14F-4D97-AF65-F5344CB8AC3E}">
        <p14:creationId xmlns:p14="http://schemas.microsoft.com/office/powerpoint/2010/main" val="361509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BCB-4242-D1A4-11BC-59832A8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Czym są wyrażenia regularne?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106-606B-B355-3CF4-9F22E40B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l-PL"/>
              <a:t>Z angielskiego: </a:t>
            </a:r>
            <a:r>
              <a:rPr lang="pl-PL" err="1"/>
              <a:t>Regular</a:t>
            </a:r>
            <a:r>
              <a:rPr lang="pl-PL"/>
              <a:t> </a:t>
            </a:r>
            <a:r>
              <a:rPr lang="pl-PL" err="1"/>
              <a:t>Expressions</a:t>
            </a:r>
            <a:r>
              <a:rPr lang="pl-PL"/>
              <a:t>, </a:t>
            </a:r>
            <a:r>
              <a:rPr lang="pl-PL" err="1"/>
              <a:t>Regex</a:t>
            </a:r>
            <a:r>
              <a:rPr lang="pl-PL"/>
              <a:t>, </a:t>
            </a:r>
            <a:r>
              <a:rPr lang="pl-PL" err="1"/>
              <a:t>Regexp</a:t>
            </a:r>
            <a:endParaRPr lang="pl-PL"/>
          </a:p>
          <a:p>
            <a:pPr marL="0" indent="0">
              <a:spcAft>
                <a:spcPts val="1200"/>
              </a:spcAft>
              <a:buNone/>
            </a:pPr>
            <a:r>
              <a:rPr lang="pl-PL"/>
              <a:t>Wyrażenie regularne to wzorzec, który pozwala na opisanie tekstu, który chcemy znaleźć.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l-PL"/>
              <a:t>Został opracowany przez Stephena Cole </a:t>
            </a:r>
            <a:r>
              <a:rPr lang="pl-PL" err="1"/>
              <a:t>Kleene’a</a:t>
            </a:r>
            <a:r>
              <a:rPr lang="pl-PL"/>
              <a:t> w 1951.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l-PL"/>
              <a:t>Pod koniec lat 60. został ustandaryzowany (POSIX) i zaczął być implementowany w wielu zaawansowanych edytorach tekstu, a z czasem także w wielu językach programowania.</a:t>
            </a:r>
          </a:p>
        </p:txBody>
      </p:sp>
    </p:spTree>
    <p:extLst>
      <p:ext uri="{BB962C8B-B14F-4D97-AF65-F5344CB8AC3E}">
        <p14:creationId xmlns:p14="http://schemas.microsoft.com/office/powerpoint/2010/main" val="302837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BCB-4242-D1A4-11BC-59832A8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Zastosowania wyrażeń regularnych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106-606B-B355-3CF4-9F22E40B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Wyszukiwanie fraz w tekście</a:t>
            </a:r>
          </a:p>
          <a:p>
            <a:r>
              <a:rPr lang="pl-PL"/>
              <a:t>Szybka zamiana i modyfikacja konkretnych fraz</a:t>
            </a:r>
          </a:p>
          <a:p>
            <a:r>
              <a:rPr lang="pl-PL"/>
              <a:t>Sprawdzanie poprawności danych</a:t>
            </a:r>
          </a:p>
          <a:p>
            <a:r>
              <a:rPr lang="pl-PL"/>
              <a:t>Walidacja „siły” haseł</a:t>
            </a:r>
          </a:p>
          <a:p>
            <a:r>
              <a:rPr lang="pl-PL"/>
              <a:t>Interpretowanie podanego przez użytkownika ciągu znaków</a:t>
            </a:r>
          </a:p>
          <a:p>
            <a:r>
              <a:rPr lang="pl-PL"/>
              <a:t>Zliczanie i analizowanie fraz (znajdowanie powtórzeń)</a:t>
            </a:r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528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BCB-4242-D1A4-11BC-59832A8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Budowa wyrażenia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106-606B-B355-3CF4-9F22E40B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l-PL" sz="3600" b="1"/>
              <a:t>b</a:t>
            </a:r>
            <a:r>
              <a:rPr lang="pl-PL" sz="3600"/>
              <a:t> – zwykły dosłowny znak oznaczający literę „b”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l-PL" sz="3600" b="1"/>
              <a:t>.</a:t>
            </a:r>
            <a:r>
              <a:rPr lang="pl-PL" sz="3600"/>
              <a:t> – Metaznak, dopasowuje dowolny znak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l-PL" sz="3600" b="1"/>
              <a:t>() </a:t>
            </a:r>
            <a:r>
              <a:rPr lang="pl-PL" sz="3600"/>
              <a:t>– Podwyrażenie pozwalające na określanie grup (capture groups)</a:t>
            </a:r>
          </a:p>
          <a:p>
            <a:pPr marL="0" indent="0">
              <a:spcAft>
                <a:spcPts val="1200"/>
              </a:spcAft>
              <a:buNone/>
            </a:pPr>
            <a:endParaRPr lang="pl-PL" sz="3600" b="1"/>
          </a:p>
        </p:txBody>
      </p:sp>
    </p:spTree>
    <p:extLst>
      <p:ext uri="{BB962C8B-B14F-4D97-AF65-F5344CB8AC3E}">
        <p14:creationId xmlns:p14="http://schemas.microsoft.com/office/powerpoint/2010/main" val="4955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A60E-2830-8CE8-E234-00B99B76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Podstawowe znaki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5734-E106-BD0E-F8F9-CE4A9555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3600" b="1"/>
              <a:t>\d </a:t>
            </a:r>
            <a:r>
              <a:rPr lang="pl-PL" sz="3600"/>
              <a:t>– dowolna cyfra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600" b="1"/>
              <a:t>\D</a:t>
            </a:r>
            <a:r>
              <a:rPr lang="pl-PL" sz="3600"/>
              <a:t> – dowolny znak poza cyfrą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600" b="1"/>
              <a:t>\w</a:t>
            </a:r>
            <a:r>
              <a:rPr lang="pl-PL" sz="3600"/>
              <a:t> – dowolna litera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600" b="1"/>
              <a:t>\W</a:t>
            </a:r>
            <a:r>
              <a:rPr lang="pl-PL" sz="3600"/>
              <a:t> – dowolny znak poza literą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600" b="1"/>
              <a:t>\s</a:t>
            </a:r>
            <a:r>
              <a:rPr lang="pl-PL" sz="3600"/>
              <a:t> – biały znak (</a:t>
            </a:r>
            <a:r>
              <a:rPr lang="pl-PL" sz="3600" err="1"/>
              <a:t>whitespace</a:t>
            </a:r>
            <a:r>
              <a:rPr lang="pl-PL" sz="3600"/>
              <a:t> char)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600" b="1"/>
              <a:t>.</a:t>
            </a:r>
            <a:r>
              <a:rPr lang="pl-PL" sz="3600"/>
              <a:t> – dowolny znak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600" b="1"/>
              <a:t>\</a:t>
            </a:r>
            <a:r>
              <a:rPr lang="pl-PL" sz="3600"/>
              <a:t> – </a:t>
            </a:r>
            <a:r>
              <a:rPr lang="pl-PL" sz="3600" err="1"/>
              <a:t>escape</a:t>
            </a:r>
            <a:r>
              <a:rPr lang="pl-PL" sz="3600"/>
              <a:t> char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600" b="1"/>
              <a:t>^</a:t>
            </a:r>
            <a:r>
              <a:rPr lang="pl-PL" sz="3600"/>
              <a:t> – początek ciągu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3600" b="1"/>
              <a:t>$</a:t>
            </a:r>
            <a:r>
              <a:rPr lang="pl-PL" sz="3600"/>
              <a:t> – koniec ciągu</a:t>
            </a:r>
          </a:p>
        </p:txBody>
      </p:sp>
    </p:spTree>
    <p:extLst>
      <p:ext uri="{BB962C8B-B14F-4D97-AF65-F5344CB8AC3E}">
        <p14:creationId xmlns:p14="http://schemas.microsoft.com/office/powerpoint/2010/main" val="336819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E7DD-0BA4-63B0-A3D1-B8A80ECA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Kwantyfikatory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6BA6-E0B2-AA61-EA06-4ADCE305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/>
              <a:t>*</a:t>
            </a:r>
            <a:r>
              <a:rPr lang="pl-PL"/>
              <a:t> – zero lub więcej</a:t>
            </a:r>
          </a:p>
          <a:p>
            <a:r>
              <a:rPr lang="pl-PL" b="1"/>
              <a:t>+</a:t>
            </a:r>
            <a:r>
              <a:rPr lang="pl-PL"/>
              <a:t> – jeden lub więcej</a:t>
            </a:r>
          </a:p>
          <a:p>
            <a:r>
              <a:rPr lang="pl-PL" b="1"/>
              <a:t>?</a:t>
            </a:r>
            <a:r>
              <a:rPr lang="pl-PL"/>
              <a:t> – zero lub jeden</a:t>
            </a:r>
          </a:p>
          <a:p>
            <a:r>
              <a:rPr lang="pl-PL" b="1"/>
              <a:t>{}</a:t>
            </a:r>
            <a:r>
              <a:rPr lang="pl-PL"/>
              <a:t> – dokładna liczba znaków</a:t>
            </a:r>
          </a:p>
          <a:p>
            <a:r>
              <a:rPr lang="pl-PL" b="1"/>
              <a:t>{min, max} </a:t>
            </a:r>
            <a:r>
              <a:rPr lang="pl-PL"/>
              <a:t>– zakres liczby znaków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BFFFA-21CD-F8AF-E514-E5162E1E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48" y="4588322"/>
            <a:ext cx="10030703" cy="21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6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B606-D86E-4C40-311C-51E37131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Trudności z testowaniem poprawności?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53CAD-CD02-0FE4-AD15-EC063C60611B}"/>
              </a:ext>
            </a:extLst>
          </p:cNvPr>
          <p:cNvSpPr txBox="1"/>
          <p:nvPr/>
        </p:nvSpPr>
        <p:spPr>
          <a:xfrm>
            <a:off x="838199" y="1355154"/>
            <a:ext cx="740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/>
              <a:t>Przydatna stronka: https://regex101.com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8CC29-B741-A13F-6264-E0B93566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89" y="2105092"/>
            <a:ext cx="8246222" cy="41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0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A7DC-2F7B-5147-172F-B45363B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Wyrażenia regularne w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E349-32DB-2E73-6D9F-6E8A3B8E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/>
              <a:t>Odmiana (</a:t>
            </a:r>
            <a:r>
              <a:rPr lang="pl-PL" err="1"/>
              <a:t>flavor</a:t>
            </a:r>
            <a:r>
              <a:rPr lang="pl-PL"/>
              <a:t>) wyrażeń regularnych w C++: </a:t>
            </a:r>
            <a:r>
              <a:rPr lang="pl-PL" i="1" err="1"/>
              <a:t>ECMAScript</a:t>
            </a:r>
            <a:r>
              <a:rPr lang="pl-PL" i="1"/>
              <a:t> </a:t>
            </a:r>
            <a:r>
              <a:rPr lang="pl-PL" i="1" err="1"/>
              <a:t>Syntax</a:t>
            </a:r>
            <a:endParaRPr lang="pl-PL" i="1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r>
              <a:rPr lang="pl-PL"/>
              <a:t>Aby korzystać z wyrażeń regularnych musimy wykorzystać nagłówek </a:t>
            </a:r>
            <a:r>
              <a:rPr lang="pl-PL" i="1"/>
              <a:t>&lt;</a:t>
            </a:r>
            <a:r>
              <a:rPr lang="pl-PL" i="1" err="1"/>
              <a:t>regex</a:t>
            </a:r>
            <a:r>
              <a:rPr lang="pl-PL" i="1"/>
              <a:t>&gt;</a:t>
            </a:r>
          </a:p>
          <a:p>
            <a:pPr marL="0" indent="0">
              <a:buNone/>
            </a:pPr>
            <a:endParaRPr lang="pl-PL" i="1"/>
          </a:p>
        </p:txBody>
      </p:sp>
    </p:spTree>
    <p:extLst>
      <p:ext uri="{BB962C8B-B14F-4D97-AF65-F5344CB8AC3E}">
        <p14:creationId xmlns:p14="http://schemas.microsoft.com/office/powerpoint/2010/main" val="240370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A7DC-2F7B-5147-172F-B45363B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Przykład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1A88E-2738-BCAE-CE89-A7B3A5656FC2}"/>
              </a:ext>
            </a:extLst>
          </p:cNvPr>
          <p:cNvSpPr txBox="1"/>
          <p:nvPr/>
        </p:nvSpPr>
        <p:spPr>
          <a:xfrm>
            <a:off x="838200" y="1443840"/>
            <a:ext cx="60642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err="1">
                <a:solidFill>
                  <a:srgbClr val="A31515"/>
                </a:solidFill>
                <a:latin typeface="Cascadia Mono" panose="020B0609020000020004" pitchFamily="49" charset="0"/>
              </a:rPr>
              <a:t>iostream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err="1">
                <a:solidFill>
                  <a:srgbClr val="A31515"/>
                </a:solidFill>
                <a:latin typeface="Cascadia Mono" panose="020B0609020000020004" pitchFamily="49" charset="0"/>
              </a:rPr>
              <a:t>regex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C00000"/>
                </a:solidFill>
                <a:latin typeface="Cascadia Mono" panose="020B0609020000020004" pitchFamily="49" charset="0"/>
              </a:rPr>
              <a:t>&lt;string&gt;</a:t>
            </a:r>
          </a:p>
          <a:p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zdanie = 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"Ala ma kota."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2B91AF"/>
                </a:solidFill>
                <a:latin typeface="Cascadia Mono" panose="020B0609020000020004" pitchFamily="49" charset="0"/>
              </a:rPr>
              <a:t>regex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re(</a:t>
            </a:r>
            <a:r>
              <a:rPr lang="pl-PL" sz="1800">
                <a:solidFill>
                  <a:srgbClr val="A31515"/>
                </a:solidFill>
                <a:latin typeface="Cascadia Mono" panose="020B0609020000020004" pitchFamily="49" charset="0"/>
              </a:rPr>
              <a:t>"([A-Z][a-z]+)"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2B91AF"/>
                </a:solidFill>
                <a:latin typeface="Cascadia Mono" panose="020B0609020000020004" pitchFamily="49" charset="0"/>
              </a:rPr>
              <a:t>smatch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imie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regex_search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(zdanie,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imie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, re);</a:t>
            </a:r>
          </a:p>
          <a:p>
            <a:endParaRPr lang="pl-PL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imie</a:t>
            </a:r>
            <a:r>
              <a:rPr lang="pl-PL" sz="180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pl-PL" sz="180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l-PL" sz="180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pl-PL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5FF4C-BB9F-5FBE-6167-49B191D5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6"/>
          <a:stretch/>
        </p:blipFill>
        <p:spPr>
          <a:xfrm>
            <a:off x="4426001" y="970734"/>
            <a:ext cx="7226492" cy="143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1101</Words>
  <Application>Microsoft Office PowerPoint</Application>
  <PresentationFormat>Widescreen</PresentationFormat>
  <Paragraphs>164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Cascadia Mono</vt:lpstr>
      <vt:lpstr>Office 2013 - 2022 Theme</vt:lpstr>
      <vt:lpstr>Wyrażenia Regularne</vt:lpstr>
      <vt:lpstr>Czym są wyrażenia regularne?</vt:lpstr>
      <vt:lpstr>Zastosowania wyrażeń regularnych</vt:lpstr>
      <vt:lpstr>Budowa wyrażenia</vt:lpstr>
      <vt:lpstr>Podstawowe znaki</vt:lpstr>
      <vt:lpstr>Kwantyfikatory</vt:lpstr>
      <vt:lpstr>Trudności z testowaniem poprawności?</vt:lpstr>
      <vt:lpstr>Wyrażenia regularne w C++</vt:lpstr>
      <vt:lpstr>Przykład</vt:lpstr>
      <vt:lpstr>Skład biblioteki &lt;regex&gt;</vt:lpstr>
      <vt:lpstr>Skład biblioteki &lt;regex&gt;</vt:lpstr>
      <vt:lpstr>Przykład</vt:lpstr>
      <vt:lpstr>Przykład</vt:lpstr>
      <vt:lpstr>Przykład – liczby rzymskie</vt:lpstr>
      <vt:lpstr>Przykład – liczby rzymskie</vt:lpstr>
      <vt:lpstr>Przykład – adresy IP</vt:lpstr>
      <vt:lpstr>Podsumowując</vt:lpstr>
      <vt:lpstr>Wyrażenia Regularne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Wyrażenia Regularne</dc:title>
  <dc:creator>Michał Czyż (mc305963)</dc:creator>
  <cp:lastModifiedBy>Michał Czyż (mc305963)</cp:lastModifiedBy>
  <cp:revision>1</cp:revision>
  <dcterms:created xsi:type="dcterms:W3CDTF">2024-03-14T19:00:41Z</dcterms:created>
  <dcterms:modified xsi:type="dcterms:W3CDTF">2024-03-20T14:08:27Z</dcterms:modified>
</cp:coreProperties>
</file>