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0" r:id="rId6"/>
    <p:sldId id="269" r:id="rId7"/>
    <p:sldId id="261" r:id="rId8"/>
    <p:sldId id="270" r:id="rId9"/>
    <p:sldId id="263" r:id="rId10"/>
    <p:sldId id="266" r:id="rId11"/>
    <p:sldId id="264" r:id="rId12"/>
    <p:sldId id="265" r:id="rId13"/>
    <p:sldId id="262" r:id="rId14"/>
    <p:sldId id="257" r:id="rId15"/>
    <p:sldId id="267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BB7B9-0E4C-4C47-A3BE-FB396EB9C4F7}" v="36" dt="2024-05-13T18:11:18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Czyż (mc305963)" userId="eef4061a-bf7a-491b-9e7e-4049c8e57d32" providerId="ADAL" clId="{858BB7B9-0E4C-4C47-A3BE-FB396EB9C4F7}"/>
    <pc:docChg chg="undo custSel addSld delSld modSld sldOrd">
      <pc:chgData name="Michał Czyż (mc305963)" userId="eef4061a-bf7a-491b-9e7e-4049c8e57d32" providerId="ADAL" clId="{858BB7B9-0E4C-4C47-A3BE-FB396EB9C4F7}" dt="2024-05-15T09:10:11.883" v="2175" actId="208"/>
      <pc:docMkLst>
        <pc:docMk/>
      </pc:docMkLst>
      <pc:sldChg chg="add">
        <pc:chgData name="Michał Czyż (mc305963)" userId="eef4061a-bf7a-491b-9e7e-4049c8e57d32" providerId="ADAL" clId="{858BB7B9-0E4C-4C47-A3BE-FB396EB9C4F7}" dt="2024-05-13T11:06:31.429" v="0"/>
        <pc:sldMkLst>
          <pc:docMk/>
          <pc:sldMk cId="211776216" sldId="257"/>
        </pc:sldMkLst>
      </pc:sldChg>
      <pc:sldChg chg="addSp delSp modSp new mod">
        <pc:chgData name="Michał Czyż (mc305963)" userId="eef4061a-bf7a-491b-9e7e-4049c8e57d32" providerId="ADAL" clId="{858BB7B9-0E4C-4C47-A3BE-FB396EB9C4F7}" dt="2024-05-13T13:33:04.978" v="790" actId="1076"/>
        <pc:sldMkLst>
          <pc:docMk/>
          <pc:sldMk cId="1718029746" sldId="258"/>
        </pc:sldMkLst>
        <pc:spChg chg="mod">
          <ac:chgData name="Michał Czyż (mc305963)" userId="eef4061a-bf7a-491b-9e7e-4049c8e57d32" providerId="ADAL" clId="{858BB7B9-0E4C-4C47-A3BE-FB396EB9C4F7}" dt="2024-05-13T12:17:08.668" v="24" actId="20577"/>
          <ac:spMkLst>
            <pc:docMk/>
            <pc:sldMk cId="1718029746" sldId="258"/>
            <ac:spMk id="2" creationId="{F1C6F310-6FE0-0353-702C-5B0F36A60B3C}"/>
          </ac:spMkLst>
        </pc:spChg>
        <pc:spChg chg="mod">
          <ac:chgData name="Michał Czyż (mc305963)" userId="eef4061a-bf7a-491b-9e7e-4049c8e57d32" providerId="ADAL" clId="{858BB7B9-0E4C-4C47-A3BE-FB396EB9C4F7}" dt="2024-05-13T13:23:16.251" v="752" actId="20577"/>
          <ac:spMkLst>
            <pc:docMk/>
            <pc:sldMk cId="1718029746" sldId="258"/>
            <ac:spMk id="3" creationId="{5495C312-97A0-61F6-FF96-463A8ABE2C6F}"/>
          </ac:spMkLst>
        </pc:spChg>
        <pc:spChg chg="add mod">
          <ac:chgData name="Michał Czyż (mc305963)" userId="eef4061a-bf7a-491b-9e7e-4049c8e57d32" providerId="ADAL" clId="{858BB7B9-0E4C-4C47-A3BE-FB396EB9C4F7}" dt="2024-05-13T13:33:04.978" v="790" actId="1076"/>
          <ac:spMkLst>
            <pc:docMk/>
            <pc:sldMk cId="1718029746" sldId="258"/>
            <ac:spMk id="11" creationId="{ADC1BDAF-46EC-614A-CBD3-D9168358873B}"/>
          </ac:spMkLst>
        </pc:spChg>
        <pc:picChg chg="add del mod">
          <ac:chgData name="Michał Czyż (mc305963)" userId="eef4061a-bf7a-491b-9e7e-4049c8e57d32" providerId="ADAL" clId="{858BB7B9-0E4C-4C47-A3BE-FB396EB9C4F7}" dt="2024-05-13T13:18:50.051" v="527" actId="21"/>
          <ac:picMkLst>
            <pc:docMk/>
            <pc:sldMk cId="1718029746" sldId="258"/>
            <ac:picMk id="5" creationId="{DB7781D7-B6B8-3676-39D4-7B6C554012D4}"/>
          </ac:picMkLst>
        </pc:picChg>
        <pc:picChg chg="add mod">
          <ac:chgData name="Michał Czyż (mc305963)" userId="eef4061a-bf7a-491b-9e7e-4049c8e57d32" providerId="ADAL" clId="{858BB7B9-0E4C-4C47-A3BE-FB396EB9C4F7}" dt="2024-05-13T13:21:48.385" v="708"/>
          <ac:picMkLst>
            <pc:docMk/>
            <pc:sldMk cId="1718029746" sldId="258"/>
            <ac:picMk id="7" creationId="{B3E34058-642E-4CAB-E625-253F5CC87C2E}"/>
          </ac:picMkLst>
        </pc:picChg>
        <pc:picChg chg="add mod">
          <ac:chgData name="Michał Czyż (mc305963)" userId="eef4061a-bf7a-491b-9e7e-4049c8e57d32" providerId="ADAL" clId="{858BB7B9-0E4C-4C47-A3BE-FB396EB9C4F7}" dt="2024-05-13T13:22:33.082" v="718"/>
          <ac:picMkLst>
            <pc:docMk/>
            <pc:sldMk cId="1718029746" sldId="258"/>
            <ac:picMk id="9" creationId="{6E424EDC-2EB0-63BF-F663-0C256DCE42E9}"/>
          </ac:picMkLst>
        </pc:picChg>
      </pc:sldChg>
      <pc:sldChg chg="addSp delSp modSp add mod">
        <pc:chgData name="Michał Czyż (mc305963)" userId="eef4061a-bf7a-491b-9e7e-4049c8e57d32" providerId="ADAL" clId="{858BB7B9-0E4C-4C47-A3BE-FB396EB9C4F7}" dt="2024-05-13T18:00:31.970" v="1009" actId="1076"/>
        <pc:sldMkLst>
          <pc:docMk/>
          <pc:sldMk cId="3049689299" sldId="259"/>
        </pc:sldMkLst>
        <pc:spChg chg="mod">
          <ac:chgData name="Michał Czyż (mc305963)" userId="eef4061a-bf7a-491b-9e7e-4049c8e57d32" providerId="ADAL" clId="{858BB7B9-0E4C-4C47-A3BE-FB396EB9C4F7}" dt="2024-05-13T12:18:05.572" v="50" actId="20577"/>
          <ac:spMkLst>
            <pc:docMk/>
            <pc:sldMk cId="3049689299" sldId="259"/>
            <ac:spMk id="2" creationId="{F1C6F310-6FE0-0353-702C-5B0F36A60B3C}"/>
          </ac:spMkLst>
        </pc:spChg>
        <pc:spChg chg="del">
          <ac:chgData name="Michał Czyż (mc305963)" userId="eef4061a-bf7a-491b-9e7e-4049c8e57d32" providerId="ADAL" clId="{858BB7B9-0E4C-4C47-A3BE-FB396EB9C4F7}" dt="2024-05-13T18:00:04.577" v="999"/>
          <ac:spMkLst>
            <pc:docMk/>
            <pc:sldMk cId="3049689299" sldId="259"/>
            <ac:spMk id="3" creationId="{5495C312-97A0-61F6-FF96-463A8ABE2C6F}"/>
          </ac:spMkLst>
        </pc:spChg>
        <pc:spChg chg="add mod">
          <ac:chgData name="Michał Czyż (mc305963)" userId="eef4061a-bf7a-491b-9e7e-4049c8e57d32" providerId="ADAL" clId="{858BB7B9-0E4C-4C47-A3BE-FB396EB9C4F7}" dt="2024-05-13T18:00:31.970" v="1009" actId="1076"/>
          <ac:spMkLst>
            <pc:docMk/>
            <pc:sldMk cId="3049689299" sldId="259"/>
            <ac:spMk id="7" creationId="{40D6C28B-819E-3A9E-2C9C-FCCAA90F0AE2}"/>
          </ac:spMkLst>
        </pc:spChg>
        <pc:picChg chg="add mod">
          <ac:chgData name="Michał Czyż (mc305963)" userId="eef4061a-bf7a-491b-9e7e-4049c8e57d32" providerId="ADAL" clId="{858BB7B9-0E4C-4C47-A3BE-FB396EB9C4F7}" dt="2024-05-13T18:00:11.009" v="1002" actId="14100"/>
          <ac:picMkLst>
            <pc:docMk/>
            <pc:sldMk cId="3049689299" sldId="259"/>
            <ac:picMk id="5" creationId="{67FBA6F7-0E15-3D39-FB54-02482FFAC8FD}"/>
          </ac:picMkLst>
        </pc:picChg>
      </pc:sldChg>
      <pc:sldChg chg="addSp delSp modSp new mod">
        <pc:chgData name="Michał Czyż (mc305963)" userId="eef4061a-bf7a-491b-9e7e-4049c8e57d32" providerId="ADAL" clId="{858BB7B9-0E4C-4C47-A3BE-FB396EB9C4F7}" dt="2024-05-15T09:09:49.027" v="2170" actId="208"/>
        <pc:sldMkLst>
          <pc:docMk/>
          <pc:sldMk cId="4239289465" sldId="260"/>
        </pc:sldMkLst>
        <pc:spChg chg="mod">
          <ac:chgData name="Michał Czyż (mc305963)" userId="eef4061a-bf7a-491b-9e7e-4049c8e57d32" providerId="ADAL" clId="{858BB7B9-0E4C-4C47-A3BE-FB396EB9C4F7}" dt="2024-05-13T12:18:36.884" v="79" actId="20577"/>
          <ac:spMkLst>
            <pc:docMk/>
            <pc:sldMk cId="4239289465" sldId="260"/>
            <ac:spMk id="2" creationId="{A65A86BF-EBC9-393E-9065-0784DBF5F362}"/>
          </ac:spMkLst>
        </pc:spChg>
        <pc:spChg chg="del">
          <ac:chgData name="Michał Czyż (mc305963)" userId="eef4061a-bf7a-491b-9e7e-4049c8e57d32" providerId="ADAL" clId="{858BB7B9-0E4C-4C47-A3BE-FB396EB9C4F7}" dt="2024-05-13T18:05:59.648" v="1013" actId="22"/>
          <ac:spMkLst>
            <pc:docMk/>
            <pc:sldMk cId="4239289465" sldId="260"/>
            <ac:spMk id="3" creationId="{3F15F28A-F5C2-AB19-5EDF-80E99A8AF4FA}"/>
          </ac:spMkLst>
        </pc:spChg>
        <pc:spChg chg="add del mod">
          <ac:chgData name="Michał Czyż (mc305963)" userId="eef4061a-bf7a-491b-9e7e-4049c8e57d32" providerId="ADAL" clId="{858BB7B9-0E4C-4C47-A3BE-FB396EB9C4F7}" dt="2024-05-15T08:56:58.469" v="2029" actId="22"/>
          <ac:spMkLst>
            <pc:docMk/>
            <pc:sldMk cId="4239289465" sldId="260"/>
            <ac:spMk id="4" creationId="{A40701E5-ADA2-A2C4-D453-BA436CA4E0E5}"/>
          </ac:spMkLst>
        </pc:spChg>
        <pc:spChg chg="add del mod">
          <ac:chgData name="Michał Czyż (mc305963)" userId="eef4061a-bf7a-491b-9e7e-4049c8e57d32" providerId="ADAL" clId="{858BB7B9-0E4C-4C47-A3BE-FB396EB9C4F7}" dt="2024-05-15T09:09:33.198" v="2168" actId="22"/>
          <ac:spMkLst>
            <pc:docMk/>
            <pc:sldMk cId="4239289465" sldId="260"/>
            <ac:spMk id="9" creationId="{B0979C5A-0E49-592E-9310-9FF722E612BF}"/>
          </ac:spMkLst>
        </pc:spChg>
        <pc:picChg chg="add del mod ord">
          <ac:chgData name="Michał Czyż (mc305963)" userId="eef4061a-bf7a-491b-9e7e-4049c8e57d32" providerId="ADAL" clId="{858BB7B9-0E4C-4C47-A3BE-FB396EB9C4F7}" dt="2024-05-15T08:56:39.082" v="2028" actId="478"/>
          <ac:picMkLst>
            <pc:docMk/>
            <pc:sldMk cId="4239289465" sldId="260"/>
            <ac:picMk id="5" creationId="{5F2A7770-DC46-C511-9782-C19E43B2AB4D}"/>
          </ac:picMkLst>
        </pc:picChg>
        <pc:picChg chg="add del mod ord">
          <ac:chgData name="Michał Czyż (mc305963)" userId="eef4061a-bf7a-491b-9e7e-4049c8e57d32" providerId="ADAL" clId="{858BB7B9-0E4C-4C47-A3BE-FB396EB9C4F7}" dt="2024-05-15T09:09:31.150" v="2165" actId="478"/>
          <ac:picMkLst>
            <pc:docMk/>
            <pc:sldMk cId="4239289465" sldId="260"/>
            <ac:picMk id="7" creationId="{B7A02F93-26D2-6A72-3924-7785E945EFF3}"/>
          </ac:picMkLst>
        </pc:picChg>
        <pc:picChg chg="add del">
          <ac:chgData name="Michał Czyż (mc305963)" userId="eef4061a-bf7a-491b-9e7e-4049c8e57d32" providerId="ADAL" clId="{858BB7B9-0E4C-4C47-A3BE-FB396EB9C4F7}" dt="2024-05-15T09:09:32.571" v="2167" actId="22"/>
          <ac:picMkLst>
            <pc:docMk/>
            <pc:sldMk cId="4239289465" sldId="260"/>
            <ac:picMk id="11" creationId="{884E93C5-5A98-0D81-619A-4061C418ABB3}"/>
          </ac:picMkLst>
        </pc:picChg>
        <pc:picChg chg="add mod ord">
          <ac:chgData name="Michał Czyż (mc305963)" userId="eef4061a-bf7a-491b-9e7e-4049c8e57d32" providerId="ADAL" clId="{858BB7B9-0E4C-4C47-A3BE-FB396EB9C4F7}" dt="2024-05-15T09:09:49.027" v="2170" actId="208"/>
          <ac:picMkLst>
            <pc:docMk/>
            <pc:sldMk cId="4239289465" sldId="260"/>
            <ac:picMk id="13" creationId="{156622E5-7E55-5CA7-31BD-323ECE121AE8}"/>
          </ac:picMkLst>
        </pc:picChg>
      </pc:sldChg>
      <pc:sldChg chg="addSp delSp modSp add mod">
        <pc:chgData name="Michał Czyż (mc305963)" userId="eef4061a-bf7a-491b-9e7e-4049c8e57d32" providerId="ADAL" clId="{858BB7B9-0E4C-4C47-A3BE-FB396EB9C4F7}" dt="2024-05-13T18:09:39.964" v="1030" actId="14100"/>
        <pc:sldMkLst>
          <pc:docMk/>
          <pc:sldMk cId="677595782" sldId="261"/>
        </pc:sldMkLst>
        <pc:spChg chg="mod">
          <ac:chgData name="Michał Czyż (mc305963)" userId="eef4061a-bf7a-491b-9e7e-4049c8e57d32" providerId="ADAL" clId="{858BB7B9-0E4C-4C47-A3BE-FB396EB9C4F7}" dt="2024-05-13T13:35:54.167" v="835" actId="20577"/>
          <ac:spMkLst>
            <pc:docMk/>
            <pc:sldMk cId="677595782" sldId="261"/>
            <ac:spMk id="2" creationId="{A65A86BF-EBC9-393E-9065-0784DBF5F362}"/>
          </ac:spMkLst>
        </pc:spChg>
        <pc:spChg chg="del">
          <ac:chgData name="Michał Czyż (mc305963)" userId="eef4061a-bf7a-491b-9e7e-4049c8e57d32" providerId="ADAL" clId="{858BB7B9-0E4C-4C47-A3BE-FB396EB9C4F7}" dt="2024-05-13T18:06:57.056" v="1019" actId="22"/>
          <ac:spMkLst>
            <pc:docMk/>
            <pc:sldMk cId="677595782" sldId="261"/>
            <ac:spMk id="3" creationId="{3F15F28A-F5C2-AB19-5EDF-80E99A8AF4FA}"/>
          </ac:spMkLst>
        </pc:spChg>
        <pc:spChg chg="add del mod">
          <ac:chgData name="Michał Czyż (mc305963)" userId="eef4061a-bf7a-491b-9e7e-4049c8e57d32" providerId="ADAL" clId="{858BB7B9-0E4C-4C47-A3BE-FB396EB9C4F7}" dt="2024-05-13T18:08:15.631" v="1026" actId="22"/>
          <ac:spMkLst>
            <pc:docMk/>
            <pc:sldMk cId="677595782" sldId="261"/>
            <ac:spMk id="7" creationId="{AA1B215F-34F8-47E8-D158-329022F07369}"/>
          </ac:spMkLst>
        </pc:spChg>
        <pc:spChg chg="add del mod">
          <ac:chgData name="Michał Czyż (mc305963)" userId="eef4061a-bf7a-491b-9e7e-4049c8e57d32" providerId="ADAL" clId="{858BB7B9-0E4C-4C47-A3BE-FB396EB9C4F7}" dt="2024-05-13T18:09:36.960" v="1029" actId="22"/>
          <ac:spMkLst>
            <pc:docMk/>
            <pc:sldMk cId="677595782" sldId="261"/>
            <ac:spMk id="13" creationId="{E60FC237-D252-C76E-57B2-6406A7D0D597}"/>
          </ac:spMkLst>
        </pc:spChg>
        <pc:picChg chg="add del mod ord modCrop">
          <ac:chgData name="Michał Czyż (mc305963)" userId="eef4061a-bf7a-491b-9e7e-4049c8e57d32" providerId="ADAL" clId="{858BB7B9-0E4C-4C47-A3BE-FB396EB9C4F7}" dt="2024-05-13T18:07:08.245" v="1021" actId="478"/>
          <ac:picMkLst>
            <pc:docMk/>
            <pc:sldMk cId="677595782" sldId="261"/>
            <ac:picMk id="5" creationId="{9D23AA4E-86AF-2619-29BA-4BFC8BD0EAF3}"/>
          </ac:picMkLst>
        </pc:picChg>
        <pc:picChg chg="add del mod ord">
          <ac:chgData name="Michał Czyż (mc305963)" userId="eef4061a-bf7a-491b-9e7e-4049c8e57d32" providerId="ADAL" clId="{858BB7B9-0E4C-4C47-A3BE-FB396EB9C4F7}" dt="2024-05-13T18:07:47.970" v="1025" actId="22"/>
          <ac:picMkLst>
            <pc:docMk/>
            <pc:sldMk cId="677595782" sldId="261"/>
            <ac:picMk id="9" creationId="{AC007E38-D2F2-C477-D530-FC3D6169DA3B}"/>
          </ac:picMkLst>
        </pc:picChg>
        <pc:picChg chg="add del mod ord">
          <ac:chgData name="Michał Czyż (mc305963)" userId="eef4061a-bf7a-491b-9e7e-4049c8e57d32" providerId="ADAL" clId="{858BB7B9-0E4C-4C47-A3BE-FB396EB9C4F7}" dt="2024-05-13T18:08:26.722" v="1028" actId="478"/>
          <ac:picMkLst>
            <pc:docMk/>
            <pc:sldMk cId="677595782" sldId="261"/>
            <ac:picMk id="11" creationId="{BFC436B6-F72E-57A8-C119-7CEA0AE7BAB6}"/>
          </ac:picMkLst>
        </pc:picChg>
        <pc:picChg chg="add mod ord">
          <ac:chgData name="Michał Czyż (mc305963)" userId="eef4061a-bf7a-491b-9e7e-4049c8e57d32" providerId="ADAL" clId="{858BB7B9-0E4C-4C47-A3BE-FB396EB9C4F7}" dt="2024-05-13T18:09:39.964" v="1030" actId="14100"/>
          <ac:picMkLst>
            <pc:docMk/>
            <pc:sldMk cId="677595782" sldId="261"/>
            <ac:picMk id="15" creationId="{CEC3295B-B72D-5170-0595-D1E5E51E3AF1}"/>
          </ac:picMkLst>
        </pc:picChg>
      </pc:sldChg>
      <pc:sldChg chg="modSp new mod ord">
        <pc:chgData name="Michał Czyż (mc305963)" userId="eef4061a-bf7a-491b-9e7e-4049c8e57d32" providerId="ADAL" clId="{858BB7B9-0E4C-4C47-A3BE-FB396EB9C4F7}" dt="2024-05-13T18:27:08.572" v="2025" actId="20577"/>
        <pc:sldMkLst>
          <pc:docMk/>
          <pc:sldMk cId="3090670358" sldId="262"/>
        </pc:sldMkLst>
        <pc:spChg chg="mod">
          <ac:chgData name="Michał Czyż (mc305963)" userId="eef4061a-bf7a-491b-9e7e-4049c8e57d32" providerId="ADAL" clId="{858BB7B9-0E4C-4C47-A3BE-FB396EB9C4F7}" dt="2024-05-13T12:18:59.884" v="91" actId="20577"/>
          <ac:spMkLst>
            <pc:docMk/>
            <pc:sldMk cId="3090670358" sldId="262"/>
            <ac:spMk id="2" creationId="{BFE66FF7-527A-271A-69C7-CBDB5534F442}"/>
          </ac:spMkLst>
        </pc:spChg>
        <pc:spChg chg="mod">
          <ac:chgData name="Michał Czyż (mc305963)" userId="eef4061a-bf7a-491b-9e7e-4049c8e57d32" providerId="ADAL" clId="{858BB7B9-0E4C-4C47-A3BE-FB396EB9C4F7}" dt="2024-05-13T18:27:08.572" v="2025" actId="20577"/>
          <ac:spMkLst>
            <pc:docMk/>
            <pc:sldMk cId="3090670358" sldId="262"/>
            <ac:spMk id="3" creationId="{33E15F08-3AB2-EE16-3FA2-E21B472052EC}"/>
          </ac:spMkLst>
        </pc:spChg>
      </pc:sldChg>
      <pc:sldChg chg="addSp delSp modSp new mod">
        <pc:chgData name="Michał Czyż (mc305963)" userId="eef4061a-bf7a-491b-9e7e-4049c8e57d32" providerId="ADAL" clId="{858BB7B9-0E4C-4C47-A3BE-FB396EB9C4F7}" dt="2024-05-13T16:38:38.509" v="992" actId="207"/>
        <pc:sldMkLst>
          <pc:docMk/>
          <pc:sldMk cId="1385942498" sldId="263"/>
        </pc:sldMkLst>
        <pc:spChg chg="mod">
          <ac:chgData name="Michał Czyż (mc305963)" userId="eef4061a-bf7a-491b-9e7e-4049c8e57d32" providerId="ADAL" clId="{858BB7B9-0E4C-4C47-A3BE-FB396EB9C4F7}" dt="2024-05-13T12:19:22.876" v="118" actId="20577"/>
          <ac:spMkLst>
            <pc:docMk/>
            <pc:sldMk cId="1385942498" sldId="263"/>
            <ac:spMk id="2" creationId="{E9F26F00-C580-8AD8-1681-AAAB99D12ACA}"/>
          </ac:spMkLst>
        </pc:spChg>
        <pc:spChg chg="del">
          <ac:chgData name="Michał Czyż (mc305963)" userId="eef4061a-bf7a-491b-9e7e-4049c8e57d32" providerId="ADAL" clId="{858BB7B9-0E4C-4C47-A3BE-FB396EB9C4F7}" dt="2024-05-13T13:36:10.304" v="836" actId="478"/>
          <ac:spMkLst>
            <pc:docMk/>
            <pc:sldMk cId="1385942498" sldId="263"/>
            <ac:spMk id="3" creationId="{D66AAC39-06FB-7858-5AC4-B71F5DB4D46C}"/>
          </ac:spMkLst>
        </pc:spChg>
        <pc:spChg chg="add mod">
          <ac:chgData name="Michał Czyż (mc305963)" userId="eef4061a-bf7a-491b-9e7e-4049c8e57d32" providerId="ADAL" clId="{858BB7B9-0E4C-4C47-A3BE-FB396EB9C4F7}" dt="2024-05-13T16:38:38.509" v="992" actId="207"/>
          <ac:spMkLst>
            <pc:docMk/>
            <pc:sldMk cId="1385942498" sldId="263"/>
            <ac:spMk id="20" creationId="{DB1B7A9A-89D0-9A8D-DE74-94EB6D959A9E}"/>
          </ac:spMkLst>
        </pc:spChg>
        <pc:picChg chg="add mod">
          <ac:chgData name="Michał Czyż (mc305963)" userId="eef4061a-bf7a-491b-9e7e-4049c8e57d32" providerId="ADAL" clId="{858BB7B9-0E4C-4C47-A3BE-FB396EB9C4F7}" dt="2024-05-13T16:28:32.110" v="984" actId="14100"/>
          <ac:picMkLst>
            <pc:docMk/>
            <pc:sldMk cId="1385942498" sldId="263"/>
            <ac:picMk id="5" creationId="{0FC05632-C35D-FFE5-5367-7F95F314822E}"/>
          </ac:picMkLst>
        </pc:picChg>
        <pc:picChg chg="add mod">
          <ac:chgData name="Michał Czyż (mc305963)" userId="eef4061a-bf7a-491b-9e7e-4049c8e57d32" providerId="ADAL" clId="{858BB7B9-0E4C-4C47-A3BE-FB396EB9C4F7}" dt="2024-05-13T16:28:41.995" v="989" actId="1076"/>
          <ac:picMkLst>
            <pc:docMk/>
            <pc:sldMk cId="1385942498" sldId="263"/>
            <ac:picMk id="7" creationId="{88D46777-234D-9B0F-96D1-C9012258955F}"/>
          </ac:picMkLst>
        </pc:picChg>
        <pc:picChg chg="add mod">
          <ac:chgData name="Michał Czyż (mc305963)" userId="eef4061a-bf7a-491b-9e7e-4049c8e57d32" providerId="ADAL" clId="{858BB7B9-0E4C-4C47-A3BE-FB396EB9C4F7}" dt="2024-05-13T16:28:40.887" v="988" actId="1076"/>
          <ac:picMkLst>
            <pc:docMk/>
            <pc:sldMk cId="1385942498" sldId="263"/>
            <ac:picMk id="9" creationId="{6428B78B-9D1C-7C8D-CF2C-95BBA94C75C3}"/>
          </ac:picMkLst>
        </pc:picChg>
        <pc:picChg chg="add mod">
          <ac:chgData name="Michał Czyż (mc305963)" userId="eef4061a-bf7a-491b-9e7e-4049c8e57d32" providerId="ADAL" clId="{858BB7B9-0E4C-4C47-A3BE-FB396EB9C4F7}" dt="2024-05-13T16:28:39.172" v="987" actId="1076"/>
          <ac:picMkLst>
            <pc:docMk/>
            <pc:sldMk cId="1385942498" sldId="263"/>
            <ac:picMk id="11" creationId="{0374D328-0FE4-2FCB-98F8-F737F0333FE8}"/>
          </ac:picMkLst>
        </pc:picChg>
        <pc:picChg chg="add mod">
          <ac:chgData name="Michał Czyż (mc305963)" userId="eef4061a-bf7a-491b-9e7e-4049c8e57d32" providerId="ADAL" clId="{858BB7B9-0E4C-4C47-A3BE-FB396EB9C4F7}" dt="2024-05-13T16:28:18.032" v="974" actId="1076"/>
          <ac:picMkLst>
            <pc:docMk/>
            <pc:sldMk cId="1385942498" sldId="263"/>
            <ac:picMk id="13" creationId="{65297A3B-AEF5-89F7-1DFC-690750E501FA}"/>
          </ac:picMkLst>
        </pc:picChg>
        <pc:picChg chg="add mod">
          <ac:chgData name="Michał Czyż (mc305963)" userId="eef4061a-bf7a-491b-9e7e-4049c8e57d32" providerId="ADAL" clId="{858BB7B9-0E4C-4C47-A3BE-FB396EB9C4F7}" dt="2024-05-13T16:28:13.519" v="973" actId="1076"/>
          <ac:picMkLst>
            <pc:docMk/>
            <pc:sldMk cId="1385942498" sldId="263"/>
            <ac:picMk id="15" creationId="{2FCA0019-8DE6-7E3B-76BD-6672AB58DDC5}"/>
          </ac:picMkLst>
        </pc:picChg>
        <pc:picChg chg="add mod">
          <ac:chgData name="Michał Czyż (mc305963)" userId="eef4061a-bf7a-491b-9e7e-4049c8e57d32" providerId="ADAL" clId="{858BB7B9-0E4C-4C47-A3BE-FB396EB9C4F7}" dt="2024-05-13T13:39:11.167" v="879"/>
          <ac:picMkLst>
            <pc:docMk/>
            <pc:sldMk cId="1385942498" sldId="263"/>
            <ac:picMk id="17" creationId="{6518B7A5-50A4-EED2-C752-BCB3C8BFA2C9}"/>
          </ac:picMkLst>
        </pc:picChg>
        <pc:picChg chg="add mod">
          <ac:chgData name="Michał Czyż (mc305963)" userId="eef4061a-bf7a-491b-9e7e-4049c8e57d32" providerId="ADAL" clId="{858BB7B9-0E4C-4C47-A3BE-FB396EB9C4F7}" dt="2024-05-13T16:28:07.207" v="970" actId="1076"/>
          <ac:picMkLst>
            <pc:docMk/>
            <pc:sldMk cId="1385942498" sldId="263"/>
            <ac:picMk id="19" creationId="{3B4924AD-684B-64D1-5415-C38087CA3A7F}"/>
          </ac:picMkLst>
        </pc:picChg>
      </pc:sldChg>
      <pc:sldChg chg="modSp new mod">
        <pc:chgData name="Michał Czyż (mc305963)" userId="eef4061a-bf7a-491b-9e7e-4049c8e57d32" providerId="ADAL" clId="{858BB7B9-0E4C-4C47-A3BE-FB396EB9C4F7}" dt="2024-05-15T08:59:24.504" v="2131" actId="20577"/>
        <pc:sldMkLst>
          <pc:docMk/>
          <pc:sldMk cId="3629713132" sldId="264"/>
        </pc:sldMkLst>
        <pc:spChg chg="mod">
          <ac:chgData name="Michał Czyż (mc305963)" userId="eef4061a-bf7a-491b-9e7e-4049c8e57d32" providerId="ADAL" clId="{858BB7B9-0E4C-4C47-A3BE-FB396EB9C4F7}" dt="2024-05-13T12:19:37.563" v="140" actId="20577"/>
          <ac:spMkLst>
            <pc:docMk/>
            <pc:sldMk cId="3629713132" sldId="264"/>
            <ac:spMk id="2" creationId="{AC53398F-D6D9-4BCA-B871-43343CD13BE5}"/>
          </ac:spMkLst>
        </pc:spChg>
        <pc:spChg chg="mod">
          <ac:chgData name="Michał Czyż (mc305963)" userId="eef4061a-bf7a-491b-9e7e-4049c8e57d32" providerId="ADAL" clId="{858BB7B9-0E4C-4C47-A3BE-FB396EB9C4F7}" dt="2024-05-15T08:59:24.504" v="2131" actId="20577"/>
          <ac:spMkLst>
            <pc:docMk/>
            <pc:sldMk cId="3629713132" sldId="264"/>
            <ac:spMk id="3" creationId="{4FDD6F93-AABB-A5D9-905C-C0C9566D17C0}"/>
          </ac:spMkLst>
        </pc:spChg>
      </pc:sldChg>
      <pc:sldChg chg="modSp add mod">
        <pc:chgData name="Michał Czyż (mc305963)" userId="eef4061a-bf7a-491b-9e7e-4049c8e57d32" providerId="ADAL" clId="{858BB7B9-0E4C-4C47-A3BE-FB396EB9C4F7}" dt="2024-05-15T08:59:57.880" v="2164" actId="20577"/>
        <pc:sldMkLst>
          <pc:docMk/>
          <pc:sldMk cId="26709044" sldId="265"/>
        </pc:sldMkLst>
        <pc:spChg chg="mod">
          <ac:chgData name="Michał Czyż (mc305963)" userId="eef4061a-bf7a-491b-9e7e-4049c8e57d32" providerId="ADAL" clId="{858BB7B9-0E4C-4C47-A3BE-FB396EB9C4F7}" dt="2024-05-13T12:19:50.804" v="164" actId="20577"/>
          <ac:spMkLst>
            <pc:docMk/>
            <pc:sldMk cId="26709044" sldId="265"/>
            <ac:spMk id="2" creationId="{BFE66FF7-527A-271A-69C7-CBDB5534F442}"/>
          </ac:spMkLst>
        </pc:spChg>
        <pc:spChg chg="mod">
          <ac:chgData name="Michał Czyż (mc305963)" userId="eef4061a-bf7a-491b-9e7e-4049c8e57d32" providerId="ADAL" clId="{858BB7B9-0E4C-4C47-A3BE-FB396EB9C4F7}" dt="2024-05-15T08:59:57.880" v="2164" actId="20577"/>
          <ac:spMkLst>
            <pc:docMk/>
            <pc:sldMk cId="26709044" sldId="265"/>
            <ac:spMk id="3" creationId="{33E15F08-3AB2-EE16-3FA2-E21B472052EC}"/>
          </ac:spMkLst>
        </pc:spChg>
      </pc:sldChg>
      <pc:sldChg chg="addSp delSp modSp new mod">
        <pc:chgData name="Michał Czyż (mc305963)" userId="eef4061a-bf7a-491b-9e7e-4049c8e57d32" providerId="ADAL" clId="{858BB7B9-0E4C-4C47-A3BE-FB396EB9C4F7}" dt="2024-05-15T08:58:32.975" v="2035" actId="478"/>
        <pc:sldMkLst>
          <pc:docMk/>
          <pc:sldMk cId="3892656826" sldId="266"/>
        </pc:sldMkLst>
        <pc:spChg chg="mod">
          <ac:chgData name="Michał Czyż (mc305963)" userId="eef4061a-bf7a-491b-9e7e-4049c8e57d32" providerId="ADAL" clId="{858BB7B9-0E4C-4C47-A3BE-FB396EB9C4F7}" dt="2024-05-13T12:22:40.514" v="380" actId="20577"/>
          <ac:spMkLst>
            <pc:docMk/>
            <pc:sldMk cId="3892656826" sldId="266"/>
            <ac:spMk id="2" creationId="{B4D4478C-CE8A-985F-85E8-4DAE9A537C03}"/>
          </ac:spMkLst>
        </pc:spChg>
        <pc:spChg chg="del mod">
          <ac:chgData name="Michał Czyż (mc305963)" userId="eef4061a-bf7a-491b-9e7e-4049c8e57d32" providerId="ADAL" clId="{858BB7B9-0E4C-4C47-A3BE-FB396EB9C4F7}" dt="2024-05-15T08:58:32.975" v="2035" actId="478"/>
          <ac:spMkLst>
            <pc:docMk/>
            <pc:sldMk cId="3892656826" sldId="266"/>
            <ac:spMk id="3" creationId="{951AB916-8302-4976-4BEA-3C1056EC3B7F}"/>
          </ac:spMkLst>
        </pc:spChg>
        <pc:picChg chg="add mod modCrop">
          <ac:chgData name="Michał Czyż (mc305963)" userId="eef4061a-bf7a-491b-9e7e-4049c8e57d32" providerId="ADAL" clId="{858BB7B9-0E4C-4C47-A3BE-FB396EB9C4F7}" dt="2024-05-13T18:11:27.605" v="1039" actId="732"/>
          <ac:picMkLst>
            <pc:docMk/>
            <pc:sldMk cId="3892656826" sldId="266"/>
            <ac:picMk id="5" creationId="{25C49A1A-6870-E85F-4683-39396F94596E}"/>
          </ac:picMkLst>
        </pc:picChg>
      </pc:sldChg>
      <pc:sldChg chg="modSp new mod">
        <pc:chgData name="Michał Czyż (mc305963)" userId="eef4061a-bf7a-491b-9e7e-4049c8e57d32" providerId="ADAL" clId="{858BB7B9-0E4C-4C47-A3BE-FB396EB9C4F7}" dt="2024-05-13T13:40:08.695" v="894" actId="20577"/>
        <pc:sldMkLst>
          <pc:docMk/>
          <pc:sldMk cId="2627990844" sldId="267"/>
        </pc:sldMkLst>
        <pc:spChg chg="mod">
          <ac:chgData name="Michał Czyż (mc305963)" userId="eef4061a-bf7a-491b-9e7e-4049c8e57d32" providerId="ADAL" clId="{858BB7B9-0E4C-4C47-A3BE-FB396EB9C4F7}" dt="2024-05-13T13:00:08.920" v="489" actId="20577"/>
          <ac:spMkLst>
            <pc:docMk/>
            <pc:sldMk cId="2627990844" sldId="267"/>
            <ac:spMk id="2" creationId="{AFFDAF78-9BCD-7CF7-1347-6B09732BA8CA}"/>
          </ac:spMkLst>
        </pc:spChg>
        <pc:spChg chg="mod">
          <ac:chgData name="Michał Czyż (mc305963)" userId="eef4061a-bf7a-491b-9e7e-4049c8e57d32" providerId="ADAL" clId="{858BB7B9-0E4C-4C47-A3BE-FB396EB9C4F7}" dt="2024-05-13T13:40:08.695" v="894" actId="20577"/>
          <ac:spMkLst>
            <pc:docMk/>
            <pc:sldMk cId="2627990844" sldId="267"/>
            <ac:spMk id="3" creationId="{F07272CF-D192-58AB-D56F-454A011A07F6}"/>
          </ac:spMkLst>
        </pc:spChg>
      </pc:sldChg>
      <pc:sldChg chg="addSp delSp modSp new mod">
        <pc:chgData name="Michał Czyż (mc305963)" userId="eef4061a-bf7a-491b-9e7e-4049c8e57d32" providerId="ADAL" clId="{858BB7B9-0E4C-4C47-A3BE-FB396EB9C4F7}" dt="2024-05-13T13:33:14.526" v="793" actId="1076"/>
        <pc:sldMkLst>
          <pc:docMk/>
          <pc:sldMk cId="88685576" sldId="268"/>
        </pc:sldMkLst>
        <pc:spChg chg="mod">
          <ac:chgData name="Michał Czyż (mc305963)" userId="eef4061a-bf7a-491b-9e7e-4049c8e57d32" providerId="ADAL" clId="{858BB7B9-0E4C-4C47-A3BE-FB396EB9C4F7}" dt="2024-05-13T13:18:47.892" v="526" actId="20577"/>
          <ac:spMkLst>
            <pc:docMk/>
            <pc:sldMk cId="88685576" sldId="268"/>
            <ac:spMk id="2" creationId="{247B9B40-EEC6-E491-75A2-3CF79ADBCA03}"/>
          </ac:spMkLst>
        </pc:spChg>
        <pc:spChg chg="del">
          <ac:chgData name="Michał Czyż (mc305963)" userId="eef4061a-bf7a-491b-9e7e-4049c8e57d32" providerId="ADAL" clId="{858BB7B9-0E4C-4C47-A3BE-FB396EB9C4F7}" dt="2024-05-13T13:18:51.026" v="528"/>
          <ac:spMkLst>
            <pc:docMk/>
            <pc:sldMk cId="88685576" sldId="268"/>
            <ac:spMk id="3" creationId="{DA9DDA6D-0E76-2EA5-9B35-889F54BE542C}"/>
          </ac:spMkLst>
        </pc:spChg>
        <pc:spChg chg="add mod">
          <ac:chgData name="Michał Czyż (mc305963)" userId="eef4061a-bf7a-491b-9e7e-4049c8e57d32" providerId="ADAL" clId="{858BB7B9-0E4C-4C47-A3BE-FB396EB9C4F7}" dt="2024-05-13T13:33:14.526" v="793" actId="1076"/>
          <ac:spMkLst>
            <pc:docMk/>
            <pc:sldMk cId="88685576" sldId="268"/>
            <ac:spMk id="4" creationId="{89C9BE93-61E5-9EBF-A395-6989FD4DA67B}"/>
          </ac:spMkLst>
        </pc:spChg>
        <pc:picChg chg="add mod">
          <ac:chgData name="Michał Czyż (mc305963)" userId="eef4061a-bf7a-491b-9e7e-4049c8e57d32" providerId="ADAL" clId="{858BB7B9-0E4C-4C47-A3BE-FB396EB9C4F7}" dt="2024-05-13T13:33:10.603" v="791" actId="1076"/>
          <ac:picMkLst>
            <pc:docMk/>
            <pc:sldMk cId="88685576" sldId="268"/>
            <ac:picMk id="5" creationId="{DB7781D7-B6B8-3676-39D4-7B6C554012D4}"/>
          </ac:picMkLst>
        </pc:picChg>
      </pc:sldChg>
      <pc:sldChg chg="addSp delSp modSp new del mod">
        <pc:chgData name="Michał Czyż (mc305963)" userId="eef4061a-bf7a-491b-9e7e-4049c8e57d32" providerId="ADAL" clId="{858BB7B9-0E4C-4C47-A3BE-FB396EB9C4F7}" dt="2024-05-13T13:34:44.441" v="795" actId="47"/>
        <pc:sldMkLst>
          <pc:docMk/>
          <pc:sldMk cId="1178240148" sldId="269"/>
        </pc:sldMkLst>
        <pc:spChg chg="mod">
          <ac:chgData name="Michał Czyż (mc305963)" userId="eef4061a-bf7a-491b-9e7e-4049c8e57d32" providerId="ADAL" clId="{858BB7B9-0E4C-4C47-A3BE-FB396EB9C4F7}" dt="2024-05-13T13:24:16.827" v="783" actId="20577"/>
          <ac:spMkLst>
            <pc:docMk/>
            <pc:sldMk cId="1178240148" sldId="269"/>
            <ac:spMk id="2" creationId="{3A846050-5719-3965-EA44-648FBE8A5B15}"/>
          </ac:spMkLst>
        </pc:spChg>
        <pc:spChg chg="del">
          <ac:chgData name="Michał Czyż (mc305963)" userId="eef4061a-bf7a-491b-9e7e-4049c8e57d32" providerId="ADAL" clId="{858BB7B9-0E4C-4C47-A3BE-FB396EB9C4F7}" dt="2024-05-13T13:24:11.027" v="754"/>
          <ac:spMkLst>
            <pc:docMk/>
            <pc:sldMk cId="1178240148" sldId="269"/>
            <ac:spMk id="3" creationId="{15F2E670-0740-81CC-8560-DEFB04DAAFC2}"/>
          </ac:spMkLst>
        </pc:spChg>
        <pc:spChg chg="add mod">
          <ac:chgData name="Michał Czyż (mc305963)" userId="eef4061a-bf7a-491b-9e7e-4049c8e57d32" providerId="ADAL" clId="{858BB7B9-0E4C-4C47-A3BE-FB396EB9C4F7}" dt="2024-05-13T13:33:20.826" v="794" actId="478"/>
          <ac:spMkLst>
            <pc:docMk/>
            <pc:sldMk cId="1178240148" sldId="269"/>
            <ac:spMk id="7" creationId="{9A8DD5F9-F820-D447-C7BD-E1ABADAE6D8E}"/>
          </ac:spMkLst>
        </pc:spChg>
        <pc:picChg chg="add del mod">
          <ac:chgData name="Michał Czyż (mc305963)" userId="eef4061a-bf7a-491b-9e7e-4049c8e57d32" providerId="ADAL" clId="{858BB7B9-0E4C-4C47-A3BE-FB396EB9C4F7}" dt="2024-05-13T13:33:20.826" v="794" actId="478"/>
          <ac:picMkLst>
            <pc:docMk/>
            <pc:sldMk cId="1178240148" sldId="269"/>
            <ac:picMk id="5" creationId="{1F0D8A66-DED8-96D8-1291-9FD30A8807E9}"/>
          </ac:picMkLst>
        </pc:picChg>
      </pc:sldChg>
      <pc:sldChg chg="addSp delSp modSp add mod">
        <pc:chgData name="Michał Czyż (mc305963)" userId="eef4061a-bf7a-491b-9e7e-4049c8e57d32" providerId="ADAL" clId="{858BB7B9-0E4C-4C47-A3BE-FB396EB9C4F7}" dt="2024-05-15T09:10:11.883" v="2175" actId="208"/>
        <pc:sldMkLst>
          <pc:docMk/>
          <pc:sldMk cId="1302769396" sldId="269"/>
        </pc:sldMkLst>
        <pc:spChg chg="del">
          <ac:chgData name="Michał Czyż (mc305963)" userId="eef4061a-bf7a-491b-9e7e-4049c8e57d32" providerId="ADAL" clId="{858BB7B9-0E4C-4C47-A3BE-FB396EB9C4F7}" dt="2024-05-13T18:06:21.186" v="1015" actId="22"/>
          <ac:spMkLst>
            <pc:docMk/>
            <pc:sldMk cId="1302769396" sldId="269"/>
            <ac:spMk id="3" creationId="{3F15F28A-F5C2-AB19-5EDF-80E99A8AF4FA}"/>
          </ac:spMkLst>
        </pc:spChg>
        <pc:spChg chg="add del mod">
          <ac:chgData name="Michał Czyż (mc305963)" userId="eef4061a-bf7a-491b-9e7e-4049c8e57d32" providerId="ADAL" clId="{858BB7B9-0E4C-4C47-A3BE-FB396EB9C4F7}" dt="2024-05-15T08:57:14.378" v="2031" actId="22"/>
          <ac:spMkLst>
            <pc:docMk/>
            <pc:sldMk cId="1302769396" sldId="269"/>
            <ac:spMk id="4" creationId="{2BD46ADA-462F-FCC5-CB7E-C69C51C314ED}"/>
          </ac:spMkLst>
        </pc:spChg>
        <pc:spChg chg="add del mod">
          <ac:chgData name="Michał Czyż (mc305963)" userId="eef4061a-bf7a-491b-9e7e-4049c8e57d32" providerId="ADAL" clId="{858BB7B9-0E4C-4C47-A3BE-FB396EB9C4F7}" dt="2024-05-15T09:10:05.297" v="2172" actId="22"/>
          <ac:spMkLst>
            <pc:docMk/>
            <pc:sldMk cId="1302769396" sldId="269"/>
            <ac:spMk id="9" creationId="{34D97FEC-080B-B196-690D-D645876B03BA}"/>
          </ac:spMkLst>
        </pc:spChg>
        <pc:picChg chg="add del mod ord">
          <ac:chgData name="Michał Czyż (mc305963)" userId="eef4061a-bf7a-491b-9e7e-4049c8e57d32" providerId="ADAL" clId="{858BB7B9-0E4C-4C47-A3BE-FB396EB9C4F7}" dt="2024-05-15T08:56:36.296" v="2027" actId="478"/>
          <ac:picMkLst>
            <pc:docMk/>
            <pc:sldMk cId="1302769396" sldId="269"/>
            <ac:picMk id="5" creationId="{9C138036-D378-0DF0-4127-B340AEC20268}"/>
          </ac:picMkLst>
        </pc:picChg>
        <pc:picChg chg="add del mod ord">
          <ac:chgData name="Michał Czyż (mc305963)" userId="eef4061a-bf7a-491b-9e7e-4049c8e57d32" providerId="ADAL" clId="{858BB7B9-0E4C-4C47-A3BE-FB396EB9C4F7}" dt="2024-05-15T09:09:51.965" v="2171" actId="478"/>
          <ac:picMkLst>
            <pc:docMk/>
            <pc:sldMk cId="1302769396" sldId="269"/>
            <ac:picMk id="7" creationId="{CCC050E4-A082-BA48-D08F-7DC2410D17C9}"/>
          </ac:picMkLst>
        </pc:picChg>
        <pc:picChg chg="add mod ord">
          <ac:chgData name="Michał Czyż (mc305963)" userId="eef4061a-bf7a-491b-9e7e-4049c8e57d32" providerId="ADAL" clId="{858BB7B9-0E4C-4C47-A3BE-FB396EB9C4F7}" dt="2024-05-15T09:10:11.883" v="2175" actId="208"/>
          <ac:picMkLst>
            <pc:docMk/>
            <pc:sldMk cId="1302769396" sldId="269"/>
            <ac:picMk id="11" creationId="{711AB46C-2372-4C7C-7177-5A4EBB8B43C8}"/>
          </ac:picMkLst>
        </pc:picChg>
      </pc:sldChg>
      <pc:sldChg chg="add del">
        <pc:chgData name="Michał Czyż (mc305963)" userId="eef4061a-bf7a-491b-9e7e-4049c8e57d32" providerId="ADAL" clId="{858BB7B9-0E4C-4C47-A3BE-FB396EB9C4F7}" dt="2024-05-13T18:06:32.786" v="1017" actId="47"/>
        <pc:sldMkLst>
          <pc:docMk/>
          <pc:sldMk cId="1020450716" sldId="270"/>
        </pc:sldMkLst>
      </pc:sldChg>
      <pc:sldChg chg="addSp delSp modSp add mod">
        <pc:chgData name="Michał Czyż (mc305963)" userId="eef4061a-bf7a-491b-9e7e-4049c8e57d32" providerId="ADAL" clId="{858BB7B9-0E4C-4C47-A3BE-FB396EB9C4F7}" dt="2024-05-13T18:10:45.708" v="1034" actId="14100"/>
        <pc:sldMkLst>
          <pc:docMk/>
          <pc:sldMk cId="2698875079" sldId="270"/>
        </pc:sldMkLst>
        <pc:spChg chg="add del mod">
          <ac:chgData name="Michał Czyż (mc305963)" userId="eef4061a-bf7a-491b-9e7e-4049c8e57d32" providerId="ADAL" clId="{858BB7B9-0E4C-4C47-A3BE-FB396EB9C4F7}" dt="2024-05-13T18:10:41.685" v="1033" actId="22"/>
          <ac:spMkLst>
            <pc:docMk/>
            <pc:sldMk cId="2698875079" sldId="270"/>
            <ac:spMk id="4" creationId="{A8F9B381-F1AE-8CD0-7B98-7A916B356CA5}"/>
          </ac:spMkLst>
        </pc:spChg>
        <pc:picChg chg="add mod ord">
          <ac:chgData name="Michał Czyż (mc305963)" userId="eef4061a-bf7a-491b-9e7e-4049c8e57d32" providerId="ADAL" clId="{858BB7B9-0E4C-4C47-A3BE-FB396EB9C4F7}" dt="2024-05-13T18:10:45.708" v="1034" actId="14100"/>
          <ac:picMkLst>
            <pc:docMk/>
            <pc:sldMk cId="2698875079" sldId="270"/>
            <ac:picMk id="6" creationId="{ED7ABAD8-14AE-D806-BD78-056D6C01AC3D}"/>
          </ac:picMkLst>
        </pc:picChg>
        <pc:picChg chg="del">
          <ac:chgData name="Michał Czyż (mc305963)" userId="eef4061a-bf7a-491b-9e7e-4049c8e57d32" providerId="ADAL" clId="{858BB7B9-0E4C-4C47-A3BE-FB396EB9C4F7}" dt="2024-05-13T18:09:45.177" v="1032" actId="478"/>
          <ac:picMkLst>
            <pc:docMk/>
            <pc:sldMk cId="2698875079" sldId="270"/>
            <ac:picMk id="15" creationId="{CEC3295B-B72D-5170-0595-D1E5E51E3AF1}"/>
          </ac:picMkLst>
        </pc:picChg>
      </pc:sldChg>
      <pc:sldChg chg="add del">
        <pc:chgData name="Michał Czyż (mc305963)" userId="eef4061a-bf7a-491b-9e7e-4049c8e57d32" providerId="ADAL" clId="{858BB7B9-0E4C-4C47-A3BE-FB396EB9C4F7}" dt="2024-05-13T18:06:33.578" v="1018" actId="47"/>
        <pc:sldMkLst>
          <pc:docMk/>
          <pc:sldMk cId="16302863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5D31-F325-11B4-7D26-4AFE7C761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FBD9F-2529-8718-F26B-B51B4254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400AA-C833-6796-84A3-EB4A397C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37C7-AA9C-2959-41F9-60168E69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B418-265A-D81C-5B63-2F770EF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87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5047-48FC-40CD-C4E5-825BD88C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107E6-5E7E-F9D3-D147-723DB29DA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8343A-FC8F-8917-1A16-9E9D32C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9D1D-C4E4-8AFA-83F3-7CE543B3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0830-F53D-1CBC-8165-6581633C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274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AF158-19B8-DF8B-97DB-F232D99F9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4D421-3531-D8BD-45EC-C3DE07C4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CC73-14B2-61DF-5B28-F2A6B33E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B279-EC3E-07EF-79F4-D27CDF6E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295E-9512-9D17-B7DF-F239898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9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A3A4-48E2-B19C-BDD3-B1CC0AA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19C7-FC16-9B96-105D-4F4CF9E5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DAB4-CAC0-865D-5F27-FB79C771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5897-1E15-7F52-A043-92D032ED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5023-1D25-0777-09ED-92F58F0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DC46-BE76-A645-E630-A06975A9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CAE91-5CFB-CEFC-6D92-9EF89DCF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D8EC-59F8-811D-AC27-F629A397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C7F6-80ED-6073-C110-12BC98A3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7AB2-BB0C-3D61-8723-3B899B2C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602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96AE-1ED6-0783-CFE8-56CEF0A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7340-B757-8526-029B-8228423D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922D8-0320-5F86-F8B7-DCF101A1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C9D0D-B400-7CF9-BB4C-2F7401A4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2296D-D0D2-0116-BBF2-14AA3C65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CA2E3-FFE6-2F4E-3137-1AB44EED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7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70CA-EF08-065C-026D-972A744D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A29E-7CD3-4EF5-1C2D-DBA1E8BD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C2A47-E1E6-7B16-A25C-6A916E7C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30AE-FA66-AE5A-ACED-15A8CE12E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0E7C7-EDE3-6EB4-CE79-87F982EB4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9DD1D-2CF2-39B2-6485-7FEE2B70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C2D1B-5A97-6C3F-8016-CE054E73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A092-6BF8-BCFD-7234-455228A9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BE34-8FFF-F26C-37C2-2E63AB5C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AF5ED-3424-025C-E971-518079F3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2C9D6-D6AA-AC50-FD2E-3D2FC01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2F7DC-8BBC-F4FE-4D76-E8C0A6DC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881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F22F-C6AD-14D9-68E8-DC5C53AE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0E7CF-E53D-ADBC-7B68-570D81FD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0A111-C400-9A0E-0692-5402362A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46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11DB-615E-37A2-BECC-5F633840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28CB-01D8-9141-078E-1BE94A30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BE4D-5A1C-AB83-6DBB-6EFCDC8B7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DE258-D2F9-45F1-5DCE-141DF4D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67AE-C2AF-B5F1-0679-6BAC776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4AD9F-BAF0-501E-1F9B-C6C9299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6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3B77-E169-4BC4-588C-BCEB27CB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44481-9819-B3AF-ED70-47DB16376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17B5E-E284-A257-743A-6ABDF2E1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4B33-0122-993F-7814-C40347C4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0F652-17D0-D5A7-BBC3-B40D41E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21F09-5941-35D1-E4B5-33A6B1F2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0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699D-3497-F60B-1C0C-2963E73A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D062-7414-7C86-4647-D427A0753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233E-5101-C97D-DA07-8BF74A07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19274-8FE6-4F2A-9859-937CC5AED5CC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2FA9-7C4E-458D-74EA-AA8EB87A3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7EA7-BA42-2818-3DB0-D1F80F862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77213-F7A1-41FD-A9C7-B64A29F4D2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?p=11" TargetMode="External"/><Relationship Id="rId2" Type="http://schemas.openxmlformats.org/officeDocument/2006/relationships/hyperlink" Target="https://nexocode.com/blog/posts/definitive-guide-to-nl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%2B%2B" TargetMode="External"/><Relationship Id="rId4" Type="http://schemas.openxmlformats.org/officeDocument/2006/relationships/hyperlink" Target="https://vmssoftware.com/products/zeromq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xocode.com/blog/posts/definitive-guide-to-nl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xocode.com/blog/posts/definitive-guide-to-nl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translation-of-languages-in-artificial-intelligenc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FFAA-E7E9-AF2F-BA15-C2B8E0D18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Platforma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9384-E35A-1B09-E82F-1A9C440CA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Przygotował Michał Czyż</a:t>
            </a:r>
          </a:p>
        </p:txBody>
      </p:sp>
    </p:spTree>
    <p:extLst>
      <p:ext uri="{BB962C8B-B14F-4D97-AF65-F5344CB8AC3E}">
        <p14:creationId xmlns:p14="http://schemas.microsoft.com/office/powerpoint/2010/main" val="220259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478C-CE8A-985F-85E8-4DAE9A53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Prezentacja prototypu na żywo</a:t>
            </a:r>
          </a:p>
        </p:txBody>
      </p:sp>
      <p:pic>
        <p:nvPicPr>
          <p:cNvPr id="5" name="Picture 4" descr="A cartoon of a dog sitting in a chair in front of a fire&#10;&#10;Description automatically generated">
            <a:extLst>
              <a:ext uri="{FF2B5EF4-FFF2-40B4-BE49-F238E27FC236}">
                <a16:creationId xmlns:a16="http://schemas.microsoft.com/office/drawing/2014/main" id="{25C49A1A-6870-E85F-4683-39396F9459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7" b="21481"/>
          <a:stretch/>
        </p:blipFill>
        <p:spPr>
          <a:xfrm>
            <a:off x="1524000" y="1511300"/>
            <a:ext cx="9144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5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398F-D6D9-4BCA-B871-43343CD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Plany na przyszłość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6F93-AABB-A5D9-905C-C0C9566D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niegotowych jeszcze modeli</a:t>
            </a:r>
          </a:p>
          <a:p>
            <a:r>
              <a:rPr lang="pl-PL" dirty="0"/>
              <a:t>Rozszerzenie API o resztę modeli</a:t>
            </a:r>
          </a:p>
          <a:p>
            <a:r>
              <a:rPr lang="pl-PL" dirty="0"/>
              <a:t>Dodanie Klucza API jako minimalny poziom zabezpieczeń</a:t>
            </a:r>
          </a:p>
          <a:p>
            <a:r>
              <a:rPr lang="pl-PL" dirty="0"/>
              <a:t>Rozbudowanie interfejsu graficznego</a:t>
            </a:r>
          </a:p>
          <a:p>
            <a:r>
              <a:rPr lang="pl-PL" dirty="0"/>
              <a:t>Dodanie elementów laboratorium</a:t>
            </a:r>
          </a:p>
          <a:p>
            <a:r>
              <a:rPr lang="pl-PL" dirty="0"/>
              <a:t>Implementacja klasyfikatora</a:t>
            </a:r>
          </a:p>
          <a:p>
            <a:r>
              <a:rPr lang="pl-PL" dirty="0"/>
              <a:t>Detekcja danych wrażliwych</a:t>
            </a:r>
          </a:p>
        </p:txBody>
      </p:sp>
    </p:spTree>
    <p:extLst>
      <p:ext uri="{BB962C8B-B14F-4D97-AF65-F5344CB8AC3E}">
        <p14:creationId xmlns:p14="http://schemas.microsoft.com/office/powerpoint/2010/main" val="36297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6FF7-527A-271A-69C7-CBDB5534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Elementy z laboratorium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5F08-3AB2-EE16-3FA2-E21B4720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Już używane:</a:t>
            </a:r>
          </a:p>
          <a:p>
            <a:r>
              <a:rPr lang="pl-PL" dirty="0"/>
              <a:t>Wyrażenia regularne</a:t>
            </a:r>
          </a:p>
          <a:p>
            <a:r>
              <a:rPr lang="pl-PL" dirty="0"/>
              <a:t>Wątki</a:t>
            </a:r>
          </a:p>
          <a:p>
            <a:r>
              <a:rPr lang="pl-PL" dirty="0"/>
              <a:t>Asynchroniczność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Wykorzystane w najbliższej przyszłości:</a:t>
            </a:r>
          </a:p>
          <a:p>
            <a:r>
              <a:rPr lang="pl-PL" dirty="0"/>
              <a:t>System plików</a:t>
            </a:r>
          </a:p>
          <a:p>
            <a:r>
              <a:rPr lang="pl-PL" dirty="0"/>
              <a:t>Koncepty</a:t>
            </a:r>
          </a:p>
        </p:txBody>
      </p:sp>
    </p:spTree>
    <p:extLst>
      <p:ext uri="{BB962C8B-B14F-4D97-AF65-F5344CB8AC3E}">
        <p14:creationId xmlns:p14="http://schemas.microsoft.com/office/powerpoint/2010/main" val="2670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6FF7-527A-271A-69C7-CBDB5534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5F08-3AB2-EE16-3FA2-E21B4720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NLP jest znacznie szybsze od dużych modeli językowych, a pozwala na uzyskanie równie dobrych rezultatów</a:t>
            </a:r>
          </a:p>
          <a:p>
            <a:r>
              <a:rPr lang="pl-PL" dirty="0"/>
              <a:t>Komunikacja pomiędzy aplikacjami ma dość stromą krzywą zrozumienia</a:t>
            </a:r>
          </a:p>
          <a:p>
            <a:r>
              <a:rPr lang="pl-PL" dirty="0"/>
              <a:t>Tłumaczenie maszynowe jest bardzo ciekawe i ukazuje jak komputery rozumieją nasz język i jakich metod używają do </a:t>
            </a:r>
            <a:r>
              <a:rPr lang="pl-PL"/>
              <a:t>dobrej translacji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067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FFAA-E7E9-AF2F-BA15-C2B8E0D18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Platforma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F9384-E35A-1B09-E82F-1A9C440CA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Przygotował Michał Czyż</a:t>
            </a:r>
          </a:p>
        </p:txBody>
      </p:sp>
    </p:spTree>
    <p:extLst>
      <p:ext uri="{BB962C8B-B14F-4D97-AF65-F5344CB8AC3E}">
        <p14:creationId xmlns:p14="http://schemas.microsoft.com/office/powerpoint/2010/main" val="21177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AF78-9BCD-7CF7-1347-6B09732B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72CF-D192-58AB-D56F-454A011A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https://nexocode.com/blog/posts/definitive-guide-to-nlp/</a:t>
            </a:r>
            <a:endParaRPr lang="pl-PL" dirty="0"/>
          </a:p>
          <a:p>
            <a:r>
              <a:rPr lang="pl-PL" dirty="0">
                <a:hlinkClick r:id="rId3"/>
              </a:rPr>
              <a:t>https://huggingface.co/blog?p=11</a:t>
            </a:r>
            <a:endParaRPr lang="pl-PL" dirty="0"/>
          </a:p>
          <a:p>
            <a:r>
              <a:rPr lang="pl-PL" dirty="0">
                <a:hlinkClick r:id="rId4"/>
              </a:rPr>
              <a:t>https://vmssoftware.com/products/zeromq/</a:t>
            </a:r>
            <a:endParaRPr lang="pl-PL" dirty="0"/>
          </a:p>
          <a:p>
            <a:r>
              <a:rPr lang="pl-PL" dirty="0">
                <a:hlinkClick r:id="rId5"/>
              </a:rPr>
              <a:t>https://en.wikipedia.org/wiki/C%2B%2B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79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F310-6FE0-0353-702C-5B0F36A6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NLP?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C312-97A0-61F6-FF96-463A8ABE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1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NLP – Dziedzina zajmująca się przetwarzaniem języka naturalnego</a:t>
            </a:r>
          </a:p>
          <a:p>
            <a:pPr marL="0" indent="0">
              <a:buNone/>
            </a:pPr>
            <a:endParaRPr lang="pl-PL" sz="3600" dirty="0"/>
          </a:p>
        </p:txBody>
      </p:sp>
      <p:pic>
        <p:nvPicPr>
          <p:cNvPr id="9" name="Picture 8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6E424EDC-2EB0-63BF-F663-0C256DCE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11" y="321673"/>
            <a:ext cx="6905170" cy="6214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C1BDAF-46EC-614A-CBD3-D9168358873B}"/>
              </a:ext>
            </a:extLst>
          </p:cNvPr>
          <p:cNvSpPr txBox="1"/>
          <p:nvPr/>
        </p:nvSpPr>
        <p:spPr>
          <a:xfrm>
            <a:off x="6324600" y="6142130"/>
            <a:ext cx="586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hlinkClick r:id="rId3"/>
              </a:rPr>
              <a:t>https://nexocode.com/blog/posts/definitive-guide-to-nlp/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7180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9B40-EEC6-E491-75A2-3CF79AD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Natural Language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781D7-B6B8-3676-39D4-7B6C55401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1" y="1262550"/>
            <a:ext cx="9829798" cy="5439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C9BE93-61E5-9EBF-A395-6989FD4DA67B}"/>
              </a:ext>
            </a:extLst>
          </p:cNvPr>
          <p:cNvSpPr txBox="1"/>
          <p:nvPr/>
        </p:nvSpPr>
        <p:spPr>
          <a:xfrm>
            <a:off x="3765550" y="6492875"/>
            <a:ext cx="586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hlinkClick r:id="rId3"/>
              </a:rPr>
              <a:t>https://nexocode.com/blog/posts/definitive-guide-to-nlp/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8868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F310-6FE0-0353-702C-5B0F36A6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Tłumaczenie Maszynowe</a:t>
            </a:r>
          </a:p>
        </p:txBody>
      </p:sp>
      <p:pic>
        <p:nvPicPr>
          <p:cNvPr id="5" name="Content Placeholder 4" descr="A diagram of a machine translation system&#10;&#10;Description automatically generated">
            <a:extLst>
              <a:ext uri="{FF2B5EF4-FFF2-40B4-BE49-F238E27FC236}">
                <a16:creationId xmlns:a16="http://schemas.microsoft.com/office/drawing/2014/main" id="{67FBA6F7-0E15-3D39-FB54-02482FFA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394"/>
            <a:ext cx="10515600" cy="5257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6C28B-819E-3A9E-2C9C-FCCAA90F0AE2}"/>
              </a:ext>
            </a:extLst>
          </p:cNvPr>
          <p:cNvSpPr txBox="1"/>
          <p:nvPr/>
        </p:nvSpPr>
        <p:spPr>
          <a:xfrm>
            <a:off x="2603500" y="6550223"/>
            <a:ext cx="716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>
                <a:hlinkClick r:id="rId3"/>
              </a:rPr>
              <a:t>https://www.geeksforgeeks.org/machine-translation-of-languages-in-artificial-intelligence/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0496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86BF-EBC9-393E-9065-0784DBF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6622E5-7E55-5CA7-31BD-323ECE12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1" y="1267121"/>
            <a:ext cx="10325098" cy="546834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28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86BF-EBC9-393E-9065-0784DBF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Użytkownika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1AB46C-2372-4C7C-7177-5A4EBB8B4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0" y="1245687"/>
            <a:ext cx="11010900" cy="55112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76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86BF-EBC9-393E-9065-0784DBF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programowania aplikacji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EC3295B-B72D-5170-0595-D1E5E51E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449" y="1376462"/>
            <a:ext cx="8293102" cy="5249664"/>
          </a:xfrm>
        </p:spPr>
      </p:pic>
    </p:spTree>
    <p:extLst>
      <p:ext uri="{BB962C8B-B14F-4D97-AF65-F5344CB8AC3E}">
        <p14:creationId xmlns:p14="http://schemas.microsoft.com/office/powerpoint/2010/main" val="67759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86BF-EBC9-393E-9065-0784DBF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programowania aplikacji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7ABAD8-14AE-D806-BD78-056D6C01A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399" y="1364403"/>
            <a:ext cx="8331202" cy="5273782"/>
          </a:xfrm>
        </p:spPr>
      </p:pic>
    </p:spTree>
    <p:extLst>
      <p:ext uri="{BB962C8B-B14F-4D97-AF65-F5344CB8AC3E}">
        <p14:creationId xmlns:p14="http://schemas.microsoft.com/office/powerpoint/2010/main" val="26988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F00-C580-8AD8-1681-AAAB99D1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Wykorzystane Technologie</a:t>
            </a:r>
          </a:p>
        </p:txBody>
      </p:sp>
      <p:pic>
        <p:nvPicPr>
          <p:cNvPr id="5" name="Picture 4" descr="A hexagon with a white circle and white letters&#10;&#10;Description automatically generated">
            <a:extLst>
              <a:ext uri="{FF2B5EF4-FFF2-40B4-BE49-F238E27FC236}">
                <a16:creationId xmlns:a16="http://schemas.microsoft.com/office/drawing/2014/main" id="{0FC05632-C35D-FFE5-5367-7F95F3148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683279"/>
            <a:ext cx="2152670" cy="2418390"/>
          </a:xfrm>
          <a:prstGeom prst="rect">
            <a:avLst/>
          </a:prstGeom>
        </p:spPr>
      </p:pic>
      <p:pic>
        <p:nvPicPr>
          <p:cNvPr id="7" name="Picture 6" descr="A blue and yellow snake logo&#10;&#10;Description automatically generated">
            <a:extLst>
              <a:ext uri="{FF2B5EF4-FFF2-40B4-BE49-F238E27FC236}">
                <a16:creationId xmlns:a16="http://schemas.microsoft.com/office/drawing/2014/main" id="{88D46777-234D-9B0F-96D1-C90122589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95" y="1836274"/>
            <a:ext cx="2152670" cy="2357846"/>
          </a:xfrm>
          <a:prstGeom prst="rect">
            <a:avLst/>
          </a:prstGeom>
        </p:spPr>
      </p:pic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6428B78B-9D1C-7C8D-CF2C-95BBA94C7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0" y="1461805"/>
            <a:ext cx="2732315" cy="2732315"/>
          </a:xfrm>
          <a:prstGeom prst="rect">
            <a:avLst/>
          </a:prstGeom>
        </p:spPr>
      </p:pic>
      <p:pic>
        <p:nvPicPr>
          <p:cNvPr id="11" name="Picture 10" descr="A blue and black symbol&#10;&#10;Description automatically generated">
            <a:extLst>
              <a:ext uri="{FF2B5EF4-FFF2-40B4-BE49-F238E27FC236}">
                <a16:creationId xmlns:a16="http://schemas.microsoft.com/office/drawing/2014/main" id="{0374D328-0FE4-2FCB-98F8-F737F0333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55" y="1759289"/>
            <a:ext cx="2549242" cy="2316889"/>
          </a:xfrm>
          <a:prstGeom prst="rect">
            <a:avLst/>
          </a:prstGeom>
        </p:spPr>
      </p:pic>
      <p:pic>
        <p:nvPicPr>
          <p:cNvPr id="13" name="Picture 12" descr="A red letter m on a black background&#10;&#10;Description automatically generated">
            <a:extLst>
              <a:ext uri="{FF2B5EF4-FFF2-40B4-BE49-F238E27FC236}">
                <a16:creationId xmlns:a16="http://schemas.microsoft.com/office/drawing/2014/main" id="{65297A3B-AEF5-89F7-1DFC-690750E50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7" y="5203039"/>
            <a:ext cx="2892244" cy="907263"/>
          </a:xfrm>
          <a:prstGeom prst="rect">
            <a:avLst/>
          </a:prstGeom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CA0019-8DE6-7E3B-76BD-6672AB58D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754" y="4791279"/>
            <a:ext cx="4044909" cy="1730785"/>
          </a:xfrm>
          <a:prstGeom prst="rect">
            <a:avLst/>
          </a:prstGeom>
        </p:spPr>
      </p:pic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B4924AD-684B-64D1-5415-C38087CA3A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91" y="4613685"/>
            <a:ext cx="4171950" cy="20859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B7A9A-89D0-9A8D-DE74-94EB6D959A9E}"/>
              </a:ext>
            </a:extLst>
          </p:cNvPr>
          <p:cNvSpPr/>
          <p:nvPr/>
        </p:nvSpPr>
        <p:spPr>
          <a:xfrm>
            <a:off x="3661195" y="4019550"/>
            <a:ext cx="4581105" cy="109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594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218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Platforma NLP</vt:lpstr>
      <vt:lpstr>Czym jest NLP?</vt:lpstr>
      <vt:lpstr>Natural Language Processing</vt:lpstr>
      <vt:lpstr>Tłumaczenie Maszynowe</vt:lpstr>
      <vt:lpstr>Interfejs Użytkownika</vt:lpstr>
      <vt:lpstr>Interfejs Użytkownika</vt:lpstr>
      <vt:lpstr>Interfejs programowania aplikacji</vt:lpstr>
      <vt:lpstr>Interfejs programowania aplikacji</vt:lpstr>
      <vt:lpstr>Wykorzystane Technologie</vt:lpstr>
      <vt:lpstr>Prezentacja prototypu na żywo</vt:lpstr>
      <vt:lpstr>Plany na przyszłość</vt:lpstr>
      <vt:lpstr>Elementy z laboratorium</vt:lpstr>
      <vt:lpstr>Wnioski</vt:lpstr>
      <vt:lpstr>Platforma NLP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NLP</dc:title>
  <dc:creator>Michał Czyż (mc305963)</dc:creator>
  <cp:lastModifiedBy>Michał Czyż (mc305963)</cp:lastModifiedBy>
  <cp:revision>1</cp:revision>
  <dcterms:created xsi:type="dcterms:W3CDTF">2024-05-13T11:03:42Z</dcterms:created>
  <dcterms:modified xsi:type="dcterms:W3CDTF">2024-05-15T09:10:12Z</dcterms:modified>
</cp:coreProperties>
</file>