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63DD-BB0C-07A9-B87E-58316147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9B918-ACC1-0E02-A2E1-91BE6F3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2EA6-6866-45C9-BB26-0B8A42A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7A46-FB6A-9901-CD12-493654D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2C06-5495-100C-7716-2E3C2C4B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C90-67B0-BD54-265D-2D43F774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9CA7-763C-7519-5EA6-084FA179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7222-FC59-0577-4412-95862A0B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8D25-FAAB-025C-FA8D-44347097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AF73-5FC0-E72E-6944-3988D26B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4B918-3796-1891-8002-834EAB9AD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BA9E4-2D85-D230-5202-0E0DAD2B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680D-6E55-5434-6598-FE0ACEEE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665-9414-BB02-EE09-A89261A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6990-DC09-738B-13E9-12F8993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3E7A-88D9-95D9-4699-28B0F16E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7B78-9FF8-DE6F-3805-944978FB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60B-00AE-1143-E9D8-9C02C95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44D7-256C-EE93-63E8-682BEE75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6C3B-5F13-4320-1245-8644D029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27C7-D6DD-2293-60B1-655F37CC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4ABC-2B99-AC51-BA16-7AB852EA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6BE3-97B5-8E1F-E512-8EF4E03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1E5-8CC3-EF5D-2CC7-5A772624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695E-0BA6-1A34-E7E2-3B804C2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984F-DC5E-C3E2-62A8-77DA3E8E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098A-04C0-CAD3-63E7-BB374964C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8AD7A-20FA-2B9B-2128-36C7CECA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BC41-4B7D-B31F-EEEC-F822EF6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F950B-A8AB-F29F-E360-8BBC6D0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198B4-F9C1-AB42-77F0-FF9C2DFB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AF7A-38D9-7B6F-6AAA-A5F126CA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B6BF-8F0A-8715-BF98-CF8EAB9D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CE650-0C72-8F02-3888-4871E22E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23A31-4F18-0CB6-1D74-D55B55955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F4545-E541-52F8-391D-9F6576FC0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D5BA-281A-807F-4619-9EB8ADD1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DE61-8BD3-58F4-510F-BBEB5C24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C053-989B-5124-AB90-D00A0B4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3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B96-261B-306F-D843-3E0EC12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1ADED-6F3D-A977-8FB8-7D2F6C65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FDD83-6E5E-25F1-2131-0C14610B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97721-ACFB-4654-F136-D2B4146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AF35-3C79-8300-CEF7-89C36D7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9D3A-0DAE-96D6-CE81-C1E29436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63FE2-7B16-8FC4-EC1C-06778018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BAD-445D-5616-1523-DFADE241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0BAA-5197-DC4E-83DB-A4E54A22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BCA1-A988-39B6-9A36-C676A137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2246-B506-C569-2914-CD0B6A3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5300-2D83-AFF7-78BB-07AFFB96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ADDB-4C3D-5094-F92C-34483E82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010-4699-60D8-F77C-5CE2093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5E38F-C59B-3C1C-FEAD-D8D2C8B2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1549-6045-7577-E53B-A19F2D26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4C3A-C794-E566-257B-F2457C8F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2355-9DF0-68AC-D6AB-010EA719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5438-2CE9-D1E1-B7EB-18CACB3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E500B-58B6-879B-213A-4F6C0AAA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1697-D6EA-41FB-5B04-FEE01540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8FA5-D8D1-DFD9-E589-0D81ACF7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A7AA8-FD57-43E4-9A1E-64C1C4574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99CC-D14A-EDC9-6719-2C31F9C39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7D3A-A02B-6FCF-749D-D43180DB1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C16B5-6A25-4EB3-BD02-E6683594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6A4A-D209-35AD-7C6A-9796B5A50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Platforma</a:t>
            </a:r>
            <a:r>
              <a:rPr lang="en-US" dirty="0"/>
              <a:t>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0720-75CA-18D5-645F-73F7F40E4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Dawid Głąb</a:t>
            </a:r>
          </a:p>
        </p:txBody>
      </p:sp>
    </p:spTree>
    <p:extLst>
      <p:ext uri="{BB962C8B-B14F-4D97-AF65-F5344CB8AC3E}">
        <p14:creationId xmlns:p14="http://schemas.microsoft.com/office/powerpoint/2010/main" val="1515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84A-99EE-45F3-0D4A-C164FA6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pic>
        <p:nvPicPr>
          <p:cNvPr id="1026" name="Picture 2" descr="REST APIs Explained - 4 Components">
            <a:extLst>
              <a:ext uri="{FF2B5EF4-FFF2-40B4-BE49-F238E27FC236}">
                <a16:creationId xmlns:a16="http://schemas.microsoft.com/office/drawing/2014/main" id="{E01E5016-86F3-11C6-A8D9-9C1C816518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67" y="1825625"/>
            <a:ext cx="62088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7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7C9B-7589-5BE3-D04E-BC124D6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EA251-BEB0-BA3D-A65A-46E6A5C5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60952" cy="132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A2B56-5C98-F3BC-259C-7A852709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10488489" cy="11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9409-1F12-06E2-8277-64EEDD1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– Remote procedure 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C3034-E362-21E2-AE9E-63646070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Używane</a:t>
            </a:r>
            <a:r>
              <a:rPr lang="en-US" dirty="0"/>
              <a:t> do </a:t>
            </a:r>
            <a:r>
              <a:rPr lang="en-US" dirty="0" err="1"/>
              <a:t>wykonywania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serwis</a:t>
            </a:r>
            <a:r>
              <a:rPr lang="en-US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02764B-4D47-2422-0B15-CCD9E8BE4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62" y="1590262"/>
            <a:ext cx="4939436" cy="39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2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B5A8-F501-C445-1C33-028BDA3D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Majordomo Protocol -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25B6E2-DC11-0EEF-CE3A-F4D46AD66D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  <a:p>
            <a:r>
              <a:rPr lang="en-US" dirty="0"/>
              <a:t>Frame 0: Empty</a:t>
            </a:r>
          </a:p>
          <a:p>
            <a:r>
              <a:rPr lang="en-US" dirty="0"/>
              <a:t>Frame 1: “MDPC01”</a:t>
            </a:r>
          </a:p>
          <a:p>
            <a:r>
              <a:rPr lang="en-US" dirty="0"/>
              <a:t>Frame 2: Service name</a:t>
            </a:r>
          </a:p>
          <a:p>
            <a:r>
              <a:rPr lang="en-US" dirty="0"/>
              <a:t>Frames 3+: Body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61D2-5094-7C4E-D12E-A98C132DC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Reply</a:t>
            </a:r>
          </a:p>
          <a:p>
            <a:r>
              <a:rPr lang="en-US" dirty="0"/>
              <a:t>Frame 0: Empty</a:t>
            </a:r>
          </a:p>
          <a:p>
            <a:r>
              <a:rPr lang="en-US" dirty="0"/>
              <a:t>Frame 1: “MDPC01”</a:t>
            </a:r>
          </a:p>
          <a:p>
            <a:r>
              <a:rPr lang="en-US" dirty="0"/>
              <a:t>Frame 2: Service name</a:t>
            </a:r>
          </a:p>
          <a:p>
            <a:r>
              <a:rPr lang="en-US" dirty="0"/>
              <a:t>Frames 3+: Body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F83-6B1E-2B7B-A066-2157456B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Majordomo Protocol - Worker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FDB466-EE20-A7C5-AF58-9579D6A1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3851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468727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79990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62139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08686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368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Ready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Request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Reply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Heartbeat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Disconnect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0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“MDPW01”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“MDPW01”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“MDPW01”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“MDPW01”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“MDPW01”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7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1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7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3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3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401D7-276F-E7CB-D723-1C99B8BFE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Platforma</a:t>
            </a:r>
            <a:r>
              <a:rPr lang="en-US" dirty="0"/>
              <a:t> NLP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334CC7-0997-A1F7-711B-1D0FF7ECA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Dawid Głąb</a:t>
            </a:r>
          </a:p>
        </p:txBody>
      </p:sp>
    </p:spTree>
    <p:extLst>
      <p:ext uri="{BB962C8B-B14F-4D97-AF65-F5344CB8AC3E}">
        <p14:creationId xmlns:p14="http://schemas.microsoft.com/office/powerpoint/2010/main" val="243635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Platforma NLP</vt:lpstr>
      <vt:lpstr>WebApi</vt:lpstr>
      <vt:lpstr>Przykład</vt:lpstr>
      <vt:lpstr>RPC – Remote procedure call</vt:lpstr>
      <vt:lpstr>Majordomo Protocol - Client</vt:lpstr>
      <vt:lpstr>Majordomo Protocol - Worker</vt:lpstr>
      <vt:lpstr>Platforma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NLP</dc:title>
  <dc:creator>Dawid Głąb (dg306005)</dc:creator>
  <cp:lastModifiedBy>Dawid Głąb (dg306005)</cp:lastModifiedBy>
  <cp:revision>1</cp:revision>
  <dcterms:created xsi:type="dcterms:W3CDTF">2024-05-15T09:54:59Z</dcterms:created>
  <dcterms:modified xsi:type="dcterms:W3CDTF">2024-05-15T10:40:52Z</dcterms:modified>
</cp:coreProperties>
</file>