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707" r:id="rId1"/>
  </p:sldMasterIdLst>
  <p:notesMasterIdLst>
    <p:notesMasterId r:id="rId7"/>
  </p:notesMasterIdLst>
  <p:handoutMasterIdLst>
    <p:handoutMasterId r:id="rId8"/>
  </p:handoutMasterIdLst>
  <p:sldIdLst>
    <p:sldId id="811" r:id="rId2"/>
    <p:sldId id="928" r:id="rId3"/>
    <p:sldId id="939" r:id="rId4"/>
    <p:sldId id="929" r:id="rId5"/>
    <p:sldId id="941" r:id="rId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917" userDrawn="1">
          <p15:clr>
            <a:srgbClr val="A4A3A4"/>
          </p15:clr>
        </p15:guide>
        <p15:guide id="2" orient="horz" pos="22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0000"/>
    <a:srgbClr val="164F7E"/>
    <a:srgbClr val="0171DC"/>
    <a:srgbClr val="01376B"/>
    <a:srgbClr val="003867"/>
    <a:srgbClr val="FFFFFF"/>
    <a:srgbClr val="F26B43"/>
    <a:srgbClr val="002050"/>
    <a:srgbClr val="787878"/>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15" autoAdjust="0"/>
    <p:restoredTop sz="54011" autoAdjust="0"/>
  </p:normalViewPr>
  <p:slideViewPr>
    <p:cSldViewPr snapToGrid="0">
      <p:cViewPr varScale="1">
        <p:scale>
          <a:sx n="53" d="100"/>
          <a:sy n="53" d="100"/>
        </p:scale>
        <p:origin x="2292" y="44"/>
      </p:cViewPr>
      <p:guideLst>
        <p:guide pos="3917"/>
        <p:guide orient="horz" pos="2203"/>
      </p:guideLst>
    </p:cSldViewPr>
  </p:slideViewPr>
  <p:outlineViewPr>
    <p:cViewPr>
      <p:scale>
        <a:sx n="33" d="100"/>
        <a:sy n="33" d="100"/>
      </p:scale>
      <p:origin x="0" y="-1584"/>
    </p:cViewPr>
  </p:outlineViewPr>
  <p:notesTextViewPr>
    <p:cViewPr>
      <p:scale>
        <a:sx n="3" d="2"/>
        <a:sy n="3" d="2"/>
      </p:scale>
      <p:origin x="0" y="0"/>
    </p:cViewPr>
  </p:notesTextViewPr>
  <p:sorterViewPr>
    <p:cViewPr>
      <p:scale>
        <a:sx n="66" d="100"/>
        <a:sy n="66" d="100"/>
      </p:scale>
      <p:origin x="0" y="-19104"/>
    </p:cViewPr>
  </p:sorterViewPr>
  <p:notesViewPr>
    <p:cSldViewPr snapToGrid="0" showGuides="1">
      <p:cViewPr varScale="1">
        <p:scale>
          <a:sx n="65" d="100"/>
          <a:sy n="65" d="100"/>
        </p:scale>
        <p:origin x="2796"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Server and Cloud 2013 Template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8D34AC8-E01F-4FBF-B65F-21ABDE98B385}" type="datetime8">
              <a:rPr lang="en-US" smtClean="0">
                <a:latin typeface="Segoe UI" pitchFamily="34" charset="0"/>
              </a:rPr>
              <a:t>10/12/2016 8:07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64CFA94A-519F-445C-B30C-9E76FA6A2031}" type="datetime8">
              <a:rPr lang="en-US" smtClean="0"/>
              <a:t>10/12/2016 8:07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solidFill>
                  <a:prstClr val="black"/>
                </a:solidFill>
              </a:rPr>
              <a:pPr/>
              <a:t>10/12/2016 8:07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983629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7262" marR="0" lvl="1" indent="0" algn="l" defTabSz="931863"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2</a:t>
            </a:fld>
            <a:endParaRPr lang="en-US" dirty="0"/>
          </a:p>
        </p:txBody>
      </p:sp>
    </p:spTree>
    <p:extLst>
      <p:ext uri="{BB962C8B-B14F-4D97-AF65-F5344CB8AC3E}">
        <p14:creationId xmlns:p14="http://schemas.microsoft.com/office/powerpoint/2010/main" val="2756316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10/12/2016 1:27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885699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46920" rtl="0" eaLnBrk="0" fontAlgn="base" latinLnBrk="0" hangingPunct="0">
              <a:lnSpc>
                <a:spcPct val="100000"/>
              </a:lnSpc>
              <a:spcBef>
                <a:spcPct val="30000"/>
              </a:spcBef>
              <a:spcAft>
                <a:spcPts val="345"/>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10/12/2016 1:27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004916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10/12/2016 3:02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3649519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Photo_Option">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2" name="Rectangle 1"/>
          <p:cNvSpPr/>
          <p:nvPr/>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5761101" y="2145699"/>
            <a:ext cx="6400736" cy="1828800"/>
          </a:xfrm>
          <a:noFill/>
        </p:spPr>
        <p:txBody>
          <a:bodyPr lIns="146304" tIns="91440" rIns="146304" bIns="91440" anchor="t" anchorCtr="0"/>
          <a:lstStyle>
            <a:lvl1pPr>
              <a:defRPr sz="5400"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5759449" y="3974479"/>
            <a:ext cx="6402388" cy="1732583"/>
          </a:xfrm>
        </p:spPr>
        <p:txBody>
          <a:bodyPr tIns="109728" bIns="109728">
            <a:noAutofit/>
          </a:bodyPr>
          <a:lstStyle>
            <a:lvl1pPr marL="0" indent="0">
              <a:spcBef>
                <a:spcPts val="0"/>
              </a:spcBef>
              <a:buNone/>
              <a:defRPr sz="3200">
                <a:gradFill>
                  <a:gsLst>
                    <a:gs pos="64646">
                      <a:srgbClr val="FFFFFF"/>
                    </a:gs>
                    <a:gs pos="4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sp>
        <p:nvSpPr>
          <p:cNvPr id="7" name="Rectangle 6"/>
          <p:cNvSpPr/>
          <p:nvPr userDrawn="1"/>
        </p:nvSpPr>
        <p:spPr bwMode="auto">
          <a:xfrm>
            <a:off x="-629587" y="-223603"/>
            <a:ext cx="7972926" cy="7218128"/>
          </a:xfrm>
          <a:prstGeom prst="rect">
            <a:avLst/>
          </a:prstGeom>
          <a:gradFill flip="none" rotWithShape="1">
            <a:gsLst>
              <a:gs pos="0">
                <a:srgbClr val="02050D"/>
              </a:gs>
              <a:gs pos="100000">
                <a:srgbClr val="02050D">
                  <a:alpha val="0"/>
                </a:srgb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60330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741778"/>
            <a:ext cx="6477854" cy="1945148"/>
          </a:xfrm>
        </p:spPr>
        <p:txBody>
          <a:bodyPr/>
          <a:lstStyle>
            <a:lvl1pPr marL="0" indent="0">
              <a:spcBef>
                <a:spcPts val="1800"/>
              </a:spcBef>
              <a:buNone/>
              <a:defRPr sz="3600">
                <a:gradFill>
                  <a:gsLst>
                    <a:gs pos="1250">
                      <a:schemeClr val="tx1"/>
                    </a:gs>
                    <a:gs pos="99000">
                      <a:schemeClr val="tx1"/>
                    </a:gs>
                  </a:gsLst>
                  <a:lin ang="5400000" scaled="0"/>
                </a:gradFill>
              </a:defRPr>
            </a:lvl1pPr>
            <a:lvl2pPr marL="0" indent="0">
              <a:spcAft>
                <a:spcPts val="600"/>
              </a:spcAft>
              <a:buFontTx/>
              <a:buNone/>
              <a:defRPr sz="2000"/>
            </a:lvl2pPr>
            <a:lvl3pPr marL="228600" indent="0">
              <a:buNone/>
              <a:defRPr sz="1800"/>
            </a:lvl3pPr>
            <a:lvl4pPr marL="457200" indent="0">
              <a:buNone/>
              <a:defRPr sz="1600"/>
            </a:lvl4pPr>
            <a:lvl5pPr marL="685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303269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6477853" cy="917575"/>
          </a:xfrm>
        </p:spPr>
        <p:txBody>
          <a:bodyPr/>
          <a:lstStyle/>
          <a:p>
            <a:r>
              <a:rPr lang="en-US" dirty="0"/>
              <a:t>Click to edit Master title</a:t>
            </a:r>
          </a:p>
        </p:txBody>
      </p:sp>
      <p:sp>
        <p:nvSpPr>
          <p:cNvPr id="6" name="Text Placeholder 5"/>
          <p:cNvSpPr>
            <a:spLocks noGrp="1"/>
          </p:cNvSpPr>
          <p:nvPr>
            <p:ph type="body" sz="quarter" idx="10"/>
          </p:nvPr>
        </p:nvSpPr>
        <p:spPr>
          <a:xfrm>
            <a:off x="274638" y="1741778"/>
            <a:ext cx="6477854" cy="1945148"/>
          </a:xfrm>
        </p:spPr>
        <p:txBody>
          <a:bodyPr/>
          <a:lstStyle>
            <a:lvl1pPr marL="0" indent="0">
              <a:spcBef>
                <a:spcPts val="1800"/>
              </a:spcBef>
              <a:buNone/>
              <a:defRPr sz="3600">
                <a:solidFill>
                  <a:schemeClr val="accent1"/>
                </a:solidFill>
              </a:defRPr>
            </a:lvl1pPr>
            <a:lvl2pPr marL="0" indent="0">
              <a:spcAft>
                <a:spcPts val="600"/>
              </a:spcAft>
              <a:buFontTx/>
              <a:buNone/>
              <a:defRPr sz="2000"/>
            </a:lvl2pPr>
            <a:lvl3pPr marL="228600" indent="0">
              <a:buNone/>
              <a:defRPr sz="1800"/>
            </a:lvl3pPr>
            <a:lvl4pPr marL="457200" indent="0">
              <a:buNone/>
              <a:defRPr sz="1600"/>
            </a:lvl4pPr>
            <a:lvl5pPr marL="685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494253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2505860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0258101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49"/>
            <a:ext cx="7095980" cy="2037481"/>
          </a:xfrm>
        </p:spPr>
        <p:txBody>
          <a:bodyPr wrap="square">
            <a:spAutoFit/>
          </a:bodyPr>
          <a:lstStyle>
            <a:lvl1pPr>
              <a:defRPr sz="3600"/>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391044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058291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982111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950847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757715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068438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_Title Slide Photo_Option">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 y="-1"/>
            <a:ext cx="15436664" cy="8684366"/>
          </a:xfrm>
          <a:prstGeom prst="rect">
            <a:avLst/>
          </a:prstGeom>
        </p:spPr>
      </p:pic>
      <p:sp>
        <p:nvSpPr>
          <p:cNvPr id="2" name="Rectangle 1"/>
          <p:cNvSpPr/>
          <p:nvPr/>
        </p:nvSpPr>
        <p:spPr bwMode="auto">
          <a:xfrm>
            <a:off x="271398" y="2125663"/>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25663"/>
            <a:ext cx="6400736" cy="1828800"/>
          </a:xfrm>
          <a:noFill/>
        </p:spPr>
        <p:txBody>
          <a:bodyPr lIns="146304" tIns="91440" rIns="146304" bIns="91440" anchor="t" anchorCtr="0"/>
          <a:lstStyle>
            <a:lvl1pPr>
              <a:defRPr sz="5400"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43"/>
            <a:ext cx="6402388" cy="1732583"/>
          </a:xfrm>
        </p:spPr>
        <p:txBody>
          <a:bodyPr tIns="109728" bIns="109728">
            <a:noAutofit/>
          </a:bodyPr>
          <a:lstStyle>
            <a:lvl1pPr marL="0" indent="0">
              <a:spcBef>
                <a:spcPts val="0"/>
              </a:spcBef>
              <a:buNone/>
              <a:defRPr sz="3200">
                <a:gradFill>
                  <a:gsLst>
                    <a:gs pos="64646">
                      <a:srgbClr val="FFFFFF"/>
                    </a:gs>
                    <a:gs pos="45000">
                      <a:srgbClr val="FFFFFF"/>
                    </a:gs>
                  </a:gsLst>
                  <a:lin ang="5400000" scaled="0"/>
                </a:gradFill>
              </a:defRPr>
            </a:lvl1pPr>
          </a:lstStyle>
          <a:p>
            <a:pPr lvl="0"/>
            <a:r>
              <a:rPr lang="en-US" dirty="0"/>
              <a:t>Speaker Name</a:t>
            </a:r>
          </a:p>
        </p:txBody>
      </p:sp>
      <p:pic>
        <p:nvPicPr>
          <p:cNvPr id="7" name="Picture 6"/>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62597" y="6164262"/>
            <a:ext cx="1686560" cy="363259"/>
          </a:xfrm>
          <a:prstGeom prst="rect">
            <a:avLst/>
          </a:prstGeom>
        </p:spPr>
      </p:pic>
    </p:spTree>
    <p:extLst>
      <p:ext uri="{BB962C8B-B14F-4D97-AF65-F5344CB8AC3E}">
        <p14:creationId xmlns:p14="http://schemas.microsoft.com/office/powerpoint/2010/main" val="1410623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2340329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7360026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868775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821256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1712713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548849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12324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3164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99240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17841193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sp>
        <p:nvSpPr>
          <p:cNvPr id="10" name="Rectangle 9"/>
          <p:cNvSpPr/>
          <p:nvPr/>
        </p:nvSpPr>
        <p:spPr bwMode="auto">
          <a:xfrm>
            <a:off x="457200" y="479425"/>
            <a:ext cx="2101978" cy="401541"/>
          </a:xfrm>
          <a:prstGeom prst="rect">
            <a:avLst/>
          </a:prstGeom>
          <a:noFill/>
          <a:ln w="6350" cap="sq">
            <a:solidFill>
              <a:schemeClr val="tx1"/>
            </a:solidFill>
            <a:prstDash val="sysDash"/>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800" b="0" i="0" u="none" strike="noStrike" kern="1200" cap="none" spc="0" normalizeH="0" baseline="0" noProof="0" dirty="0">
                <a:ln>
                  <a:noFill/>
                </a:ln>
                <a:gradFill>
                  <a:gsLst>
                    <a:gs pos="51515">
                      <a:schemeClr val="tx1"/>
                    </a:gs>
                    <a:gs pos="43000">
                      <a:schemeClr val="tx1"/>
                    </a:gs>
                  </a:gsLst>
                  <a:lin ang="5400000" scaled="1"/>
                </a:gradFill>
                <a:effectLst/>
                <a:uLnTx/>
                <a:uFillTx/>
                <a:latin typeface="+mn-lt"/>
                <a:ea typeface="Segoe UI" pitchFamily="34" charset="0"/>
                <a:cs typeface="Segoe UI" pitchFamily="34" charset="0"/>
              </a:rPr>
              <a:t>Product logo</a:t>
            </a:r>
          </a:p>
        </p:txBody>
      </p:sp>
      <p:sp>
        <p:nvSpPr>
          <p:cNvPr id="11" name="Rectangle 10"/>
          <p:cNvSpPr/>
          <p:nvPr/>
        </p:nvSpPr>
        <p:spPr bwMode="auto">
          <a:xfrm>
            <a:off x="457200" y="880967"/>
            <a:ext cx="2101978" cy="277098"/>
          </a:xfrm>
          <a:prstGeom prst="rect">
            <a:avLst/>
          </a:prstGeom>
          <a:noFill/>
          <a:ln w="6350" cap="sq">
            <a:noFill/>
            <a:prstDash val="sysDot"/>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gradFill>
                  <a:gsLst>
                    <a:gs pos="51515">
                      <a:schemeClr val="tx1"/>
                    </a:gs>
                    <a:gs pos="43000">
                      <a:schemeClr val="tx1"/>
                    </a:gs>
                  </a:gsLst>
                  <a:lin ang="5400000" scaled="1"/>
                </a:gradFill>
                <a:effectLst/>
                <a:uLnTx/>
                <a:uFillTx/>
                <a:latin typeface="+mn-lt"/>
                <a:ea typeface="Segoe UI" pitchFamily="34" charset="0"/>
                <a:cs typeface="Segoe UI" pitchFamily="34" charset="0"/>
              </a:rPr>
              <a:t>Update on slide master</a:t>
            </a:r>
          </a:p>
        </p:txBody>
      </p:sp>
      <p:pic>
        <p:nvPicPr>
          <p:cNvPr id="7" name="Picture 6"/>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bwMode="invGray">
          <a:xfrm>
            <a:off x="455672" y="6149340"/>
            <a:ext cx="1702251" cy="365760"/>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invGray">
          <a:xfrm>
            <a:off x="457200" y="6149340"/>
            <a:ext cx="1707455" cy="365760"/>
          </a:xfrm>
          <a:prstGeom prst="rect">
            <a:avLst/>
          </a:prstGeom>
        </p:spPr>
      </p:pic>
      <p:sp>
        <p:nvSpPr>
          <p:cNvPr id="12" name="Rectangle 11"/>
          <p:cNvSpPr/>
          <p:nvPr userDrawn="1"/>
        </p:nvSpPr>
        <p:spPr bwMode="auto">
          <a:xfrm>
            <a:off x="457200" y="479425"/>
            <a:ext cx="2101978" cy="401541"/>
          </a:xfrm>
          <a:prstGeom prst="rect">
            <a:avLst/>
          </a:prstGeom>
          <a:noFill/>
          <a:ln w="6350" cap="sq">
            <a:solidFill>
              <a:schemeClr val="tx1"/>
            </a:solidFill>
            <a:prstDash val="sysDash"/>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800" b="0" i="0" u="none" strike="noStrike" kern="1200" cap="none" spc="0" normalizeH="0" baseline="0" noProof="0" dirty="0">
                <a:ln>
                  <a:noFill/>
                </a:ln>
                <a:gradFill>
                  <a:gsLst>
                    <a:gs pos="51515">
                      <a:srgbClr val="FFFFFF"/>
                    </a:gs>
                    <a:gs pos="43000">
                      <a:srgbClr val="FFFFFF"/>
                    </a:gs>
                  </a:gsLst>
                  <a:lin ang="5400000" scaled="1"/>
                </a:gradFill>
                <a:effectLst/>
                <a:uLnTx/>
                <a:uFillTx/>
                <a:latin typeface="Segoe UI"/>
                <a:ea typeface="Segoe UI" pitchFamily="34" charset="0"/>
                <a:cs typeface="Segoe UI" pitchFamily="34" charset="0"/>
              </a:rPr>
              <a:t>Product logo</a:t>
            </a:r>
          </a:p>
        </p:txBody>
      </p:sp>
      <p:sp>
        <p:nvSpPr>
          <p:cNvPr id="13" name="Rectangle 12"/>
          <p:cNvSpPr/>
          <p:nvPr userDrawn="1"/>
        </p:nvSpPr>
        <p:spPr bwMode="auto">
          <a:xfrm>
            <a:off x="457200" y="880967"/>
            <a:ext cx="2101978" cy="277098"/>
          </a:xfrm>
          <a:prstGeom prst="rect">
            <a:avLst/>
          </a:prstGeom>
          <a:noFill/>
          <a:ln w="6350" cap="sq">
            <a:noFill/>
            <a:prstDash val="sysDot"/>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gradFill>
                  <a:gsLst>
                    <a:gs pos="51515">
                      <a:srgbClr val="FFFFFF"/>
                    </a:gs>
                    <a:gs pos="43000">
                      <a:srgbClr val="FFFFFF"/>
                    </a:gs>
                  </a:gsLst>
                  <a:lin ang="5400000" scaled="1"/>
                </a:gradFill>
                <a:effectLst/>
                <a:uLnTx/>
                <a:uFillTx/>
                <a:latin typeface="Segoe UI"/>
                <a:ea typeface="Segoe UI" pitchFamily="34" charset="0"/>
                <a:cs typeface="Segoe UI" pitchFamily="34" charset="0"/>
              </a:rPr>
              <a:t>Update on slide master</a:t>
            </a:r>
          </a:p>
        </p:txBody>
      </p:sp>
    </p:spTree>
    <p:extLst>
      <p:ext uri="{BB962C8B-B14F-4D97-AF65-F5344CB8AC3E}">
        <p14:creationId xmlns:p14="http://schemas.microsoft.com/office/powerpoint/2010/main" val="22916808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7" name="Picture 6"/>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bwMode="invGray">
          <a:xfrm>
            <a:off x="464237" y="3145040"/>
            <a:ext cx="3278492" cy="704445"/>
          </a:xfrm>
          <a:prstGeom prst="rect">
            <a:avLst/>
          </a:prstGeom>
        </p:spPr>
      </p:pic>
    </p:spTree>
    <p:extLst>
      <p:ext uri="{BB962C8B-B14F-4D97-AF65-F5344CB8AC3E}">
        <p14:creationId xmlns:p14="http://schemas.microsoft.com/office/powerpoint/2010/main" val="151244274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654908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4" name="Text Placeholder 3"/>
          <p:cNvSpPr>
            <a:spLocks noGrp="1"/>
          </p:cNvSpPr>
          <p:nvPr>
            <p:ph type="body" sz="quarter" idx="11"/>
          </p:nvPr>
        </p:nvSpPr>
        <p:spPr>
          <a:xfrm>
            <a:off x="1162941" y="2337669"/>
            <a:ext cx="5056883" cy="627864"/>
          </a:xfrm>
        </p:spPr>
        <p:txBody>
          <a:bodyPr anchor="ctr"/>
          <a:lstStyle>
            <a:lvl1pPr marL="0" indent="0">
              <a:buNone/>
              <a:defRPr sz="3200"/>
            </a:lvl1pPr>
            <a:lvl2pPr marL="342900" indent="0">
              <a:buNone/>
              <a:defRPr/>
            </a:lvl2pPr>
            <a:lvl3pPr marL="571500" indent="0">
              <a:buNone/>
              <a:defRPr/>
            </a:lvl3pPr>
            <a:lvl4pPr marL="800100" indent="0">
              <a:buNone/>
              <a:defRPr/>
            </a:lvl4pPr>
            <a:lvl5pPr marL="1028700" indent="0">
              <a:buNone/>
              <a:defRPr/>
            </a:lvl5pPr>
          </a:lstStyle>
          <a:p>
            <a:pPr lvl="0"/>
            <a:r>
              <a:rPr lang="en-US" dirty="0"/>
              <a:t>Edit Master text styles</a:t>
            </a:r>
          </a:p>
        </p:txBody>
      </p:sp>
      <p:sp>
        <p:nvSpPr>
          <p:cNvPr id="6" name="Title 5"/>
          <p:cNvSpPr>
            <a:spLocks noGrp="1"/>
          </p:cNvSpPr>
          <p:nvPr>
            <p:ph type="title"/>
          </p:nvPr>
        </p:nvSpPr>
        <p:spPr>
          <a:xfrm>
            <a:off x="274639" y="295274"/>
            <a:ext cx="5763090" cy="1514261"/>
          </a:xfrm>
        </p:spPr>
        <p:txBody>
          <a:bodyPr>
            <a:spAutoFit/>
          </a:bodyPr>
          <a:lstStyle/>
          <a:p>
            <a:r>
              <a:rPr lang="en-US" dirty="0"/>
              <a:t>Click to edit Master title style</a:t>
            </a:r>
          </a:p>
        </p:txBody>
      </p:sp>
      <p:sp>
        <p:nvSpPr>
          <p:cNvPr id="10" name="Text Placeholder 3"/>
          <p:cNvSpPr>
            <a:spLocks noGrp="1"/>
          </p:cNvSpPr>
          <p:nvPr>
            <p:ph type="body" sz="quarter" idx="12"/>
          </p:nvPr>
        </p:nvSpPr>
        <p:spPr>
          <a:xfrm>
            <a:off x="1162941" y="3566665"/>
            <a:ext cx="5056883" cy="627864"/>
          </a:xfrm>
        </p:spPr>
        <p:txBody>
          <a:bodyPr anchor="ctr"/>
          <a:lstStyle>
            <a:lvl1pPr marL="0" indent="0">
              <a:buNone/>
              <a:defRPr sz="3200"/>
            </a:lvl1pPr>
            <a:lvl2pPr marL="342900" indent="0">
              <a:buNone/>
              <a:defRPr/>
            </a:lvl2pPr>
            <a:lvl3pPr marL="571500" indent="0">
              <a:buNone/>
              <a:defRPr/>
            </a:lvl3pPr>
            <a:lvl4pPr marL="800100" indent="0">
              <a:buNone/>
              <a:defRPr/>
            </a:lvl4pPr>
            <a:lvl5pPr marL="1028700" indent="0">
              <a:buNone/>
              <a:defRPr/>
            </a:lvl5pPr>
          </a:lstStyle>
          <a:p>
            <a:pPr lvl="0"/>
            <a:r>
              <a:rPr lang="en-US" dirty="0"/>
              <a:t>Edit Master text styles</a:t>
            </a:r>
          </a:p>
        </p:txBody>
      </p:sp>
      <p:sp>
        <p:nvSpPr>
          <p:cNvPr id="12" name="Text Placeholder 3"/>
          <p:cNvSpPr>
            <a:spLocks noGrp="1"/>
          </p:cNvSpPr>
          <p:nvPr>
            <p:ph type="body" sz="quarter" idx="13"/>
          </p:nvPr>
        </p:nvSpPr>
        <p:spPr>
          <a:xfrm>
            <a:off x="1162941" y="4795660"/>
            <a:ext cx="5056883" cy="627864"/>
          </a:xfrm>
        </p:spPr>
        <p:txBody>
          <a:bodyPr anchor="ctr"/>
          <a:lstStyle>
            <a:lvl1pPr marL="0" indent="0">
              <a:buNone/>
              <a:defRPr sz="3200"/>
            </a:lvl1pPr>
            <a:lvl2pPr marL="342900" indent="0">
              <a:buNone/>
              <a:defRPr/>
            </a:lvl2pPr>
            <a:lvl3pPr marL="571500" indent="0">
              <a:buNone/>
              <a:defRPr/>
            </a:lvl3pPr>
            <a:lvl4pPr marL="800100" indent="0">
              <a:buNone/>
              <a:defRPr/>
            </a:lvl4pPr>
            <a:lvl5pPr marL="1028700" indent="0">
              <a:buNone/>
              <a:defRPr/>
            </a:lvl5pPr>
          </a:lstStyle>
          <a:p>
            <a:pPr lvl="0"/>
            <a:r>
              <a:rPr lang="en-US" dirty="0"/>
              <a:t>Edit Master text styles</a:t>
            </a:r>
          </a:p>
        </p:txBody>
      </p:sp>
    </p:spTree>
    <p:extLst>
      <p:ext uri="{BB962C8B-B14F-4D97-AF65-F5344CB8AC3E}">
        <p14:creationId xmlns:p14="http://schemas.microsoft.com/office/powerpoint/2010/main" val="38698408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700"/>
                                        <p:tgtEl>
                                          <p:spTgt spid="4">
                                            <p:txEl>
                                              <p:pRg st="0" end="0"/>
                                            </p:txEl>
                                          </p:spTgt>
                                        </p:tgtEl>
                                      </p:cBhvr>
                                    </p:animEffect>
                                  </p:childTnLst>
                                </p:cTn>
                              </p:par>
                              <p:par>
                                <p:cTn id="8" presetID="63" presetClass="path" presetSubtype="0" decel="100000" fill="hold" grpId="1" nodeType="withEffect">
                                  <p:stCondLst>
                                    <p:cond delay="0"/>
                                  </p:stCondLst>
                                  <p:childTnLst>
                                    <p:animMotion origin="layout" path="M -0.18151 4.4394E-6 L -3.9086E-6 4.4394E-6 " pathEditMode="relative" rAng="0" ptsTypes="AA">
                                      <p:cBhvr>
                                        <p:cTn id="9" dur="700" fill="hold"/>
                                        <p:tgtEl>
                                          <p:spTgt spid="4">
                                            <p:txEl>
                                              <p:pRg st="0" end="0"/>
                                            </p:txEl>
                                          </p:spTgt>
                                        </p:tgtEl>
                                        <p:attrNameLst>
                                          <p:attrName>ppt_x</p:attrName>
                                          <p:attrName>ppt_y</p:attrName>
                                        </p:attrNameLst>
                                      </p:cBhvr>
                                      <p:rCtr x="9076" y="0"/>
                                    </p:animMotion>
                                  </p:childTnLst>
                                </p:cTn>
                              </p:par>
                              <p:par>
                                <p:cTn id="10" presetID="10" presetClass="entr" presetSubtype="0" fill="hold" grpId="0" nodeType="withEffect">
                                  <p:stCondLst>
                                    <p:cond delay="50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700"/>
                                        <p:tgtEl>
                                          <p:spTgt spid="10">
                                            <p:txEl>
                                              <p:pRg st="0" end="0"/>
                                            </p:txEl>
                                          </p:spTgt>
                                        </p:tgtEl>
                                      </p:cBhvr>
                                    </p:animEffect>
                                  </p:childTnLst>
                                </p:cTn>
                              </p:par>
                              <p:par>
                                <p:cTn id="13" presetID="63" presetClass="path" presetSubtype="0" decel="100000" fill="hold" grpId="1" nodeType="withEffect">
                                  <p:stCondLst>
                                    <p:cond delay="500"/>
                                  </p:stCondLst>
                                  <p:childTnLst>
                                    <p:animMotion origin="layout" path="M -0.25657 4.89787E-6 L -3.9086E-6 4.89787E-6 " pathEditMode="relative" rAng="0" ptsTypes="AA">
                                      <p:cBhvr>
                                        <p:cTn id="14" dur="700" fill="hold"/>
                                        <p:tgtEl>
                                          <p:spTgt spid="10">
                                            <p:txEl>
                                              <p:pRg st="0" end="0"/>
                                            </p:txEl>
                                          </p:spTgt>
                                        </p:tgtEl>
                                        <p:attrNameLst>
                                          <p:attrName>ppt_x</p:attrName>
                                          <p:attrName>ppt_y</p:attrName>
                                        </p:attrNameLst>
                                      </p:cBhvr>
                                      <p:rCtr x="12829" y="0"/>
                                    </p:animMotion>
                                  </p:childTnLst>
                                </p:cTn>
                              </p:par>
                              <p:par>
                                <p:cTn id="15" presetID="10" presetClass="entr" presetSubtype="0" fill="hold" grpId="0" nodeType="withEffect">
                                  <p:stCondLst>
                                    <p:cond delay="75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fade">
                                      <p:cBhvr>
                                        <p:cTn id="17" dur="700"/>
                                        <p:tgtEl>
                                          <p:spTgt spid="12">
                                            <p:txEl>
                                              <p:pRg st="0" end="0"/>
                                            </p:txEl>
                                          </p:spTgt>
                                        </p:tgtEl>
                                      </p:cBhvr>
                                    </p:animEffect>
                                  </p:childTnLst>
                                </p:cTn>
                              </p:par>
                              <p:par>
                                <p:cTn id="18" presetID="63" presetClass="path" presetSubtype="0" decel="100000" fill="hold" grpId="1" nodeType="withEffect">
                                  <p:stCondLst>
                                    <p:cond delay="750"/>
                                  </p:stCondLst>
                                  <p:childTnLst>
                                    <p:animMotion origin="layout" path="M -0.25657 -4.64367E-6 L -3.9086E-6 -4.64367E-6 " pathEditMode="relative" rAng="0" ptsTypes="AA">
                                      <p:cBhvr>
                                        <p:cTn id="19" dur="700" fill="hold"/>
                                        <p:tgtEl>
                                          <p:spTgt spid="12">
                                            <p:txEl>
                                              <p:pRg st="0" end="0"/>
                                            </p:txEl>
                                          </p:spTgt>
                                        </p:tgtEl>
                                        <p:attrNameLst>
                                          <p:attrName>ppt_x</p:attrName>
                                          <p:attrName>ppt_y</p:attrName>
                                        </p:attrNameLst>
                                      </p:cBhvr>
                                      <p:rCtr x="1282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700"/>
                        <p:tgtEl>
                          <p:spTgt spid="4"/>
                        </p:tgtEl>
                      </p:cBhvr>
                    </p:animEffect>
                  </p:childTnLst>
                </p:cTn>
              </p:par>
            </p:tnLst>
          </p:tmpl>
        </p:tmplLst>
      </p:bldP>
      <p:bldP spid="4" grpId="1" build="p">
        <p:tmplLst>
          <p:tmpl lvl="1">
            <p:tnLst>
              <p:par>
                <p:cTn presetID="63" presetClass="path" presetSubtype="0" decel="100000" fill="hold" nodeType="withEffect">
                  <p:stCondLst>
                    <p:cond delay="0"/>
                  </p:stCondLst>
                  <p:childTnLst>
                    <p:animMotion origin="layout" path="M -0.18151 4.4394E-6 L -3.9086E-6 4.4394E-6 " pathEditMode="relative" rAng="0" ptsTypes="AA">
                      <p:cBhvr>
                        <p:cTn dur="700" fill="hold"/>
                        <p:tgtEl>
                          <p:spTgt spid="4"/>
                        </p:tgtEl>
                        <p:attrNameLst>
                          <p:attrName>ppt_x</p:attrName>
                          <p:attrName>ppt_y</p:attrName>
                        </p:attrNameLst>
                      </p:cBhvr>
                      <p:rCtr x="9076" y="0"/>
                    </p:animMotion>
                  </p:childTnLst>
                </p:cTn>
              </p:par>
            </p:tnLst>
          </p:tmpl>
        </p:tmplLst>
      </p:bldP>
      <p:bldP spid="10" grpId="0" build="p">
        <p:tmplLst>
          <p:tmpl lvl="1">
            <p:tnLst>
              <p:par>
                <p:cTn presetID="10" presetClass="entr" presetSubtype="0" fill="hold" nodeType="withEffect">
                  <p:stCondLst>
                    <p:cond delay="500"/>
                  </p:stCondLst>
                  <p:childTnLst>
                    <p:set>
                      <p:cBhvr>
                        <p:cTn dur="1" fill="hold">
                          <p:stCondLst>
                            <p:cond delay="0"/>
                          </p:stCondLst>
                        </p:cTn>
                        <p:tgtEl>
                          <p:spTgt spid="10"/>
                        </p:tgtEl>
                        <p:attrNameLst>
                          <p:attrName>style.visibility</p:attrName>
                        </p:attrNameLst>
                      </p:cBhvr>
                      <p:to>
                        <p:strVal val="visible"/>
                      </p:to>
                    </p:set>
                    <p:animEffect transition="in" filter="fade">
                      <p:cBhvr>
                        <p:cTn dur="700"/>
                        <p:tgtEl>
                          <p:spTgt spid="10"/>
                        </p:tgtEl>
                      </p:cBhvr>
                    </p:animEffect>
                  </p:childTnLst>
                </p:cTn>
              </p:par>
            </p:tnLst>
          </p:tmpl>
        </p:tmplLst>
      </p:bldP>
      <p:bldP spid="10" grpId="1" build="p">
        <p:tmplLst>
          <p:tmpl lvl="1">
            <p:tnLst>
              <p:par>
                <p:cTn presetID="63" presetClass="path" presetSubtype="0" decel="100000" fill="hold" nodeType="withEffect">
                  <p:stCondLst>
                    <p:cond delay="500"/>
                  </p:stCondLst>
                  <p:childTnLst>
                    <p:animMotion origin="layout" path="M -0.25657 4.89787E-6 L -3.9086E-6 4.89787E-6 " pathEditMode="relative" rAng="0" ptsTypes="AA">
                      <p:cBhvr>
                        <p:cTn dur="700" fill="hold"/>
                        <p:tgtEl>
                          <p:spTgt spid="10"/>
                        </p:tgtEl>
                        <p:attrNameLst>
                          <p:attrName>ppt_x</p:attrName>
                          <p:attrName>ppt_y</p:attrName>
                        </p:attrNameLst>
                      </p:cBhvr>
                      <p:rCtr x="12829" y="0"/>
                    </p:animMotion>
                  </p:childTnLst>
                </p:cTn>
              </p:par>
            </p:tnLst>
          </p:tmpl>
        </p:tmplLst>
      </p:bldP>
      <p:bldP spid="12" grpId="0" build="p">
        <p:tmplLst>
          <p:tmpl lvl="1">
            <p:tnLst>
              <p:par>
                <p:cTn presetID="10" presetClass="entr" presetSubtype="0" fill="hold" nodeType="withEffect">
                  <p:stCondLst>
                    <p:cond delay="750"/>
                  </p:stCondLst>
                  <p:childTnLst>
                    <p:set>
                      <p:cBhvr>
                        <p:cTn dur="1" fill="hold">
                          <p:stCondLst>
                            <p:cond delay="0"/>
                          </p:stCondLst>
                        </p:cTn>
                        <p:tgtEl>
                          <p:spTgt spid="12"/>
                        </p:tgtEl>
                        <p:attrNameLst>
                          <p:attrName>style.visibility</p:attrName>
                        </p:attrNameLst>
                      </p:cBhvr>
                      <p:to>
                        <p:strVal val="visible"/>
                      </p:to>
                    </p:set>
                    <p:animEffect transition="in" filter="fade">
                      <p:cBhvr>
                        <p:cTn dur="700"/>
                        <p:tgtEl>
                          <p:spTgt spid="12"/>
                        </p:tgtEl>
                      </p:cBhvr>
                    </p:animEffect>
                  </p:childTnLst>
                </p:cTn>
              </p:par>
            </p:tnLst>
          </p:tmpl>
        </p:tmplLst>
      </p:bldP>
      <p:bldP spid="12" grpId="1" build="p">
        <p:tmplLst>
          <p:tmpl lvl="1">
            <p:tnLst>
              <p:par>
                <p:cTn presetID="63" presetClass="path" presetSubtype="0" decel="100000" fill="hold" nodeType="withEffect">
                  <p:stCondLst>
                    <p:cond delay="750"/>
                  </p:stCondLst>
                  <p:childTnLst>
                    <p:animMotion origin="layout" path="M -0.25657 -4.64367E-6 L -3.9086E-6 -4.64367E-6 " pathEditMode="relative" rAng="0" ptsTypes="AA">
                      <p:cBhvr>
                        <p:cTn dur="700" fill="hold"/>
                        <p:tgtEl>
                          <p:spTgt spid="12"/>
                        </p:tgtEl>
                        <p:attrNameLst>
                          <p:attrName>ppt_x</p:attrName>
                          <p:attrName>ppt_y</p:attrName>
                        </p:attrNameLst>
                      </p:cBhvr>
                      <p:rCtr x="12829" y="0"/>
                    </p:animMotion>
                  </p:childTnLst>
                </p:cTn>
              </p:par>
            </p:tnLst>
          </p:tmpl>
        </p:tmplLst>
      </p:bldP>
    </p:bldLst>
  </p:timing>
  <p:extLst mod="1">
    <p:ext uri="{DCECCB84-F9BA-43D5-87BE-67443E8EF086}">
      <p15:sldGuideLst xmlns:p15="http://schemas.microsoft.com/office/powerpoint/2012/main">
        <p15:guide id="1" orient="horz" pos="2203" userDrawn="1">
          <p15:clr>
            <a:srgbClr val="FBAE40"/>
          </p15:clr>
        </p15:guide>
        <p15:guide id="2" pos="437"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554163"/>
            <a:ext cx="11887200" cy="2025170"/>
          </a:xfrm>
        </p:spPr>
        <p:txBody>
          <a:bodyPr/>
          <a:lstStyle>
            <a:lvl1pPr marL="0" indent="0">
              <a:buNone/>
              <a:defRPr>
                <a:solidFill>
                  <a:schemeClr val="tx2"/>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5234568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155725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274639" y="1058514"/>
            <a:ext cx="11889564" cy="683264"/>
          </a:xfrm>
        </p:spPr>
        <p:txBody>
          <a:bodyPr wrap="square">
            <a:spAutoFit/>
          </a:bodyPr>
          <a:lstStyle>
            <a:lvl1pPr marL="0" indent="0">
              <a:spcBef>
                <a:spcPts val="1224"/>
              </a:spcBef>
              <a:buClr>
                <a:schemeClr val="tx1"/>
              </a:buClr>
              <a:buFont typeface="Wingdings" pitchFamily="2" charset="2"/>
              <a:buNone/>
              <a:defRPr lang="en-US" sz="3600" b="0" kern="1200" cap="none" spc="-102" baseline="0" dirty="0">
                <a:ln w="3175">
                  <a:noFill/>
                </a:ln>
                <a:gradFill>
                  <a:gsLst>
                    <a:gs pos="1250">
                      <a:schemeClr val="tx1"/>
                    </a:gs>
                    <a:gs pos="100000">
                      <a:schemeClr val="tx1"/>
                    </a:gs>
                  </a:gsLst>
                  <a:lin ang="5400000" scaled="0"/>
                </a:gradFill>
                <a:effectLst/>
                <a:latin typeface="+mj-lt"/>
                <a:ea typeface="+mn-ea"/>
                <a:cs typeface="Segoe UI" pitchFamily="34" charset="0"/>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p:txBody>
      </p:sp>
      <p:sp>
        <p:nvSpPr>
          <p:cNvPr id="5" name="Text Placeholder 3"/>
          <p:cNvSpPr>
            <a:spLocks noGrp="1"/>
          </p:cNvSpPr>
          <p:nvPr>
            <p:ph type="body" sz="quarter" idx="11"/>
          </p:nvPr>
        </p:nvSpPr>
        <p:spPr>
          <a:xfrm>
            <a:off x="6677804" y="1897063"/>
            <a:ext cx="5486399" cy="1914370"/>
          </a:xfrm>
        </p:spPr>
        <p:txBody>
          <a:bodyPr wrap="square">
            <a:spAutoFit/>
          </a:bodyPr>
          <a:lstStyle>
            <a:lvl1pPr marL="0" indent="0">
              <a:spcBef>
                <a:spcPts val="1224"/>
              </a:spcBef>
              <a:buClr>
                <a:schemeClr val="tx1"/>
              </a:buClr>
              <a:buFont typeface="Wingdings" pitchFamily="2" charset="2"/>
              <a:buNone/>
              <a:defRPr sz="3200">
                <a:solidFill>
                  <a:schemeClr val="tx2"/>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3728951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1_Title Only white background">
    <p:bg>
      <p:bgPr>
        <a:solidFill>
          <a:schemeClr val="bg1"/>
        </a:solidFill>
        <a:effectLst/>
      </p:bgPr>
    </p:bg>
    <p:spTree>
      <p:nvGrpSpPr>
        <p:cNvPr id="1" name=""/>
        <p:cNvGrpSpPr/>
        <p:nvPr/>
      </p:nvGrpSpPr>
      <p:grpSpPr>
        <a:xfrm>
          <a:off x="0" y="0"/>
          <a:ext cx="0" cy="0"/>
          <a:chOff x="0" y="0"/>
          <a:chExt cx="0" cy="0"/>
        </a:xfrm>
      </p:grpSpPr>
      <p:sp>
        <p:nvSpPr>
          <p:cNvPr id="179" name="Rectangle 178"/>
          <p:cNvSpPr/>
          <p:nvPr userDrawn="1"/>
        </p:nvSpPr>
        <p:spPr bwMode="auto">
          <a:xfrm>
            <a:off x="-1" y="6461711"/>
            <a:ext cx="12436475" cy="532814"/>
          </a:xfrm>
          <a:prstGeom prst="rect">
            <a:avLst/>
          </a:prstGeom>
          <a:solidFill>
            <a:srgbClr val="409AE1"/>
          </a:solidFill>
          <a:ln w="28575">
            <a:noFill/>
          </a:ln>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333333"/>
              </a:solidFill>
              <a:effectLst/>
              <a:uLnTx/>
              <a:uFillTx/>
            </a:endParaRPr>
          </a:p>
        </p:txBody>
      </p:sp>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180" name="Freeform 539"/>
          <p:cNvSpPr>
            <a:spLocks noChangeAspect="1"/>
          </p:cNvSpPr>
          <p:nvPr userDrawn="1"/>
        </p:nvSpPr>
        <p:spPr bwMode="auto">
          <a:xfrm>
            <a:off x="9303795" y="6094106"/>
            <a:ext cx="1968055" cy="1082010"/>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409AE1"/>
          </a:solidFill>
          <a:ln w="28575">
            <a:noFill/>
          </a:ln>
          <a:extLst/>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333333"/>
              </a:solidFill>
              <a:effectLst/>
              <a:uLnTx/>
              <a:uFillTx/>
            </a:endParaRPr>
          </a:p>
        </p:txBody>
      </p:sp>
      <p:grpSp>
        <p:nvGrpSpPr>
          <p:cNvPr id="181" name="Group 180"/>
          <p:cNvGrpSpPr/>
          <p:nvPr userDrawn="1"/>
        </p:nvGrpSpPr>
        <p:grpSpPr>
          <a:xfrm>
            <a:off x="9338575" y="6351176"/>
            <a:ext cx="1824626" cy="773723"/>
            <a:chOff x="4494770" y="2621197"/>
            <a:chExt cx="3127126" cy="1326043"/>
          </a:xfrm>
        </p:grpSpPr>
        <p:sp>
          <p:nvSpPr>
            <p:cNvPr id="182" name="Freeform 12"/>
            <p:cNvSpPr>
              <a:spLocks/>
            </p:cNvSpPr>
            <p:nvPr/>
          </p:nvSpPr>
          <p:spPr bwMode="auto">
            <a:xfrm>
              <a:off x="4494770" y="3400845"/>
              <a:ext cx="457856" cy="62986"/>
            </a:xfrm>
            <a:custGeom>
              <a:avLst/>
              <a:gdLst>
                <a:gd name="T0" fmla="*/ 704 w 756"/>
                <a:gd name="T1" fmla="*/ 104 h 104"/>
                <a:gd name="T2" fmla="*/ 52 w 756"/>
                <a:gd name="T3" fmla="*/ 104 h 104"/>
                <a:gd name="T4" fmla="*/ 52 w 756"/>
                <a:gd name="T5" fmla="*/ 104 h 104"/>
                <a:gd name="T6" fmla="*/ 42 w 756"/>
                <a:gd name="T7" fmla="*/ 104 h 104"/>
                <a:gd name="T8" fmla="*/ 32 w 756"/>
                <a:gd name="T9" fmla="*/ 100 h 104"/>
                <a:gd name="T10" fmla="*/ 22 w 756"/>
                <a:gd name="T11" fmla="*/ 96 h 104"/>
                <a:gd name="T12" fmla="*/ 14 w 756"/>
                <a:gd name="T13" fmla="*/ 90 h 104"/>
                <a:gd name="T14" fmla="*/ 8 w 756"/>
                <a:gd name="T15" fmla="*/ 82 h 104"/>
                <a:gd name="T16" fmla="*/ 4 w 756"/>
                <a:gd name="T17" fmla="*/ 72 h 104"/>
                <a:gd name="T18" fmla="*/ 0 w 756"/>
                <a:gd name="T19" fmla="*/ 62 h 104"/>
                <a:gd name="T20" fmla="*/ 0 w 756"/>
                <a:gd name="T21" fmla="*/ 52 h 104"/>
                <a:gd name="T22" fmla="*/ 0 w 756"/>
                <a:gd name="T23" fmla="*/ 52 h 104"/>
                <a:gd name="T24" fmla="*/ 0 w 756"/>
                <a:gd name="T25" fmla="*/ 42 h 104"/>
                <a:gd name="T26" fmla="*/ 4 w 756"/>
                <a:gd name="T27" fmla="*/ 32 h 104"/>
                <a:gd name="T28" fmla="*/ 8 w 756"/>
                <a:gd name="T29" fmla="*/ 22 h 104"/>
                <a:gd name="T30" fmla="*/ 14 w 756"/>
                <a:gd name="T31" fmla="*/ 16 h 104"/>
                <a:gd name="T32" fmla="*/ 22 w 756"/>
                <a:gd name="T33" fmla="*/ 8 h 104"/>
                <a:gd name="T34" fmla="*/ 32 w 756"/>
                <a:gd name="T35" fmla="*/ 4 h 104"/>
                <a:gd name="T36" fmla="*/ 42 w 756"/>
                <a:gd name="T37" fmla="*/ 0 h 104"/>
                <a:gd name="T38" fmla="*/ 52 w 756"/>
                <a:gd name="T39" fmla="*/ 0 h 104"/>
                <a:gd name="T40" fmla="*/ 704 w 756"/>
                <a:gd name="T41" fmla="*/ 0 h 104"/>
                <a:gd name="T42" fmla="*/ 704 w 756"/>
                <a:gd name="T43" fmla="*/ 0 h 104"/>
                <a:gd name="T44" fmla="*/ 714 w 756"/>
                <a:gd name="T45" fmla="*/ 0 h 104"/>
                <a:gd name="T46" fmla="*/ 724 w 756"/>
                <a:gd name="T47" fmla="*/ 4 h 104"/>
                <a:gd name="T48" fmla="*/ 732 w 756"/>
                <a:gd name="T49" fmla="*/ 8 h 104"/>
                <a:gd name="T50" fmla="*/ 740 w 756"/>
                <a:gd name="T51" fmla="*/ 16 h 104"/>
                <a:gd name="T52" fmla="*/ 748 w 756"/>
                <a:gd name="T53" fmla="*/ 22 h 104"/>
                <a:gd name="T54" fmla="*/ 752 w 756"/>
                <a:gd name="T55" fmla="*/ 32 h 104"/>
                <a:gd name="T56" fmla="*/ 756 w 756"/>
                <a:gd name="T57" fmla="*/ 42 h 104"/>
                <a:gd name="T58" fmla="*/ 756 w 756"/>
                <a:gd name="T59" fmla="*/ 52 h 104"/>
                <a:gd name="T60" fmla="*/ 756 w 756"/>
                <a:gd name="T61" fmla="*/ 52 h 104"/>
                <a:gd name="T62" fmla="*/ 756 w 756"/>
                <a:gd name="T63" fmla="*/ 62 h 104"/>
                <a:gd name="T64" fmla="*/ 752 w 756"/>
                <a:gd name="T65" fmla="*/ 72 h 104"/>
                <a:gd name="T66" fmla="*/ 748 w 756"/>
                <a:gd name="T67" fmla="*/ 82 h 104"/>
                <a:gd name="T68" fmla="*/ 740 w 756"/>
                <a:gd name="T69" fmla="*/ 90 h 104"/>
                <a:gd name="T70" fmla="*/ 732 w 756"/>
                <a:gd name="T71" fmla="*/ 96 h 104"/>
                <a:gd name="T72" fmla="*/ 724 w 756"/>
                <a:gd name="T73" fmla="*/ 100 h 104"/>
                <a:gd name="T74" fmla="*/ 714 w 756"/>
                <a:gd name="T75" fmla="*/ 104 h 104"/>
                <a:gd name="T76" fmla="*/ 704 w 756"/>
                <a:gd name="T77" fmla="*/ 104 h 104"/>
                <a:gd name="T78" fmla="*/ 704 w 756"/>
                <a:gd name="T7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56" h="104">
                  <a:moveTo>
                    <a:pt x="704" y="104"/>
                  </a:moveTo>
                  <a:lnTo>
                    <a:pt x="52" y="104"/>
                  </a:lnTo>
                  <a:lnTo>
                    <a:pt x="52" y="104"/>
                  </a:lnTo>
                  <a:lnTo>
                    <a:pt x="42" y="104"/>
                  </a:lnTo>
                  <a:lnTo>
                    <a:pt x="32" y="100"/>
                  </a:lnTo>
                  <a:lnTo>
                    <a:pt x="22" y="96"/>
                  </a:lnTo>
                  <a:lnTo>
                    <a:pt x="14" y="90"/>
                  </a:lnTo>
                  <a:lnTo>
                    <a:pt x="8" y="82"/>
                  </a:lnTo>
                  <a:lnTo>
                    <a:pt x="4" y="72"/>
                  </a:lnTo>
                  <a:lnTo>
                    <a:pt x="0" y="62"/>
                  </a:lnTo>
                  <a:lnTo>
                    <a:pt x="0" y="52"/>
                  </a:lnTo>
                  <a:lnTo>
                    <a:pt x="0" y="52"/>
                  </a:lnTo>
                  <a:lnTo>
                    <a:pt x="0" y="42"/>
                  </a:lnTo>
                  <a:lnTo>
                    <a:pt x="4" y="32"/>
                  </a:lnTo>
                  <a:lnTo>
                    <a:pt x="8" y="22"/>
                  </a:lnTo>
                  <a:lnTo>
                    <a:pt x="14" y="16"/>
                  </a:lnTo>
                  <a:lnTo>
                    <a:pt x="22" y="8"/>
                  </a:lnTo>
                  <a:lnTo>
                    <a:pt x="32" y="4"/>
                  </a:lnTo>
                  <a:lnTo>
                    <a:pt x="42" y="0"/>
                  </a:lnTo>
                  <a:lnTo>
                    <a:pt x="52" y="0"/>
                  </a:lnTo>
                  <a:lnTo>
                    <a:pt x="704" y="0"/>
                  </a:lnTo>
                  <a:lnTo>
                    <a:pt x="704" y="0"/>
                  </a:lnTo>
                  <a:lnTo>
                    <a:pt x="714" y="0"/>
                  </a:lnTo>
                  <a:lnTo>
                    <a:pt x="724" y="4"/>
                  </a:lnTo>
                  <a:lnTo>
                    <a:pt x="732" y="8"/>
                  </a:lnTo>
                  <a:lnTo>
                    <a:pt x="740" y="16"/>
                  </a:lnTo>
                  <a:lnTo>
                    <a:pt x="748" y="22"/>
                  </a:lnTo>
                  <a:lnTo>
                    <a:pt x="752" y="32"/>
                  </a:lnTo>
                  <a:lnTo>
                    <a:pt x="756" y="42"/>
                  </a:lnTo>
                  <a:lnTo>
                    <a:pt x="756" y="52"/>
                  </a:lnTo>
                  <a:lnTo>
                    <a:pt x="756" y="52"/>
                  </a:lnTo>
                  <a:lnTo>
                    <a:pt x="756" y="62"/>
                  </a:lnTo>
                  <a:lnTo>
                    <a:pt x="752" y="72"/>
                  </a:lnTo>
                  <a:lnTo>
                    <a:pt x="748" y="82"/>
                  </a:lnTo>
                  <a:lnTo>
                    <a:pt x="740" y="90"/>
                  </a:lnTo>
                  <a:lnTo>
                    <a:pt x="732" y="96"/>
                  </a:lnTo>
                  <a:lnTo>
                    <a:pt x="724" y="100"/>
                  </a:lnTo>
                  <a:lnTo>
                    <a:pt x="714" y="104"/>
                  </a:lnTo>
                  <a:lnTo>
                    <a:pt x="704" y="104"/>
                  </a:lnTo>
                  <a:lnTo>
                    <a:pt x="704"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83" name="Freeform 13"/>
            <p:cNvSpPr>
              <a:spLocks/>
            </p:cNvSpPr>
            <p:nvPr/>
          </p:nvSpPr>
          <p:spPr bwMode="auto">
            <a:xfrm>
              <a:off x="4889641" y="3331803"/>
              <a:ext cx="540222" cy="245886"/>
            </a:xfrm>
            <a:custGeom>
              <a:avLst/>
              <a:gdLst>
                <a:gd name="T0" fmla="*/ 456 w 892"/>
                <a:gd name="T1" fmla="*/ 406 h 406"/>
                <a:gd name="T2" fmla="*/ 436 w 892"/>
                <a:gd name="T3" fmla="*/ 402 h 406"/>
                <a:gd name="T4" fmla="*/ 418 w 892"/>
                <a:gd name="T5" fmla="*/ 390 h 406"/>
                <a:gd name="T6" fmla="*/ 408 w 892"/>
                <a:gd name="T7" fmla="*/ 374 h 406"/>
                <a:gd name="T8" fmla="*/ 404 w 892"/>
                <a:gd name="T9" fmla="*/ 354 h 406"/>
                <a:gd name="T10" fmla="*/ 402 w 892"/>
                <a:gd name="T11" fmla="*/ 346 h 406"/>
                <a:gd name="T12" fmla="*/ 396 w 892"/>
                <a:gd name="T13" fmla="*/ 344 h 406"/>
                <a:gd name="T14" fmla="*/ 164 w 892"/>
                <a:gd name="T15" fmla="*/ 344 h 406"/>
                <a:gd name="T16" fmla="*/ 138 w 892"/>
                <a:gd name="T17" fmla="*/ 344 h 406"/>
                <a:gd name="T18" fmla="*/ 104 w 892"/>
                <a:gd name="T19" fmla="*/ 336 h 406"/>
                <a:gd name="T20" fmla="*/ 66 w 892"/>
                <a:gd name="T21" fmla="*/ 318 h 406"/>
                <a:gd name="T22" fmla="*/ 46 w 892"/>
                <a:gd name="T23" fmla="*/ 302 h 406"/>
                <a:gd name="T24" fmla="*/ 30 w 892"/>
                <a:gd name="T25" fmla="*/ 284 h 406"/>
                <a:gd name="T26" fmla="*/ 14 w 892"/>
                <a:gd name="T27" fmla="*/ 258 h 406"/>
                <a:gd name="T28" fmla="*/ 4 w 892"/>
                <a:gd name="T29" fmla="*/ 224 h 406"/>
                <a:gd name="T30" fmla="*/ 0 w 892"/>
                <a:gd name="T31" fmla="*/ 180 h 406"/>
                <a:gd name="T32" fmla="*/ 0 w 892"/>
                <a:gd name="T33" fmla="*/ 156 h 406"/>
                <a:gd name="T34" fmla="*/ 10 w 892"/>
                <a:gd name="T35" fmla="*/ 114 h 406"/>
                <a:gd name="T36" fmla="*/ 28 w 892"/>
                <a:gd name="T37" fmla="*/ 80 h 406"/>
                <a:gd name="T38" fmla="*/ 52 w 892"/>
                <a:gd name="T39" fmla="*/ 54 h 406"/>
                <a:gd name="T40" fmla="*/ 78 w 892"/>
                <a:gd name="T41" fmla="*/ 32 h 406"/>
                <a:gd name="T42" fmla="*/ 108 w 892"/>
                <a:gd name="T43" fmla="*/ 18 h 406"/>
                <a:gd name="T44" fmla="*/ 150 w 892"/>
                <a:gd name="T45" fmla="*/ 4 h 406"/>
                <a:gd name="T46" fmla="*/ 840 w 892"/>
                <a:gd name="T47" fmla="*/ 0 h 406"/>
                <a:gd name="T48" fmla="*/ 852 w 892"/>
                <a:gd name="T49" fmla="*/ 2 h 406"/>
                <a:gd name="T50" fmla="*/ 870 w 892"/>
                <a:gd name="T51" fmla="*/ 10 h 406"/>
                <a:gd name="T52" fmla="*/ 884 w 892"/>
                <a:gd name="T53" fmla="*/ 24 h 406"/>
                <a:gd name="T54" fmla="*/ 892 w 892"/>
                <a:gd name="T55" fmla="*/ 42 h 406"/>
                <a:gd name="T56" fmla="*/ 892 w 892"/>
                <a:gd name="T57" fmla="*/ 52 h 406"/>
                <a:gd name="T58" fmla="*/ 888 w 892"/>
                <a:gd name="T59" fmla="*/ 74 h 406"/>
                <a:gd name="T60" fmla="*/ 878 w 892"/>
                <a:gd name="T61" fmla="*/ 90 h 406"/>
                <a:gd name="T62" fmla="*/ 860 w 892"/>
                <a:gd name="T63" fmla="*/ 102 h 406"/>
                <a:gd name="T64" fmla="*/ 840 w 892"/>
                <a:gd name="T65" fmla="*/ 106 h 406"/>
                <a:gd name="T66" fmla="*/ 180 w 892"/>
                <a:gd name="T67" fmla="*/ 106 h 406"/>
                <a:gd name="T68" fmla="*/ 148 w 892"/>
                <a:gd name="T69" fmla="*/ 114 h 406"/>
                <a:gd name="T70" fmla="*/ 124 w 892"/>
                <a:gd name="T71" fmla="*/ 130 h 406"/>
                <a:gd name="T72" fmla="*/ 110 w 892"/>
                <a:gd name="T73" fmla="*/ 150 h 406"/>
                <a:gd name="T74" fmla="*/ 104 w 892"/>
                <a:gd name="T75" fmla="*/ 170 h 406"/>
                <a:gd name="T76" fmla="*/ 104 w 892"/>
                <a:gd name="T77" fmla="*/ 180 h 406"/>
                <a:gd name="T78" fmla="*/ 108 w 892"/>
                <a:gd name="T79" fmla="*/ 208 h 406"/>
                <a:gd name="T80" fmla="*/ 118 w 892"/>
                <a:gd name="T81" fmla="*/ 226 h 406"/>
                <a:gd name="T82" fmla="*/ 130 w 892"/>
                <a:gd name="T83" fmla="*/ 234 h 406"/>
                <a:gd name="T84" fmla="*/ 152 w 892"/>
                <a:gd name="T85" fmla="*/ 240 h 406"/>
                <a:gd name="T86" fmla="*/ 394 w 892"/>
                <a:gd name="T87" fmla="*/ 240 h 406"/>
                <a:gd name="T88" fmla="*/ 406 w 892"/>
                <a:gd name="T89" fmla="*/ 240 h 406"/>
                <a:gd name="T90" fmla="*/ 438 w 892"/>
                <a:gd name="T91" fmla="*/ 248 h 406"/>
                <a:gd name="T92" fmla="*/ 464 w 892"/>
                <a:gd name="T93" fmla="*/ 260 h 406"/>
                <a:gd name="T94" fmla="*/ 476 w 892"/>
                <a:gd name="T95" fmla="*/ 270 h 406"/>
                <a:gd name="T96" fmla="*/ 498 w 892"/>
                <a:gd name="T97" fmla="*/ 302 h 406"/>
                <a:gd name="T98" fmla="*/ 506 w 892"/>
                <a:gd name="T99" fmla="*/ 324 h 406"/>
                <a:gd name="T100" fmla="*/ 508 w 892"/>
                <a:gd name="T101" fmla="*/ 354 h 406"/>
                <a:gd name="T102" fmla="*/ 508 w 892"/>
                <a:gd name="T103" fmla="*/ 364 h 406"/>
                <a:gd name="T104" fmla="*/ 500 w 892"/>
                <a:gd name="T105" fmla="*/ 384 h 406"/>
                <a:gd name="T106" fmla="*/ 486 w 892"/>
                <a:gd name="T107" fmla="*/ 398 h 406"/>
                <a:gd name="T108" fmla="*/ 466 w 892"/>
                <a:gd name="T109" fmla="*/ 406 h 406"/>
                <a:gd name="T110" fmla="*/ 456 w 892"/>
                <a:gd name="T111"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92" h="406">
                  <a:moveTo>
                    <a:pt x="456" y="406"/>
                  </a:moveTo>
                  <a:lnTo>
                    <a:pt x="456" y="406"/>
                  </a:lnTo>
                  <a:lnTo>
                    <a:pt x="446" y="406"/>
                  </a:lnTo>
                  <a:lnTo>
                    <a:pt x="436" y="402"/>
                  </a:lnTo>
                  <a:lnTo>
                    <a:pt x="426" y="398"/>
                  </a:lnTo>
                  <a:lnTo>
                    <a:pt x="418" y="390"/>
                  </a:lnTo>
                  <a:lnTo>
                    <a:pt x="412" y="384"/>
                  </a:lnTo>
                  <a:lnTo>
                    <a:pt x="408" y="374"/>
                  </a:lnTo>
                  <a:lnTo>
                    <a:pt x="404" y="364"/>
                  </a:lnTo>
                  <a:lnTo>
                    <a:pt x="404" y="354"/>
                  </a:lnTo>
                  <a:lnTo>
                    <a:pt x="404" y="354"/>
                  </a:lnTo>
                  <a:lnTo>
                    <a:pt x="402" y="346"/>
                  </a:lnTo>
                  <a:lnTo>
                    <a:pt x="402" y="346"/>
                  </a:lnTo>
                  <a:lnTo>
                    <a:pt x="396" y="344"/>
                  </a:lnTo>
                  <a:lnTo>
                    <a:pt x="164" y="344"/>
                  </a:lnTo>
                  <a:lnTo>
                    <a:pt x="164" y="344"/>
                  </a:lnTo>
                  <a:lnTo>
                    <a:pt x="150" y="344"/>
                  </a:lnTo>
                  <a:lnTo>
                    <a:pt x="138" y="344"/>
                  </a:lnTo>
                  <a:lnTo>
                    <a:pt x="122" y="340"/>
                  </a:lnTo>
                  <a:lnTo>
                    <a:pt x="104" y="336"/>
                  </a:lnTo>
                  <a:lnTo>
                    <a:pt x="84" y="328"/>
                  </a:lnTo>
                  <a:lnTo>
                    <a:pt x="66" y="318"/>
                  </a:lnTo>
                  <a:lnTo>
                    <a:pt x="46" y="302"/>
                  </a:lnTo>
                  <a:lnTo>
                    <a:pt x="46" y="302"/>
                  </a:lnTo>
                  <a:lnTo>
                    <a:pt x="38" y="294"/>
                  </a:lnTo>
                  <a:lnTo>
                    <a:pt x="30" y="284"/>
                  </a:lnTo>
                  <a:lnTo>
                    <a:pt x="22" y="272"/>
                  </a:lnTo>
                  <a:lnTo>
                    <a:pt x="14" y="258"/>
                  </a:lnTo>
                  <a:lnTo>
                    <a:pt x="8" y="242"/>
                  </a:lnTo>
                  <a:lnTo>
                    <a:pt x="4" y="224"/>
                  </a:lnTo>
                  <a:lnTo>
                    <a:pt x="0" y="204"/>
                  </a:lnTo>
                  <a:lnTo>
                    <a:pt x="0" y="180"/>
                  </a:lnTo>
                  <a:lnTo>
                    <a:pt x="0" y="180"/>
                  </a:lnTo>
                  <a:lnTo>
                    <a:pt x="0" y="156"/>
                  </a:lnTo>
                  <a:lnTo>
                    <a:pt x="4" y="134"/>
                  </a:lnTo>
                  <a:lnTo>
                    <a:pt x="10" y="114"/>
                  </a:lnTo>
                  <a:lnTo>
                    <a:pt x="18" y="96"/>
                  </a:lnTo>
                  <a:lnTo>
                    <a:pt x="28" y="80"/>
                  </a:lnTo>
                  <a:lnTo>
                    <a:pt x="38" y="66"/>
                  </a:lnTo>
                  <a:lnTo>
                    <a:pt x="52" y="54"/>
                  </a:lnTo>
                  <a:lnTo>
                    <a:pt x="64" y="42"/>
                  </a:lnTo>
                  <a:lnTo>
                    <a:pt x="78" y="32"/>
                  </a:lnTo>
                  <a:lnTo>
                    <a:pt x="92" y="24"/>
                  </a:lnTo>
                  <a:lnTo>
                    <a:pt x="108" y="18"/>
                  </a:lnTo>
                  <a:lnTo>
                    <a:pt x="122" y="12"/>
                  </a:lnTo>
                  <a:lnTo>
                    <a:pt x="150" y="4"/>
                  </a:lnTo>
                  <a:lnTo>
                    <a:pt x="176" y="0"/>
                  </a:lnTo>
                  <a:lnTo>
                    <a:pt x="840" y="0"/>
                  </a:lnTo>
                  <a:lnTo>
                    <a:pt x="840" y="0"/>
                  </a:lnTo>
                  <a:lnTo>
                    <a:pt x="852" y="2"/>
                  </a:lnTo>
                  <a:lnTo>
                    <a:pt x="860" y="4"/>
                  </a:lnTo>
                  <a:lnTo>
                    <a:pt x="870" y="10"/>
                  </a:lnTo>
                  <a:lnTo>
                    <a:pt x="878" y="16"/>
                  </a:lnTo>
                  <a:lnTo>
                    <a:pt x="884" y="24"/>
                  </a:lnTo>
                  <a:lnTo>
                    <a:pt x="888" y="32"/>
                  </a:lnTo>
                  <a:lnTo>
                    <a:pt x="892" y="42"/>
                  </a:lnTo>
                  <a:lnTo>
                    <a:pt x="892" y="52"/>
                  </a:lnTo>
                  <a:lnTo>
                    <a:pt x="892" y="52"/>
                  </a:lnTo>
                  <a:lnTo>
                    <a:pt x="892" y="64"/>
                  </a:lnTo>
                  <a:lnTo>
                    <a:pt x="888" y="74"/>
                  </a:lnTo>
                  <a:lnTo>
                    <a:pt x="884" y="82"/>
                  </a:lnTo>
                  <a:lnTo>
                    <a:pt x="878" y="90"/>
                  </a:lnTo>
                  <a:lnTo>
                    <a:pt x="870" y="96"/>
                  </a:lnTo>
                  <a:lnTo>
                    <a:pt x="860" y="102"/>
                  </a:lnTo>
                  <a:lnTo>
                    <a:pt x="852" y="104"/>
                  </a:lnTo>
                  <a:lnTo>
                    <a:pt x="840" y="106"/>
                  </a:lnTo>
                  <a:lnTo>
                    <a:pt x="180" y="106"/>
                  </a:lnTo>
                  <a:lnTo>
                    <a:pt x="180" y="106"/>
                  </a:lnTo>
                  <a:lnTo>
                    <a:pt x="162" y="108"/>
                  </a:lnTo>
                  <a:lnTo>
                    <a:pt x="148" y="114"/>
                  </a:lnTo>
                  <a:lnTo>
                    <a:pt x="136" y="120"/>
                  </a:lnTo>
                  <a:lnTo>
                    <a:pt x="124" y="130"/>
                  </a:lnTo>
                  <a:lnTo>
                    <a:pt x="114" y="142"/>
                  </a:lnTo>
                  <a:lnTo>
                    <a:pt x="110" y="150"/>
                  </a:lnTo>
                  <a:lnTo>
                    <a:pt x="106" y="158"/>
                  </a:lnTo>
                  <a:lnTo>
                    <a:pt x="104" y="170"/>
                  </a:lnTo>
                  <a:lnTo>
                    <a:pt x="104" y="180"/>
                  </a:lnTo>
                  <a:lnTo>
                    <a:pt x="104" y="180"/>
                  </a:lnTo>
                  <a:lnTo>
                    <a:pt x="106" y="196"/>
                  </a:lnTo>
                  <a:lnTo>
                    <a:pt x="108" y="208"/>
                  </a:lnTo>
                  <a:lnTo>
                    <a:pt x="112" y="218"/>
                  </a:lnTo>
                  <a:lnTo>
                    <a:pt x="118" y="226"/>
                  </a:lnTo>
                  <a:lnTo>
                    <a:pt x="118" y="226"/>
                  </a:lnTo>
                  <a:lnTo>
                    <a:pt x="130" y="234"/>
                  </a:lnTo>
                  <a:lnTo>
                    <a:pt x="142" y="238"/>
                  </a:lnTo>
                  <a:lnTo>
                    <a:pt x="152" y="240"/>
                  </a:lnTo>
                  <a:lnTo>
                    <a:pt x="160" y="240"/>
                  </a:lnTo>
                  <a:lnTo>
                    <a:pt x="394" y="240"/>
                  </a:lnTo>
                  <a:lnTo>
                    <a:pt x="394" y="240"/>
                  </a:lnTo>
                  <a:lnTo>
                    <a:pt x="406" y="240"/>
                  </a:lnTo>
                  <a:lnTo>
                    <a:pt x="426" y="244"/>
                  </a:lnTo>
                  <a:lnTo>
                    <a:pt x="438" y="248"/>
                  </a:lnTo>
                  <a:lnTo>
                    <a:pt x="450" y="252"/>
                  </a:lnTo>
                  <a:lnTo>
                    <a:pt x="464" y="260"/>
                  </a:lnTo>
                  <a:lnTo>
                    <a:pt x="476" y="270"/>
                  </a:lnTo>
                  <a:lnTo>
                    <a:pt x="476" y="270"/>
                  </a:lnTo>
                  <a:lnTo>
                    <a:pt x="488" y="284"/>
                  </a:lnTo>
                  <a:lnTo>
                    <a:pt x="498" y="302"/>
                  </a:lnTo>
                  <a:lnTo>
                    <a:pt x="502" y="312"/>
                  </a:lnTo>
                  <a:lnTo>
                    <a:pt x="506" y="324"/>
                  </a:lnTo>
                  <a:lnTo>
                    <a:pt x="508" y="338"/>
                  </a:lnTo>
                  <a:lnTo>
                    <a:pt x="508" y="354"/>
                  </a:lnTo>
                  <a:lnTo>
                    <a:pt x="508" y="354"/>
                  </a:lnTo>
                  <a:lnTo>
                    <a:pt x="508" y="364"/>
                  </a:lnTo>
                  <a:lnTo>
                    <a:pt x="504" y="374"/>
                  </a:lnTo>
                  <a:lnTo>
                    <a:pt x="500" y="384"/>
                  </a:lnTo>
                  <a:lnTo>
                    <a:pt x="494" y="390"/>
                  </a:lnTo>
                  <a:lnTo>
                    <a:pt x="486" y="398"/>
                  </a:lnTo>
                  <a:lnTo>
                    <a:pt x="476" y="402"/>
                  </a:lnTo>
                  <a:lnTo>
                    <a:pt x="466" y="406"/>
                  </a:lnTo>
                  <a:lnTo>
                    <a:pt x="456" y="406"/>
                  </a:lnTo>
                  <a:lnTo>
                    <a:pt x="456" y="4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84" name="Freeform 14"/>
            <p:cNvSpPr>
              <a:spLocks/>
            </p:cNvSpPr>
            <p:nvPr/>
          </p:nvSpPr>
          <p:spPr bwMode="auto">
            <a:xfrm>
              <a:off x="6726775" y="3077438"/>
              <a:ext cx="895121" cy="245886"/>
            </a:xfrm>
            <a:custGeom>
              <a:avLst/>
              <a:gdLst>
                <a:gd name="T0" fmla="*/ 52 w 1478"/>
                <a:gd name="T1" fmla="*/ 406 h 406"/>
                <a:gd name="T2" fmla="*/ 32 w 1478"/>
                <a:gd name="T3" fmla="*/ 402 h 406"/>
                <a:gd name="T4" fmla="*/ 14 w 1478"/>
                <a:gd name="T5" fmla="*/ 390 h 406"/>
                <a:gd name="T6" fmla="*/ 4 w 1478"/>
                <a:gd name="T7" fmla="*/ 374 h 406"/>
                <a:gd name="T8" fmla="*/ 0 w 1478"/>
                <a:gd name="T9" fmla="*/ 352 h 406"/>
                <a:gd name="T10" fmla="*/ 0 w 1478"/>
                <a:gd name="T11" fmla="*/ 342 h 406"/>
                <a:gd name="T12" fmla="*/ 8 w 1478"/>
                <a:gd name="T13" fmla="*/ 324 h 406"/>
                <a:gd name="T14" fmla="*/ 22 w 1478"/>
                <a:gd name="T15" fmla="*/ 310 h 406"/>
                <a:gd name="T16" fmla="*/ 42 w 1478"/>
                <a:gd name="T17" fmla="*/ 302 h 406"/>
                <a:gd name="T18" fmla="*/ 1300 w 1478"/>
                <a:gd name="T19" fmla="*/ 300 h 406"/>
                <a:gd name="T20" fmla="*/ 1316 w 1478"/>
                <a:gd name="T21" fmla="*/ 296 h 406"/>
                <a:gd name="T22" fmla="*/ 1342 w 1478"/>
                <a:gd name="T23" fmla="*/ 286 h 406"/>
                <a:gd name="T24" fmla="*/ 1364 w 1478"/>
                <a:gd name="T25" fmla="*/ 264 h 406"/>
                <a:gd name="T26" fmla="*/ 1372 w 1478"/>
                <a:gd name="T27" fmla="*/ 246 h 406"/>
                <a:gd name="T28" fmla="*/ 1374 w 1478"/>
                <a:gd name="T29" fmla="*/ 226 h 406"/>
                <a:gd name="T30" fmla="*/ 1374 w 1478"/>
                <a:gd name="T31" fmla="*/ 210 h 406"/>
                <a:gd name="T32" fmla="*/ 1366 w 1478"/>
                <a:gd name="T33" fmla="*/ 188 h 406"/>
                <a:gd name="T34" fmla="*/ 1360 w 1478"/>
                <a:gd name="T35" fmla="*/ 180 h 406"/>
                <a:gd name="T36" fmla="*/ 1336 w 1478"/>
                <a:gd name="T37" fmla="*/ 168 h 406"/>
                <a:gd name="T38" fmla="*/ 1318 w 1478"/>
                <a:gd name="T39" fmla="*/ 166 h 406"/>
                <a:gd name="T40" fmla="*/ 1084 w 1478"/>
                <a:gd name="T41" fmla="*/ 166 h 406"/>
                <a:gd name="T42" fmla="*/ 1052 w 1478"/>
                <a:gd name="T43" fmla="*/ 162 h 406"/>
                <a:gd name="T44" fmla="*/ 1028 w 1478"/>
                <a:gd name="T45" fmla="*/ 152 h 406"/>
                <a:gd name="T46" fmla="*/ 1002 w 1478"/>
                <a:gd name="T47" fmla="*/ 134 h 406"/>
                <a:gd name="T48" fmla="*/ 990 w 1478"/>
                <a:gd name="T49" fmla="*/ 122 h 406"/>
                <a:gd name="T50" fmla="*/ 976 w 1478"/>
                <a:gd name="T51" fmla="*/ 94 h 406"/>
                <a:gd name="T52" fmla="*/ 970 w 1478"/>
                <a:gd name="T53" fmla="*/ 68 h 406"/>
                <a:gd name="T54" fmla="*/ 970 w 1478"/>
                <a:gd name="T55" fmla="*/ 52 h 406"/>
                <a:gd name="T56" fmla="*/ 974 w 1478"/>
                <a:gd name="T57" fmla="*/ 32 h 406"/>
                <a:gd name="T58" fmla="*/ 984 w 1478"/>
                <a:gd name="T59" fmla="*/ 14 h 406"/>
                <a:gd name="T60" fmla="*/ 1002 w 1478"/>
                <a:gd name="T61" fmla="*/ 4 h 406"/>
                <a:gd name="T62" fmla="*/ 1022 w 1478"/>
                <a:gd name="T63" fmla="*/ 0 h 406"/>
                <a:gd name="T64" fmla="*/ 1032 w 1478"/>
                <a:gd name="T65" fmla="*/ 0 h 406"/>
                <a:gd name="T66" fmla="*/ 1052 w 1478"/>
                <a:gd name="T67" fmla="*/ 8 h 406"/>
                <a:gd name="T68" fmla="*/ 1066 w 1478"/>
                <a:gd name="T69" fmla="*/ 22 h 406"/>
                <a:gd name="T70" fmla="*/ 1074 w 1478"/>
                <a:gd name="T71" fmla="*/ 42 h 406"/>
                <a:gd name="T72" fmla="*/ 1074 w 1478"/>
                <a:gd name="T73" fmla="*/ 52 h 406"/>
                <a:gd name="T74" fmla="*/ 1076 w 1478"/>
                <a:gd name="T75" fmla="*/ 60 h 406"/>
                <a:gd name="T76" fmla="*/ 1314 w 1478"/>
                <a:gd name="T77" fmla="*/ 60 h 406"/>
                <a:gd name="T78" fmla="*/ 1328 w 1478"/>
                <a:gd name="T79" fmla="*/ 60 h 406"/>
                <a:gd name="T80" fmla="*/ 1356 w 1478"/>
                <a:gd name="T81" fmla="*/ 64 h 406"/>
                <a:gd name="T82" fmla="*/ 1394 w 1478"/>
                <a:gd name="T83" fmla="*/ 78 h 406"/>
                <a:gd name="T84" fmla="*/ 1432 w 1478"/>
                <a:gd name="T85" fmla="*/ 104 h 406"/>
                <a:gd name="T86" fmla="*/ 1440 w 1478"/>
                <a:gd name="T87" fmla="*/ 112 h 406"/>
                <a:gd name="T88" fmla="*/ 1456 w 1478"/>
                <a:gd name="T89" fmla="*/ 134 h 406"/>
                <a:gd name="T90" fmla="*/ 1470 w 1478"/>
                <a:gd name="T91" fmla="*/ 164 h 406"/>
                <a:gd name="T92" fmla="*/ 1478 w 1478"/>
                <a:gd name="T93" fmla="*/ 202 h 406"/>
                <a:gd name="T94" fmla="*/ 1478 w 1478"/>
                <a:gd name="T95" fmla="*/ 226 h 406"/>
                <a:gd name="T96" fmla="*/ 1474 w 1478"/>
                <a:gd name="T97" fmla="*/ 272 h 406"/>
                <a:gd name="T98" fmla="*/ 1460 w 1478"/>
                <a:gd name="T99" fmla="*/ 310 h 406"/>
                <a:gd name="T100" fmla="*/ 1440 w 1478"/>
                <a:gd name="T101" fmla="*/ 340 h 406"/>
                <a:gd name="T102" fmla="*/ 1414 w 1478"/>
                <a:gd name="T103" fmla="*/ 364 h 406"/>
                <a:gd name="T104" fmla="*/ 1386 w 1478"/>
                <a:gd name="T105" fmla="*/ 382 h 406"/>
                <a:gd name="T106" fmla="*/ 1356 w 1478"/>
                <a:gd name="T107" fmla="*/ 394 h 406"/>
                <a:gd name="T108" fmla="*/ 1302 w 1478"/>
                <a:gd name="T109"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78" h="406">
                  <a:moveTo>
                    <a:pt x="52" y="406"/>
                  </a:moveTo>
                  <a:lnTo>
                    <a:pt x="52" y="406"/>
                  </a:lnTo>
                  <a:lnTo>
                    <a:pt x="42" y="404"/>
                  </a:lnTo>
                  <a:lnTo>
                    <a:pt x="32" y="402"/>
                  </a:lnTo>
                  <a:lnTo>
                    <a:pt x="22" y="396"/>
                  </a:lnTo>
                  <a:lnTo>
                    <a:pt x="14" y="390"/>
                  </a:lnTo>
                  <a:lnTo>
                    <a:pt x="8" y="382"/>
                  </a:lnTo>
                  <a:lnTo>
                    <a:pt x="4" y="374"/>
                  </a:lnTo>
                  <a:lnTo>
                    <a:pt x="0" y="364"/>
                  </a:lnTo>
                  <a:lnTo>
                    <a:pt x="0" y="352"/>
                  </a:lnTo>
                  <a:lnTo>
                    <a:pt x="0" y="352"/>
                  </a:lnTo>
                  <a:lnTo>
                    <a:pt x="0" y="342"/>
                  </a:lnTo>
                  <a:lnTo>
                    <a:pt x="4" y="332"/>
                  </a:lnTo>
                  <a:lnTo>
                    <a:pt x="8" y="324"/>
                  </a:lnTo>
                  <a:lnTo>
                    <a:pt x="14" y="316"/>
                  </a:lnTo>
                  <a:lnTo>
                    <a:pt x="22" y="310"/>
                  </a:lnTo>
                  <a:lnTo>
                    <a:pt x="32" y="304"/>
                  </a:lnTo>
                  <a:lnTo>
                    <a:pt x="42" y="302"/>
                  </a:lnTo>
                  <a:lnTo>
                    <a:pt x="52" y="300"/>
                  </a:lnTo>
                  <a:lnTo>
                    <a:pt x="1300" y="300"/>
                  </a:lnTo>
                  <a:lnTo>
                    <a:pt x="1300" y="300"/>
                  </a:lnTo>
                  <a:lnTo>
                    <a:pt x="1316" y="296"/>
                  </a:lnTo>
                  <a:lnTo>
                    <a:pt x="1330" y="292"/>
                  </a:lnTo>
                  <a:lnTo>
                    <a:pt x="1342" y="286"/>
                  </a:lnTo>
                  <a:lnTo>
                    <a:pt x="1354" y="276"/>
                  </a:lnTo>
                  <a:lnTo>
                    <a:pt x="1364" y="264"/>
                  </a:lnTo>
                  <a:lnTo>
                    <a:pt x="1368" y="256"/>
                  </a:lnTo>
                  <a:lnTo>
                    <a:pt x="1372" y="246"/>
                  </a:lnTo>
                  <a:lnTo>
                    <a:pt x="1374" y="236"/>
                  </a:lnTo>
                  <a:lnTo>
                    <a:pt x="1374" y="226"/>
                  </a:lnTo>
                  <a:lnTo>
                    <a:pt x="1374" y="226"/>
                  </a:lnTo>
                  <a:lnTo>
                    <a:pt x="1374" y="210"/>
                  </a:lnTo>
                  <a:lnTo>
                    <a:pt x="1370" y="198"/>
                  </a:lnTo>
                  <a:lnTo>
                    <a:pt x="1366" y="188"/>
                  </a:lnTo>
                  <a:lnTo>
                    <a:pt x="1360" y="180"/>
                  </a:lnTo>
                  <a:lnTo>
                    <a:pt x="1360" y="180"/>
                  </a:lnTo>
                  <a:lnTo>
                    <a:pt x="1348" y="172"/>
                  </a:lnTo>
                  <a:lnTo>
                    <a:pt x="1336" y="168"/>
                  </a:lnTo>
                  <a:lnTo>
                    <a:pt x="1326" y="166"/>
                  </a:lnTo>
                  <a:lnTo>
                    <a:pt x="1318" y="166"/>
                  </a:lnTo>
                  <a:lnTo>
                    <a:pt x="1084" y="166"/>
                  </a:lnTo>
                  <a:lnTo>
                    <a:pt x="1084" y="166"/>
                  </a:lnTo>
                  <a:lnTo>
                    <a:pt x="1072" y="166"/>
                  </a:lnTo>
                  <a:lnTo>
                    <a:pt x="1052" y="162"/>
                  </a:lnTo>
                  <a:lnTo>
                    <a:pt x="1040" y="158"/>
                  </a:lnTo>
                  <a:lnTo>
                    <a:pt x="1028" y="152"/>
                  </a:lnTo>
                  <a:lnTo>
                    <a:pt x="1014" y="146"/>
                  </a:lnTo>
                  <a:lnTo>
                    <a:pt x="1002" y="134"/>
                  </a:lnTo>
                  <a:lnTo>
                    <a:pt x="1002" y="134"/>
                  </a:lnTo>
                  <a:lnTo>
                    <a:pt x="990" y="122"/>
                  </a:lnTo>
                  <a:lnTo>
                    <a:pt x="980" y="104"/>
                  </a:lnTo>
                  <a:lnTo>
                    <a:pt x="976" y="94"/>
                  </a:lnTo>
                  <a:lnTo>
                    <a:pt x="972" y="80"/>
                  </a:lnTo>
                  <a:lnTo>
                    <a:pt x="970" y="68"/>
                  </a:lnTo>
                  <a:lnTo>
                    <a:pt x="970" y="52"/>
                  </a:lnTo>
                  <a:lnTo>
                    <a:pt x="970" y="52"/>
                  </a:lnTo>
                  <a:lnTo>
                    <a:pt x="970" y="42"/>
                  </a:lnTo>
                  <a:lnTo>
                    <a:pt x="974" y="32"/>
                  </a:lnTo>
                  <a:lnTo>
                    <a:pt x="978" y="22"/>
                  </a:lnTo>
                  <a:lnTo>
                    <a:pt x="984" y="14"/>
                  </a:lnTo>
                  <a:lnTo>
                    <a:pt x="992" y="8"/>
                  </a:lnTo>
                  <a:lnTo>
                    <a:pt x="1002" y="4"/>
                  </a:lnTo>
                  <a:lnTo>
                    <a:pt x="1012" y="0"/>
                  </a:lnTo>
                  <a:lnTo>
                    <a:pt x="1022" y="0"/>
                  </a:lnTo>
                  <a:lnTo>
                    <a:pt x="1022" y="0"/>
                  </a:lnTo>
                  <a:lnTo>
                    <a:pt x="1032" y="0"/>
                  </a:lnTo>
                  <a:lnTo>
                    <a:pt x="1042" y="4"/>
                  </a:lnTo>
                  <a:lnTo>
                    <a:pt x="1052" y="8"/>
                  </a:lnTo>
                  <a:lnTo>
                    <a:pt x="1060" y="14"/>
                  </a:lnTo>
                  <a:lnTo>
                    <a:pt x="1066" y="22"/>
                  </a:lnTo>
                  <a:lnTo>
                    <a:pt x="1070" y="32"/>
                  </a:lnTo>
                  <a:lnTo>
                    <a:pt x="1074" y="42"/>
                  </a:lnTo>
                  <a:lnTo>
                    <a:pt x="1074" y="52"/>
                  </a:lnTo>
                  <a:lnTo>
                    <a:pt x="1074" y="52"/>
                  </a:lnTo>
                  <a:lnTo>
                    <a:pt x="1076" y="60"/>
                  </a:lnTo>
                  <a:lnTo>
                    <a:pt x="1076" y="60"/>
                  </a:lnTo>
                  <a:lnTo>
                    <a:pt x="1082" y="60"/>
                  </a:lnTo>
                  <a:lnTo>
                    <a:pt x="1314" y="60"/>
                  </a:lnTo>
                  <a:lnTo>
                    <a:pt x="1314" y="60"/>
                  </a:lnTo>
                  <a:lnTo>
                    <a:pt x="1328" y="60"/>
                  </a:lnTo>
                  <a:lnTo>
                    <a:pt x="1340" y="62"/>
                  </a:lnTo>
                  <a:lnTo>
                    <a:pt x="1356" y="64"/>
                  </a:lnTo>
                  <a:lnTo>
                    <a:pt x="1374" y="70"/>
                  </a:lnTo>
                  <a:lnTo>
                    <a:pt x="1394" y="78"/>
                  </a:lnTo>
                  <a:lnTo>
                    <a:pt x="1412" y="88"/>
                  </a:lnTo>
                  <a:lnTo>
                    <a:pt x="1432" y="104"/>
                  </a:lnTo>
                  <a:lnTo>
                    <a:pt x="1432" y="104"/>
                  </a:lnTo>
                  <a:lnTo>
                    <a:pt x="1440" y="112"/>
                  </a:lnTo>
                  <a:lnTo>
                    <a:pt x="1448" y="122"/>
                  </a:lnTo>
                  <a:lnTo>
                    <a:pt x="1456" y="134"/>
                  </a:lnTo>
                  <a:lnTo>
                    <a:pt x="1464" y="148"/>
                  </a:lnTo>
                  <a:lnTo>
                    <a:pt x="1470" y="164"/>
                  </a:lnTo>
                  <a:lnTo>
                    <a:pt x="1474" y="182"/>
                  </a:lnTo>
                  <a:lnTo>
                    <a:pt x="1478" y="202"/>
                  </a:lnTo>
                  <a:lnTo>
                    <a:pt x="1478" y="226"/>
                  </a:lnTo>
                  <a:lnTo>
                    <a:pt x="1478" y="226"/>
                  </a:lnTo>
                  <a:lnTo>
                    <a:pt x="1478" y="250"/>
                  </a:lnTo>
                  <a:lnTo>
                    <a:pt x="1474" y="272"/>
                  </a:lnTo>
                  <a:lnTo>
                    <a:pt x="1468" y="292"/>
                  </a:lnTo>
                  <a:lnTo>
                    <a:pt x="1460" y="310"/>
                  </a:lnTo>
                  <a:lnTo>
                    <a:pt x="1450" y="326"/>
                  </a:lnTo>
                  <a:lnTo>
                    <a:pt x="1440" y="340"/>
                  </a:lnTo>
                  <a:lnTo>
                    <a:pt x="1426" y="352"/>
                  </a:lnTo>
                  <a:lnTo>
                    <a:pt x="1414" y="364"/>
                  </a:lnTo>
                  <a:lnTo>
                    <a:pt x="1400" y="374"/>
                  </a:lnTo>
                  <a:lnTo>
                    <a:pt x="1386" y="382"/>
                  </a:lnTo>
                  <a:lnTo>
                    <a:pt x="1370" y="388"/>
                  </a:lnTo>
                  <a:lnTo>
                    <a:pt x="1356" y="394"/>
                  </a:lnTo>
                  <a:lnTo>
                    <a:pt x="1328" y="402"/>
                  </a:lnTo>
                  <a:lnTo>
                    <a:pt x="1302" y="406"/>
                  </a:lnTo>
                  <a:lnTo>
                    <a:pt x="52" y="4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85" name="Freeform 15"/>
            <p:cNvSpPr>
              <a:spLocks noEditPoints="1"/>
            </p:cNvSpPr>
            <p:nvPr/>
          </p:nvSpPr>
          <p:spPr bwMode="auto">
            <a:xfrm>
              <a:off x="6892717" y="3505013"/>
              <a:ext cx="208337" cy="208337"/>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86" name="Freeform 18"/>
            <p:cNvSpPr>
              <a:spLocks/>
            </p:cNvSpPr>
            <p:nvPr/>
          </p:nvSpPr>
          <p:spPr bwMode="auto">
            <a:xfrm>
              <a:off x="6965393" y="3268818"/>
              <a:ext cx="64197" cy="213182"/>
            </a:xfrm>
            <a:custGeom>
              <a:avLst/>
              <a:gdLst>
                <a:gd name="T0" fmla="*/ 52 w 106"/>
                <a:gd name="T1" fmla="*/ 352 h 352"/>
                <a:gd name="T2" fmla="*/ 52 w 106"/>
                <a:gd name="T3" fmla="*/ 352 h 352"/>
                <a:gd name="T4" fmla="*/ 52 w 106"/>
                <a:gd name="T5" fmla="*/ 352 h 352"/>
                <a:gd name="T6" fmla="*/ 52 w 106"/>
                <a:gd name="T7" fmla="*/ 352 h 352"/>
                <a:gd name="T8" fmla="*/ 40 w 106"/>
                <a:gd name="T9" fmla="*/ 352 h 352"/>
                <a:gd name="T10" fmla="*/ 32 w 106"/>
                <a:gd name="T11" fmla="*/ 348 h 352"/>
                <a:gd name="T12" fmla="*/ 22 w 106"/>
                <a:gd name="T13" fmla="*/ 342 h 352"/>
                <a:gd name="T14" fmla="*/ 14 w 106"/>
                <a:gd name="T15" fmla="*/ 336 h 352"/>
                <a:gd name="T16" fmla="*/ 8 w 106"/>
                <a:gd name="T17" fmla="*/ 328 h 352"/>
                <a:gd name="T18" fmla="*/ 4 w 106"/>
                <a:gd name="T19" fmla="*/ 320 h 352"/>
                <a:gd name="T20" fmla="*/ 0 w 106"/>
                <a:gd name="T21" fmla="*/ 310 h 352"/>
                <a:gd name="T22" fmla="*/ 0 w 106"/>
                <a:gd name="T23" fmla="*/ 300 h 352"/>
                <a:gd name="T24" fmla="*/ 0 w 106"/>
                <a:gd name="T25" fmla="*/ 300 h 352"/>
                <a:gd name="T26" fmla="*/ 0 w 106"/>
                <a:gd name="T27" fmla="*/ 134 h 352"/>
                <a:gd name="T28" fmla="*/ 0 w 106"/>
                <a:gd name="T29" fmla="*/ 44 h 352"/>
                <a:gd name="T30" fmla="*/ 52 w 106"/>
                <a:gd name="T31" fmla="*/ 36 h 352"/>
                <a:gd name="T32" fmla="*/ 90 w 106"/>
                <a:gd name="T33" fmla="*/ 0 h 352"/>
                <a:gd name="T34" fmla="*/ 90 w 106"/>
                <a:gd name="T35" fmla="*/ 0 h 352"/>
                <a:gd name="T36" fmla="*/ 96 w 106"/>
                <a:gd name="T37" fmla="*/ 6 h 352"/>
                <a:gd name="T38" fmla="*/ 100 w 106"/>
                <a:gd name="T39" fmla="*/ 16 h 352"/>
                <a:gd name="T40" fmla="*/ 104 w 106"/>
                <a:gd name="T41" fmla="*/ 28 h 352"/>
                <a:gd name="T42" fmla="*/ 106 w 106"/>
                <a:gd name="T43" fmla="*/ 52 h 352"/>
                <a:gd name="T44" fmla="*/ 106 w 106"/>
                <a:gd name="T45" fmla="*/ 138 h 352"/>
                <a:gd name="T46" fmla="*/ 104 w 106"/>
                <a:gd name="T47" fmla="*/ 300 h 352"/>
                <a:gd name="T48" fmla="*/ 104 w 106"/>
                <a:gd name="T49" fmla="*/ 300 h 352"/>
                <a:gd name="T50" fmla="*/ 104 w 106"/>
                <a:gd name="T51" fmla="*/ 310 h 352"/>
                <a:gd name="T52" fmla="*/ 100 w 106"/>
                <a:gd name="T53" fmla="*/ 320 h 352"/>
                <a:gd name="T54" fmla="*/ 96 w 106"/>
                <a:gd name="T55" fmla="*/ 330 h 352"/>
                <a:gd name="T56" fmla="*/ 88 w 106"/>
                <a:gd name="T57" fmla="*/ 338 h 352"/>
                <a:gd name="T58" fmla="*/ 82 w 106"/>
                <a:gd name="T59" fmla="*/ 344 h 352"/>
                <a:gd name="T60" fmla="*/ 72 w 106"/>
                <a:gd name="T61" fmla="*/ 348 h 352"/>
                <a:gd name="T62" fmla="*/ 62 w 106"/>
                <a:gd name="T63" fmla="*/ 352 h 352"/>
                <a:gd name="T64" fmla="*/ 52 w 106"/>
                <a:gd name="T65" fmla="*/ 352 h 352"/>
                <a:gd name="T66" fmla="*/ 52 w 106"/>
                <a:gd name="T6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352">
                  <a:moveTo>
                    <a:pt x="52" y="352"/>
                  </a:moveTo>
                  <a:lnTo>
                    <a:pt x="52" y="352"/>
                  </a:lnTo>
                  <a:lnTo>
                    <a:pt x="52" y="352"/>
                  </a:lnTo>
                  <a:lnTo>
                    <a:pt x="52" y="352"/>
                  </a:lnTo>
                  <a:lnTo>
                    <a:pt x="40" y="352"/>
                  </a:lnTo>
                  <a:lnTo>
                    <a:pt x="32" y="348"/>
                  </a:lnTo>
                  <a:lnTo>
                    <a:pt x="22" y="342"/>
                  </a:lnTo>
                  <a:lnTo>
                    <a:pt x="14" y="336"/>
                  </a:lnTo>
                  <a:lnTo>
                    <a:pt x="8" y="328"/>
                  </a:lnTo>
                  <a:lnTo>
                    <a:pt x="4" y="320"/>
                  </a:lnTo>
                  <a:lnTo>
                    <a:pt x="0" y="310"/>
                  </a:lnTo>
                  <a:lnTo>
                    <a:pt x="0" y="300"/>
                  </a:lnTo>
                  <a:lnTo>
                    <a:pt x="0" y="300"/>
                  </a:lnTo>
                  <a:lnTo>
                    <a:pt x="0" y="134"/>
                  </a:lnTo>
                  <a:lnTo>
                    <a:pt x="0" y="44"/>
                  </a:lnTo>
                  <a:lnTo>
                    <a:pt x="52" y="36"/>
                  </a:lnTo>
                  <a:lnTo>
                    <a:pt x="90" y="0"/>
                  </a:lnTo>
                  <a:lnTo>
                    <a:pt x="90" y="0"/>
                  </a:lnTo>
                  <a:lnTo>
                    <a:pt x="96" y="6"/>
                  </a:lnTo>
                  <a:lnTo>
                    <a:pt x="100" y="16"/>
                  </a:lnTo>
                  <a:lnTo>
                    <a:pt x="104" y="28"/>
                  </a:lnTo>
                  <a:lnTo>
                    <a:pt x="106" y="52"/>
                  </a:lnTo>
                  <a:lnTo>
                    <a:pt x="106" y="138"/>
                  </a:lnTo>
                  <a:lnTo>
                    <a:pt x="104" y="300"/>
                  </a:lnTo>
                  <a:lnTo>
                    <a:pt x="104" y="300"/>
                  </a:lnTo>
                  <a:lnTo>
                    <a:pt x="104" y="310"/>
                  </a:lnTo>
                  <a:lnTo>
                    <a:pt x="100" y="320"/>
                  </a:lnTo>
                  <a:lnTo>
                    <a:pt x="96" y="330"/>
                  </a:lnTo>
                  <a:lnTo>
                    <a:pt x="88" y="338"/>
                  </a:lnTo>
                  <a:lnTo>
                    <a:pt x="82" y="344"/>
                  </a:lnTo>
                  <a:lnTo>
                    <a:pt x="72" y="348"/>
                  </a:lnTo>
                  <a:lnTo>
                    <a:pt x="62" y="352"/>
                  </a:lnTo>
                  <a:lnTo>
                    <a:pt x="52" y="352"/>
                  </a:lnTo>
                  <a:lnTo>
                    <a:pt x="52" y="352"/>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87" name="Freeform 19"/>
            <p:cNvSpPr>
              <a:spLocks noEditPoints="1"/>
            </p:cNvSpPr>
            <p:nvPr/>
          </p:nvSpPr>
          <p:spPr bwMode="auto">
            <a:xfrm>
              <a:off x="5077386" y="3609182"/>
              <a:ext cx="186534" cy="185323"/>
            </a:xfrm>
            <a:custGeom>
              <a:avLst/>
              <a:gdLst>
                <a:gd name="T0" fmla="*/ 154 w 308"/>
                <a:gd name="T1" fmla="*/ 306 h 306"/>
                <a:gd name="T2" fmla="*/ 124 w 308"/>
                <a:gd name="T3" fmla="*/ 304 h 306"/>
                <a:gd name="T4" fmla="*/ 94 w 308"/>
                <a:gd name="T5" fmla="*/ 294 h 306"/>
                <a:gd name="T6" fmla="*/ 68 w 308"/>
                <a:gd name="T7" fmla="*/ 280 h 306"/>
                <a:gd name="T8" fmla="*/ 46 w 308"/>
                <a:gd name="T9" fmla="*/ 262 h 306"/>
                <a:gd name="T10" fmla="*/ 26 w 308"/>
                <a:gd name="T11" fmla="*/ 240 h 306"/>
                <a:gd name="T12" fmla="*/ 12 w 308"/>
                <a:gd name="T13" fmla="*/ 212 h 306"/>
                <a:gd name="T14" fmla="*/ 4 w 308"/>
                <a:gd name="T15" fmla="*/ 184 h 306"/>
                <a:gd name="T16" fmla="*/ 0 w 308"/>
                <a:gd name="T17" fmla="*/ 154 h 306"/>
                <a:gd name="T18" fmla="*/ 2 w 308"/>
                <a:gd name="T19" fmla="*/ 138 h 306"/>
                <a:gd name="T20" fmla="*/ 8 w 308"/>
                <a:gd name="T21" fmla="*/ 108 h 306"/>
                <a:gd name="T22" fmla="*/ 20 w 308"/>
                <a:gd name="T23" fmla="*/ 80 h 306"/>
                <a:gd name="T24" fmla="*/ 36 w 308"/>
                <a:gd name="T25" fmla="*/ 56 h 306"/>
                <a:gd name="T26" fmla="*/ 56 w 308"/>
                <a:gd name="T27" fmla="*/ 34 h 306"/>
                <a:gd name="T28" fmla="*/ 82 w 308"/>
                <a:gd name="T29" fmla="*/ 18 h 306"/>
                <a:gd name="T30" fmla="*/ 108 w 308"/>
                <a:gd name="T31" fmla="*/ 6 h 306"/>
                <a:gd name="T32" fmla="*/ 138 w 308"/>
                <a:gd name="T33" fmla="*/ 0 h 306"/>
                <a:gd name="T34" fmla="*/ 154 w 308"/>
                <a:gd name="T35" fmla="*/ 0 h 306"/>
                <a:gd name="T36" fmla="*/ 186 w 308"/>
                <a:gd name="T37" fmla="*/ 2 h 306"/>
                <a:gd name="T38" fmla="*/ 214 w 308"/>
                <a:gd name="T39" fmla="*/ 12 h 306"/>
                <a:gd name="T40" fmla="*/ 240 w 308"/>
                <a:gd name="T41" fmla="*/ 26 h 306"/>
                <a:gd name="T42" fmla="*/ 262 w 308"/>
                <a:gd name="T43" fmla="*/ 44 h 306"/>
                <a:gd name="T44" fmla="*/ 282 w 308"/>
                <a:gd name="T45" fmla="*/ 68 h 306"/>
                <a:gd name="T46" fmla="*/ 296 w 308"/>
                <a:gd name="T47" fmla="*/ 94 h 306"/>
                <a:gd name="T48" fmla="*/ 304 w 308"/>
                <a:gd name="T49" fmla="*/ 122 h 306"/>
                <a:gd name="T50" fmla="*/ 308 w 308"/>
                <a:gd name="T51" fmla="*/ 154 h 306"/>
                <a:gd name="T52" fmla="*/ 308 w 308"/>
                <a:gd name="T53" fmla="*/ 168 h 306"/>
                <a:gd name="T54" fmla="*/ 302 w 308"/>
                <a:gd name="T55" fmla="*/ 198 h 306"/>
                <a:gd name="T56" fmla="*/ 290 w 308"/>
                <a:gd name="T57" fmla="*/ 226 h 306"/>
                <a:gd name="T58" fmla="*/ 272 w 308"/>
                <a:gd name="T59" fmla="*/ 250 h 306"/>
                <a:gd name="T60" fmla="*/ 252 w 308"/>
                <a:gd name="T61" fmla="*/ 272 h 306"/>
                <a:gd name="T62" fmla="*/ 228 w 308"/>
                <a:gd name="T63" fmla="*/ 288 h 306"/>
                <a:gd name="T64" fmla="*/ 200 w 308"/>
                <a:gd name="T65" fmla="*/ 300 h 306"/>
                <a:gd name="T66" fmla="*/ 170 w 308"/>
                <a:gd name="T67" fmla="*/ 306 h 306"/>
                <a:gd name="T68" fmla="*/ 154 w 308"/>
                <a:gd name="T69" fmla="*/ 306 h 306"/>
                <a:gd name="T70" fmla="*/ 154 w 308"/>
                <a:gd name="T71" fmla="*/ 104 h 306"/>
                <a:gd name="T72" fmla="*/ 136 w 308"/>
                <a:gd name="T73" fmla="*/ 108 h 306"/>
                <a:gd name="T74" fmla="*/ 120 w 308"/>
                <a:gd name="T75" fmla="*/ 118 h 306"/>
                <a:gd name="T76" fmla="*/ 110 w 308"/>
                <a:gd name="T77" fmla="*/ 134 h 306"/>
                <a:gd name="T78" fmla="*/ 106 w 308"/>
                <a:gd name="T79" fmla="*/ 154 h 306"/>
                <a:gd name="T80" fmla="*/ 106 w 308"/>
                <a:gd name="T81" fmla="*/ 164 h 306"/>
                <a:gd name="T82" fmla="*/ 114 w 308"/>
                <a:gd name="T83" fmla="*/ 180 h 306"/>
                <a:gd name="T84" fmla="*/ 128 w 308"/>
                <a:gd name="T85" fmla="*/ 194 h 306"/>
                <a:gd name="T86" fmla="*/ 144 w 308"/>
                <a:gd name="T87" fmla="*/ 200 h 306"/>
                <a:gd name="T88" fmla="*/ 154 w 308"/>
                <a:gd name="T89" fmla="*/ 202 h 306"/>
                <a:gd name="T90" fmla="*/ 174 w 308"/>
                <a:gd name="T91" fmla="*/ 198 h 306"/>
                <a:gd name="T92" fmla="*/ 188 w 308"/>
                <a:gd name="T93" fmla="*/ 188 h 306"/>
                <a:gd name="T94" fmla="*/ 200 w 308"/>
                <a:gd name="T95" fmla="*/ 172 h 306"/>
                <a:gd name="T96" fmla="*/ 202 w 308"/>
                <a:gd name="T97" fmla="*/ 154 h 306"/>
                <a:gd name="T98" fmla="*/ 202 w 308"/>
                <a:gd name="T99" fmla="*/ 144 h 306"/>
                <a:gd name="T100" fmla="*/ 194 w 308"/>
                <a:gd name="T101" fmla="*/ 126 h 306"/>
                <a:gd name="T102" fmla="*/ 182 w 308"/>
                <a:gd name="T103" fmla="*/ 112 h 306"/>
                <a:gd name="T104" fmla="*/ 164 w 308"/>
                <a:gd name="T105" fmla="*/ 106 h 306"/>
                <a:gd name="T106" fmla="*/ 154 w 308"/>
                <a:gd name="T107" fmla="*/ 10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6">
                  <a:moveTo>
                    <a:pt x="154" y="306"/>
                  </a:moveTo>
                  <a:lnTo>
                    <a:pt x="154" y="306"/>
                  </a:lnTo>
                  <a:lnTo>
                    <a:pt x="138" y="306"/>
                  </a:lnTo>
                  <a:lnTo>
                    <a:pt x="124" y="304"/>
                  </a:lnTo>
                  <a:lnTo>
                    <a:pt x="108" y="300"/>
                  </a:lnTo>
                  <a:lnTo>
                    <a:pt x="94" y="294"/>
                  </a:lnTo>
                  <a:lnTo>
                    <a:pt x="82" y="288"/>
                  </a:lnTo>
                  <a:lnTo>
                    <a:pt x="68" y="280"/>
                  </a:lnTo>
                  <a:lnTo>
                    <a:pt x="56" y="272"/>
                  </a:lnTo>
                  <a:lnTo>
                    <a:pt x="46" y="262"/>
                  </a:lnTo>
                  <a:lnTo>
                    <a:pt x="36" y="250"/>
                  </a:lnTo>
                  <a:lnTo>
                    <a:pt x="26" y="240"/>
                  </a:lnTo>
                  <a:lnTo>
                    <a:pt x="20" y="226"/>
                  </a:lnTo>
                  <a:lnTo>
                    <a:pt x="12" y="212"/>
                  </a:lnTo>
                  <a:lnTo>
                    <a:pt x="8" y="198"/>
                  </a:lnTo>
                  <a:lnTo>
                    <a:pt x="4" y="184"/>
                  </a:lnTo>
                  <a:lnTo>
                    <a:pt x="2" y="168"/>
                  </a:lnTo>
                  <a:lnTo>
                    <a:pt x="0" y="154"/>
                  </a:lnTo>
                  <a:lnTo>
                    <a:pt x="0" y="154"/>
                  </a:lnTo>
                  <a:lnTo>
                    <a:pt x="2" y="138"/>
                  </a:lnTo>
                  <a:lnTo>
                    <a:pt x="4" y="122"/>
                  </a:lnTo>
                  <a:lnTo>
                    <a:pt x="8" y="108"/>
                  </a:lnTo>
                  <a:lnTo>
                    <a:pt x="12" y="94"/>
                  </a:lnTo>
                  <a:lnTo>
                    <a:pt x="20" y="80"/>
                  </a:lnTo>
                  <a:lnTo>
                    <a:pt x="26" y="68"/>
                  </a:lnTo>
                  <a:lnTo>
                    <a:pt x="36" y="56"/>
                  </a:lnTo>
                  <a:lnTo>
                    <a:pt x="46" y="44"/>
                  </a:lnTo>
                  <a:lnTo>
                    <a:pt x="56" y="34"/>
                  </a:lnTo>
                  <a:lnTo>
                    <a:pt x="68" y="26"/>
                  </a:lnTo>
                  <a:lnTo>
                    <a:pt x="82" y="18"/>
                  </a:lnTo>
                  <a:lnTo>
                    <a:pt x="94" y="12"/>
                  </a:lnTo>
                  <a:lnTo>
                    <a:pt x="108" y="6"/>
                  </a:lnTo>
                  <a:lnTo>
                    <a:pt x="124" y="2"/>
                  </a:lnTo>
                  <a:lnTo>
                    <a:pt x="138" y="0"/>
                  </a:lnTo>
                  <a:lnTo>
                    <a:pt x="154" y="0"/>
                  </a:lnTo>
                  <a:lnTo>
                    <a:pt x="154" y="0"/>
                  </a:lnTo>
                  <a:lnTo>
                    <a:pt x="170" y="0"/>
                  </a:lnTo>
                  <a:lnTo>
                    <a:pt x="186" y="2"/>
                  </a:lnTo>
                  <a:lnTo>
                    <a:pt x="200" y="6"/>
                  </a:lnTo>
                  <a:lnTo>
                    <a:pt x="214" y="12"/>
                  </a:lnTo>
                  <a:lnTo>
                    <a:pt x="228" y="18"/>
                  </a:lnTo>
                  <a:lnTo>
                    <a:pt x="240" y="26"/>
                  </a:lnTo>
                  <a:lnTo>
                    <a:pt x="252" y="34"/>
                  </a:lnTo>
                  <a:lnTo>
                    <a:pt x="262" y="44"/>
                  </a:lnTo>
                  <a:lnTo>
                    <a:pt x="272" y="56"/>
                  </a:lnTo>
                  <a:lnTo>
                    <a:pt x="282" y="68"/>
                  </a:lnTo>
                  <a:lnTo>
                    <a:pt x="290" y="80"/>
                  </a:lnTo>
                  <a:lnTo>
                    <a:pt x="296" y="94"/>
                  </a:lnTo>
                  <a:lnTo>
                    <a:pt x="302" y="108"/>
                  </a:lnTo>
                  <a:lnTo>
                    <a:pt x="304" y="122"/>
                  </a:lnTo>
                  <a:lnTo>
                    <a:pt x="308" y="138"/>
                  </a:lnTo>
                  <a:lnTo>
                    <a:pt x="308" y="154"/>
                  </a:lnTo>
                  <a:lnTo>
                    <a:pt x="308" y="154"/>
                  </a:lnTo>
                  <a:lnTo>
                    <a:pt x="308" y="168"/>
                  </a:lnTo>
                  <a:lnTo>
                    <a:pt x="304" y="184"/>
                  </a:lnTo>
                  <a:lnTo>
                    <a:pt x="302" y="198"/>
                  </a:lnTo>
                  <a:lnTo>
                    <a:pt x="296" y="212"/>
                  </a:lnTo>
                  <a:lnTo>
                    <a:pt x="290" y="226"/>
                  </a:lnTo>
                  <a:lnTo>
                    <a:pt x="282" y="240"/>
                  </a:lnTo>
                  <a:lnTo>
                    <a:pt x="272" y="250"/>
                  </a:lnTo>
                  <a:lnTo>
                    <a:pt x="262" y="262"/>
                  </a:lnTo>
                  <a:lnTo>
                    <a:pt x="252" y="272"/>
                  </a:lnTo>
                  <a:lnTo>
                    <a:pt x="240" y="280"/>
                  </a:lnTo>
                  <a:lnTo>
                    <a:pt x="228" y="288"/>
                  </a:lnTo>
                  <a:lnTo>
                    <a:pt x="214" y="294"/>
                  </a:lnTo>
                  <a:lnTo>
                    <a:pt x="200" y="300"/>
                  </a:lnTo>
                  <a:lnTo>
                    <a:pt x="186" y="304"/>
                  </a:lnTo>
                  <a:lnTo>
                    <a:pt x="170" y="306"/>
                  </a:lnTo>
                  <a:lnTo>
                    <a:pt x="154" y="306"/>
                  </a:lnTo>
                  <a:lnTo>
                    <a:pt x="154" y="306"/>
                  </a:lnTo>
                  <a:close/>
                  <a:moveTo>
                    <a:pt x="154" y="104"/>
                  </a:moveTo>
                  <a:lnTo>
                    <a:pt x="154" y="104"/>
                  </a:lnTo>
                  <a:lnTo>
                    <a:pt x="144" y="106"/>
                  </a:lnTo>
                  <a:lnTo>
                    <a:pt x="136" y="108"/>
                  </a:lnTo>
                  <a:lnTo>
                    <a:pt x="128" y="112"/>
                  </a:lnTo>
                  <a:lnTo>
                    <a:pt x="120" y="118"/>
                  </a:lnTo>
                  <a:lnTo>
                    <a:pt x="114" y="126"/>
                  </a:lnTo>
                  <a:lnTo>
                    <a:pt x="110" y="134"/>
                  </a:lnTo>
                  <a:lnTo>
                    <a:pt x="106" y="144"/>
                  </a:lnTo>
                  <a:lnTo>
                    <a:pt x="106" y="154"/>
                  </a:lnTo>
                  <a:lnTo>
                    <a:pt x="106" y="154"/>
                  </a:lnTo>
                  <a:lnTo>
                    <a:pt x="106" y="164"/>
                  </a:lnTo>
                  <a:lnTo>
                    <a:pt x="110" y="172"/>
                  </a:lnTo>
                  <a:lnTo>
                    <a:pt x="114" y="180"/>
                  </a:lnTo>
                  <a:lnTo>
                    <a:pt x="120" y="188"/>
                  </a:lnTo>
                  <a:lnTo>
                    <a:pt x="128" y="194"/>
                  </a:lnTo>
                  <a:lnTo>
                    <a:pt x="136" y="198"/>
                  </a:lnTo>
                  <a:lnTo>
                    <a:pt x="144" y="200"/>
                  </a:lnTo>
                  <a:lnTo>
                    <a:pt x="154" y="202"/>
                  </a:lnTo>
                  <a:lnTo>
                    <a:pt x="154" y="202"/>
                  </a:lnTo>
                  <a:lnTo>
                    <a:pt x="164" y="200"/>
                  </a:lnTo>
                  <a:lnTo>
                    <a:pt x="174" y="198"/>
                  </a:lnTo>
                  <a:lnTo>
                    <a:pt x="182" y="194"/>
                  </a:lnTo>
                  <a:lnTo>
                    <a:pt x="188" y="188"/>
                  </a:lnTo>
                  <a:lnTo>
                    <a:pt x="194" y="180"/>
                  </a:lnTo>
                  <a:lnTo>
                    <a:pt x="200" y="172"/>
                  </a:lnTo>
                  <a:lnTo>
                    <a:pt x="202" y="164"/>
                  </a:lnTo>
                  <a:lnTo>
                    <a:pt x="202" y="154"/>
                  </a:lnTo>
                  <a:lnTo>
                    <a:pt x="202" y="154"/>
                  </a:lnTo>
                  <a:lnTo>
                    <a:pt x="202" y="144"/>
                  </a:lnTo>
                  <a:lnTo>
                    <a:pt x="200" y="134"/>
                  </a:lnTo>
                  <a:lnTo>
                    <a:pt x="194" y="126"/>
                  </a:lnTo>
                  <a:lnTo>
                    <a:pt x="188" y="118"/>
                  </a:lnTo>
                  <a:lnTo>
                    <a:pt x="182" y="112"/>
                  </a:lnTo>
                  <a:lnTo>
                    <a:pt x="174" y="108"/>
                  </a:lnTo>
                  <a:lnTo>
                    <a:pt x="164" y="106"/>
                  </a:lnTo>
                  <a:lnTo>
                    <a:pt x="154" y="104"/>
                  </a:lnTo>
                  <a:lnTo>
                    <a:pt x="154"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88" name="Freeform 20"/>
            <p:cNvSpPr>
              <a:spLocks noEditPoints="1"/>
            </p:cNvSpPr>
            <p:nvPr/>
          </p:nvSpPr>
          <p:spPr bwMode="auto">
            <a:xfrm>
              <a:off x="7250039" y="2854566"/>
              <a:ext cx="186534" cy="186534"/>
            </a:xfrm>
            <a:custGeom>
              <a:avLst/>
              <a:gdLst>
                <a:gd name="T0" fmla="*/ 154 w 308"/>
                <a:gd name="T1" fmla="*/ 308 h 308"/>
                <a:gd name="T2" fmla="*/ 122 w 308"/>
                <a:gd name="T3" fmla="*/ 304 h 308"/>
                <a:gd name="T4" fmla="*/ 94 w 308"/>
                <a:gd name="T5" fmla="*/ 296 h 308"/>
                <a:gd name="T6" fmla="*/ 68 w 308"/>
                <a:gd name="T7" fmla="*/ 282 h 308"/>
                <a:gd name="T8" fmla="*/ 44 w 308"/>
                <a:gd name="T9" fmla="*/ 262 h 308"/>
                <a:gd name="T10" fmla="*/ 26 w 308"/>
                <a:gd name="T11" fmla="*/ 240 h 308"/>
                <a:gd name="T12" fmla="*/ 12 w 308"/>
                <a:gd name="T13" fmla="*/ 214 h 308"/>
                <a:gd name="T14" fmla="*/ 2 w 308"/>
                <a:gd name="T15" fmla="*/ 184 h 308"/>
                <a:gd name="T16" fmla="*/ 0 w 308"/>
                <a:gd name="T17" fmla="*/ 154 h 308"/>
                <a:gd name="T18" fmla="*/ 0 w 308"/>
                <a:gd name="T19" fmla="*/ 138 h 308"/>
                <a:gd name="T20" fmla="*/ 6 w 308"/>
                <a:gd name="T21" fmla="*/ 108 h 308"/>
                <a:gd name="T22" fmla="*/ 18 w 308"/>
                <a:gd name="T23" fmla="*/ 80 h 308"/>
                <a:gd name="T24" fmla="*/ 34 w 308"/>
                <a:gd name="T25" fmla="*/ 56 h 308"/>
                <a:gd name="T26" fmla="*/ 56 w 308"/>
                <a:gd name="T27" fmla="*/ 36 h 308"/>
                <a:gd name="T28" fmla="*/ 80 w 308"/>
                <a:gd name="T29" fmla="*/ 18 h 308"/>
                <a:gd name="T30" fmla="*/ 108 w 308"/>
                <a:gd name="T31" fmla="*/ 6 h 308"/>
                <a:gd name="T32" fmla="*/ 138 w 308"/>
                <a:gd name="T33" fmla="*/ 0 h 308"/>
                <a:gd name="T34" fmla="*/ 154 w 308"/>
                <a:gd name="T35" fmla="*/ 0 h 308"/>
                <a:gd name="T36" fmla="*/ 184 w 308"/>
                <a:gd name="T37" fmla="*/ 4 h 308"/>
                <a:gd name="T38" fmla="*/ 214 w 308"/>
                <a:gd name="T39" fmla="*/ 12 h 308"/>
                <a:gd name="T40" fmla="*/ 240 w 308"/>
                <a:gd name="T41" fmla="*/ 26 h 308"/>
                <a:gd name="T42" fmla="*/ 262 w 308"/>
                <a:gd name="T43" fmla="*/ 46 h 308"/>
                <a:gd name="T44" fmla="*/ 280 w 308"/>
                <a:gd name="T45" fmla="*/ 68 h 308"/>
                <a:gd name="T46" fmla="*/ 294 w 308"/>
                <a:gd name="T47" fmla="*/ 94 h 308"/>
                <a:gd name="T48" fmla="*/ 304 w 308"/>
                <a:gd name="T49" fmla="*/ 122 h 308"/>
                <a:gd name="T50" fmla="*/ 308 w 308"/>
                <a:gd name="T51" fmla="*/ 154 h 308"/>
                <a:gd name="T52" fmla="*/ 306 w 308"/>
                <a:gd name="T53" fmla="*/ 170 h 308"/>
                <a:gd name="T54" fmla="*/ 300 w 308"/>
                <a:gd name="T55" fmla="*/ 200 h 308"/>
                <a:gd name="T56" fmla="*/ 288 w 308"/>
                <a:gd name="T57" fmla="*/ 226 h 308"/>
                <a:gd name="T58" fmla="*/ 272 w 308"/>
                <a:gd name="T59" fmla="*/ 252 h 308"/>
                <a:gd name="T60" fmla="*/ 252 w 308"/>
                <a:gd name="T61" fmla="*/ 272 h 308"/>
                <a:gd name="T62" fmla="*/ 226 w 308"/>
                <a:gd name="T63" fmla="*/ 288 h 308"/>
                <a:gd name="T64" fmla="*/ 200 w 308"/>
                <a:gd name="T65" fmla="*/ 300 h 308"/>
                <a:gd name="T66" fmla="*/ 170 w 308"/>
                <a:gd name="T67" fmla="*/ 306 h 308"/>
                <a:gd name="T68" fmla="*/ 154 w 308"/>
                <a:gd name="T69" fmla="*/ 308 h 308"/>
                <a:gd name="T70" fmla="*/ 154 w 308"/>
                <a:gd name="T71" fmla="*/ 104 h 308"/>
                <a:gd name="T72" fmla="*/ 134 w 308"/>
                <a:gd name="T73" fmla="*/ 108 h 308"/>
                <a:gd name="T74" fmla="*/ 120 w 308"/>
                <a:gd name="T75" fmla="*/ 120 h 308"/>
                <a:gd name="T76" fmla="*/ 108 w 308"/>
                <a:gd name="T77" fmla="*/ 134 h 308"/>
                <a:gd name="T78" fmla="*/ 104 w 308"/>
                <a:gd name="T79" fmla="*/ 154 h 308"/>
                <a:gd name="T80" fmla="*/ 106 w 308"/>
                <a:gd name="T81" fmla="*/ 164 h 308"/>
                <a:gd name="T82" fmla="*/ 114 w 308"/>
                <a:gd name="T83" fmla="*/ 180 h 308"/>
                <a:gd name="T84" fmla="*/ 126 w 308"/>
                <a:gd name="T85" fmla="*/ 194 h 308"/>
                <a:gd name="T86" fmla="*/ 144 w 308"/>
                <a:gd name="T87" fmla="*/ 202 h 308"/>
                <a:gd name="T88" fmla="*/ 154 w 308"/>
                <a:gd name="T89" fmla="*/ 202 h 308"/>
                <a:gd name="T90" fmla="*/ 172 w 308"/>
                <a:gd name="T91" fmla="*/ 198 h 308"/>
                <a:gd name="T92" fmla="*/ 188 w 308"/>
                <a:gd name="T93" fmla="*/ 188 h 308"/>
                <a:gd name="T94" fmla="*/ 198 w 308"/>
                <a:gd name="T95" fmla="*/ 172 h 308"/>
                <a:gd name="T96" fmla="*/ 202 w 308"/>
                <a:gd name="T97" fmla="*/ 154 h 308"/>
                <a:gd name="T98" fmla="*/ 202 w 308"/>
                <a:gd name="T99" fmla="*/ 144 h 308"/>
                <a:gd name="T100" fmla="*/ 194 w 308"/>
                <a:gd name="T101" fmla="*/ 126 h 308"/>
                <a:gd name="T102" fmla="*/ 180 w 308"/>
                <a:gd name="T103" fmla="*/ 114 h 308"/>
                <a:gd name="T104" fmla="*/ 164 w 308"/>
                <a:gd name="T105" fmla="*/ 106 h 308"/>
                <a:gd name="T106" fmla="*/ 154 w 308"/>
                <a:gd name="T107" fmla="*/ 1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8">
                  <a:moveTo>
                    <a:pt x="154" y="308"/>
                  </a:moveTo>
                  <a:lnTo>
                    <a:pt x="154" y="308"/>
                  </a:lnTo>
                  <a:lnTo>
                    <a:pt x="138" y="306"/>
                  </a:lnTo>
                  <a:lnTo>
                    <a:pt x="122" y="304"/>
                  </a:lnTo>
                  <a:lnTo>
                    <a:pt x="108" y="300"/>
                  </a:lnTo>
                  <a:lnTo>
                    <a:pt x="94" y="296"/>
                  </a:lnTo>
                  <a:lnTo>
                    <a:pt x="80" y="288"/>
                  </a:lnTo>
                  <a:lnTo>
                    <a:pt x="68" y="282"/>
                  </a:lnTo>
                  <a:lnTo>
                    <a:pt x="56" y="272"/>
                  </a:lnTo>
                  <a:lnTo>
                    <a:pt x="44" y="262"/>
                  </a:lnTo>
                  <a:lnTo>
                    <a:pt x="34" y="252"/>
                  </a:lnTo>
                  <a:lnTo>
                    <a:pt x="26" y="240"/>
                  </a:lnTo>
                  <a:lnTo>
                    <a:pt x="18" y="226"/>
                  </a:lnTo>
                  <a:lnTo>
                    <a:pt x="12" y="214"/>
                  </a:lnTo>
                  <a:lnTo>
                    <a:pt x="6" y="200"/>
                  </a:lnTo>
                  <a:lnTo>
                    <a:pt x="2" y="184"/>
                  </a:lnTo>
                  <a:lnTo>
                    <a:pt x="0" y="170"/>
                  </a:lnTo>
                  <a:lnTo>
                    <a:pt x="0" y="154"/>
                  </a:lnTo>
                  <a:lnTo>
                    <a:pt x="0" y="154"/>
                  </a:lnTo>
                  <a:lnTo>
                    <a:pt x="0" y="138"/>
                  </a:lnTo>
                  <a:lnTo>
                    <a:pt x="2" y="122"/>
                  </a:lnTo>
                  <a:lnTo>
                    <a:pt x="6" y="108"/>
                  </a:lnTo>
                  <a:lnTo>
                    <a:pt x="12" y="94"/>
                  </a:lnTo>
                  <a:lnTo>
                    <a:pt x="18" y="80"/>
                  </a:lnTo>
                  <a:lnTo>
                    <a:pt x="26" y="68"/>
                  </a:lnTo>
                  <a:lnTo>
                    <a:pt x="34" y="56"/>
                  </a:lnTo>
                  <a:lnTo>
                    <a:pt x="44" y="46"/>
                  </a:lnTo>
                  <a:lnTo>
                    <a:pt x="56" y="36"/>
                  </a:lnTo>
                  <a:lnTo>
                    <a:pt x="68" y="26"/>
                  </a:lnTo>
                  <a:lnTo>
                    <a:pt x="80" y="18"/>
                  </a:lnTo>
                  <a:lnTo>
                    <a:pt x="94" y="12"/>
                  </a:lnTo>
                  <a:lnTo>
                    <a:pt x="108" y="6"/>
                  </a:lnTo>
                  <a:lnTo>
                    <a:pt x="122" y="4"/>
                  </a:lnTo>
                  <a:lnTo>
                    <a:pt x="138" y="0"/>
                  </a:lnTo>
                  <a:lnTo>
                    <a:pt x="154" y="0"/>
                  </a:lnTo>
                  <a:lnTo>
                    <a:pt x="154" y="0"/>
                  </a:lnTo>
                  <a:lnTo>
                    <a:pt x="170" y="0"/>
                  </a:lnTo>
                  <a:lnTo>
                    <a:pt x="184" y="4"/>
                  </a:lnTo>
                  <a:lnTo>
                    <a:pt x="200" y="6"/>
                  </a:lnTo>
                  <a:lnTo>
                    <a:pt x="214" y="12"/>
                  </a:lnTo>
                  <a:lnTo>
                    <a:pt x="226" y="18"/>
                  </a:lnTo>
                  <a:lnTo>
                    <a:pt x="240" y="26"/>
                  </a:lnTo>
                  <a:lnTo>
                    <a:pt x="252" y="36"/>
                  </a:lnTo>
                  <a:lnTo>
                    <a:pt x="262" y="46"/>
                  </a:lnTo>
                  <a:lnTo>
                    <a:pt x="272" y="56"/>
                  </a:lnTo>
                  <a:lnTo>
                    <a:pt x="280" y="68"/>
                  </a:lnTo>
                  <a:lnTo>
                    <a:pt x="288" y="80"/>
                  </a:lnTo>
                  <a:lnTo>
                    <a:pt x="294" y="94"/>
                  </a:lnTo>
                  <a:lnTo>
                    <a:pt x="300" y="108"/>
                  </a:lnTo>
                  <a:lnTo>
                    <a:pt x="304" y="122"/>
                  </a:lnTo>
                  <a:lnTo>
                    <a:pt x="306" y="138"/>
                  </a:lnTo>
                  <a:lnTo>
                    <a:pt x="308" y="154"/>
                  </a:lnTo>
                  <a:lnTo>
                    <a:pt x="308" y="154"/>
                  </a:lnTo>
                  <a:lnTo>
                    <a:pt x="306" y="170"/>
                  </a:lnTo>
                  <a:lnTo>
                    <a:pt x="304" y="184"/>
                  </a:lnTo>
                  <a:lnTo>
                    <a:pt x="300" y="200"/>
                  </a:lnTo>
                  <a:lnTo>
                    <a:pt x="294" y="214"/>
                  </a:lnTo>
                  <a:lnTo>
                    <a:pt x="288" y="226"/>
                  </a:lnTo>
                  <a:lnTo>
                    <a:pt x="280" y="240"/>
                  </a:lnTo>
                  <a:lnTo>
                    <a:pt x="272" y="252"/>
                  </a:lnTo>
                  <a:lnTo>
                    <a:pt x="262" y="262"/>
                  </a:lnTo>
                  <a:lnTo>
                    <a:pt x="252" y="272"/>
                  </a:lnTo>
                  <a:lnTo>
                    <a:pt x="240" y="282"/>
                  </a:lnTo>
                  <a:lnTo>
                    <a:pt x="226" y="288"/>
                  </a:lnTo>
                  <a:lnTo>
                    <a:pt x="214" y="296"/>
                  </a:lnTo>
                  <a:lnTo>
                    <a:pt x="200" y="300"/>
                  </a:lnTo>
                  <a:lnTo>
                    <a:pt x="184" y="304"/>
                  </a:lnTo>
                  <a:lnTo>
                    <a:pt x="170" y="306"/>
                  </a:lnTo>
                  <a:lnTo>
                    <a:pt x="154" y="308"/>
                  </a:lnTo>
                  <a:lnTo>
                    <a:pt x="154" y="308"/>
                  </a:lnTo>
                  <a:close/>
                  <a:moveTo>
                    <a:pt x="154" y="104"/>
                  </a:moveTo>
                  <a:lnTo>
                    <a:pt x="154" y="104"/>
                  </a:lnTo>
                  <a:lnTo>
                    <a:pt x="144" y="106"/>
                  </a:lnTo>
                  <a:lnTo>
                    <a:pt x="134" y="108"/>
                  </a:lnTo>
                  <a:lnTo>
                    <a:pt x="126" y="114"/>
                  </a:lnTo>
                  <a:lnTo>
                    <a:pt x="120" y="120"/>
                  </a:lnTo>
                  <a:lnTo>
                    <a:pt x="114" y="126"/>
                  </a:lnTo>
                  <a:lnTo>
                    <a:pt x="108" y="134"/>
                  </a:lnTo>
                  <a:lnTo>
                    <a:pt x="106" y="144"/>
                  </a:lnTo>
                  <a:lnTo>
                    <a:pt x="104" y="154"/>
                  </a:lnTo>
                  <a:lnTo>
                    <a:pt x="104" y="154"/>
                  </a:lnTo>
                  <a:lnTo>
                    <a:pt x="106" y="164"/>
                  </a:lnTo>
                  <a:lnTo>
                    <a:pt x="108" y="172"/>
                  </a:lnTo>
                  <a:lnTo>
                    <a:pt x="114" y="180"/>
                  </a:lnTo>
                  <a:lnTo>
                    <a:pt x="120" y="188"/>
                  </a:lnTo>
                  <a:lnTo>
                    <a:pt x="126" y="194"/>
                  </a:lnTo>
                  <a:lnTo>
                    <a:pt x="134" y="198"/>
                  </a:lnTo>
                  <a:lnTo>
                    <a:pt x="144" y="202"/>
                  </a:lnTo>
                  <a:lnTo>
                    <a:pt x="154" y="202"/>
                  </a:lnTo>
                  <a:lnTo>
                    <a:pt x="154" y="202"/>
                  </a:lnTo>
                  <a:lnTo>
                    <a:pt x="164" y="202"/>
                  </a:lnTo>
                  <a:lnTo>
                    <a:pt x="172" y="198"/>
                  </a:lnTo>
                  <a:lnTo>
                    <a:pt x="180" y="194"/>
                  </a:lnTo>
                  <a:lnTo>
                    <a:pt x="188" y="188"/>
                  </a:lnTo>
                  <a:lnTo>
                    <a:pt x="194" y="180"/>
                  </a:lnTo>
                  <a:lnTo>
                    <a:pt x="198" y="172"/>
                  </a:lnTo>
                  <a:lnTo>
                    <a:pt x="202" y="164"/>
                  </a:lnTo>
                  <a:lnTo>
                    <a:pt x="202" y="154"/>
                  </a:lnTo>
                  <a:lnTo>
                    <a:pt x="202" y="154"/>
                  </a:lnTo>
                  <a:lnTo>
                    <a:pt x="202" y="144"/>
                  </a:lnTo>
                  <a:lnTo>
                    <a:pt x="198" y="134"/>
                  </a:lnTo>
                  <a:lnTo>
                    <a:pt x="194" y="126"/>
                  </a:lnTo>
                  <a:lnTo>
                    <a:pt x="188" y="120"/>
                  </a:lnTo>
                  <a:lnTo>
                    <a:pt x="180" y="114"/>
                  </a:lnTo>
                  <a:lnTo>
                    <a:pt x="172" y="108"/>
                  </a:lnTo>
                  <a:lnTo>
                    <a:pt x="164" y="106"/>
                  </a:lnTo>
                  <a:lnTo>
                    <a:pt x="154" y="104"/>
                  </a:lnTo>
                  <a:lnTo>
                    <a:pt x="154"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nvGrpSpPr>
            <p:cNvPr id="189" name="Group 188"/>
            <p:cNvGrpSpPr/>
            <p:nvPr/>
          </p:nvGrpSpPr>
          <p:grpSpPr>
            <a:xfrm>
              <a:off x="5413104" y="2621197"/>
              <a:ext cx="1326042" cy="1326043"/>
              <a:chOff x="5413104" y="2598477"/>
              <a:chExt cx="1326042" cy="1326043"/>
            </a:xfrm>
          </p:grpSpPr>
          <p:sp>
            <p:nvSpPr>
              <p:cNvPr id="190" name="Freeform 5"/>
              <p:cNvSpPr>
                <a:spLocks/>
              </p:cNvSpPr>
              <p:nvPr/>
            </p:nvSpPr>
            <p:spPr bwMode="auto">
              <a:xfrm>
                <a:off x="5642613" y="3166154"/>
                <a:ext cx="838193" cy="391237"/>
              </a:xfrm>
              <a:custGeom>
                <a:avLst/>
                <a:gdLst>
                  <a:gd name="T0" fmla="*/ 1228 w 1384"/>
                  <a:gd name="T1" fmla="*/ 646 h 646"/>
                  <a:gd name="T2" fmla="*/ 1198 w 1384"/>
                  <a:gd name="T3" fmla="*/ 636 h 646"/>
                  <a:gd name="T4" fmla="*/ 1178 w 1384"/>
                  <a:gd name="T5" fmla="*/ 614 h 646"/>
                  <a:gd name="T6" fmla="*/ 1174 w 1384"/>
                  <a:gd name="T7" fmla="*/ 106 h 646"/>
                  <a:gd name="T8" fmla="*/ 1118 w 1384"/>
                  <a:gd name="T9" fmla="*/ 594 h 646"/>
                  <a:gd name="T10" fmla="*/ 1108 w 1384"/>
                  <a:gd name="T11" fmla="*/ 622 h 646"/>
                  <a:gd name="T12" fmla="*/ 1086 w 1384"/>
                  <a:gd name="T13" fmla="*/ 642 h 646"/>
                  <a:gd name="T14" fmla="*/ 824 w 1384"/>
                  <a:gd name="T15" fmla="*/ 646 h 646"/>
                  <a:gd name="T16" fmla="*/ 804 w 1384"/>
                  <a:gd name="T17" fmla="*/ 642 h 646"/>
                  <a:gd name="T18" fmla="*/ 780 w 1384"/>
                  <a:gd name="T19" fmla="*/ 622 h 646"/>
                  <a:gd name="T20" fmla="*/ 772 w 1384"/>
                  <a:gd name="T21" fmla="*/ 594 h 646"/>
                  <a:gd name="T22" fmla="*/ 714 w 1384"/>
                  <a:gd name="T23" fmla="*/ 594 h 646"/>
                  <a:gd name="T24" fmla="*/ 710 w 1384"/>
                  <a:gd name="T25" fmla="*/ 614 h 646"/>
                  <a:gd name="T26" fmla="*/ 690 w 1384"/>
                  <a:gd name="T27" fmla="*/ 636 h 646"/>
                  <a:gd name="T28" fmla="*/ 662 w 1384"/>
                  <a:gd name="T29" fmla="*/ 646 h 646"/>
                  <a:gd name="T30" fmla="*/ 410 w 1384"/>
                  <a:gd name="T31" fmla="*/ 644 h 646"/>
                  <a:gd name="T32" fmla="*/ 384 w 1384"/>
                  <a:gd name="T33" fmla="*/ 630 h 646"/>
                  <a:gd name="T34" fmla="*/ 368 w 1384"/>
                  <a:gd name="T35" fmla="*/ 604 h 646"/>
                  <a:gd name="T36" fmla="*/ 310 w 1384"/>
                  <a:gd name="T37" fmla="*/ 322 h 646"/>
                  <a:gd name="T38" fmla="*/ 310 w 1384"/>
                  <a:gd name="T39" fmla="*/ 604 h 646"/>
                  <a:gd name="T40" fmla="*/ 296 w 1384"/>
                  <a:gd name="T41" fmla="*/ 630 h 646"/>
                  <a:gd name="T42" fmla="*/ 268 w 1384"/>
                  <a:gd name="T43" fmla="*/ 644 h 646"/>
                  <a:gd name="T44" fmla="*/ 52 w 1384"/>
                  <a:gd name="T45" fmla="*/ 646 h 646"/>
                  <a:gd name="T46" fmla="*/ 24 w 1384"/>
                  <a:gd name="T47" fmla="*/ 636 h 646"/>
                  <a:gd name="T48" fmla="*/ 4 w 1384"/>
                  <a:gd name="T49" fmla="*/ 614 h 646"/>
                  <a:gd name="T50" fmla="*/ 0 w 1384"/>
                  <a:gd name="T51" fmla="*/ 594 h 646"/>
                  <a:gd name="T52" fmla="*/ 10 w 1384"/>
                  <a:gd name="T53" fmla="*/ 564 h 646"/>
                  <a:gd name="T54" fmla="*/ 32 w 1384"/>
                  <a:gd name="T55" fmla="*/ 544 h 646"/>
                  <a:gd name="T56" fmla="*/ 206 w 1384"/>
                  <a:gd name="T57" fmla="*/ 540 h 646"/>
                  <a:gd name="T58" fmla="*/ 208 w 1384"/>
                  <a:gd name="T59" fmla="*/ 278 h 646"/>
                  <a:gd name="T60" fmla="*/ 228 w 1384"/>
                  <a:gd name="T61" fmla="*/ 240 h 646"/>
                  <a:gd name="T62" fmla="*/ 266 w 1384"/>
                  <a:gd name="T63" fmla="*/ 218 h 646"/>
                  <a:gd name="T64" fmla="*/ 398 w 1384"/>
                  <a:gd name="T65" fmla="*/ 218 h 646"/>
                  <a:gd name="T66" fmla="*/ 440 w 1384"/>
                  <a:gd name="T67" fmla="*/ 230 h 646"/>
                  <a:gd name="T68" fmla="*/ 466 w 1384"/>
                  <a:gd name="T69" fmla="*/ 264 h 646"/>
                  <a:gd name="T70" fmla="*/ 472 w 1384"/>
                  <a:gd name="T71" fmla="*/ 540 h 646"/>
                  <a:gd name="T72" fmla="*/ 608 w 1384"/>
                  <a:gd name="T73" fmla="*/ 152 h 646"/>
                  <a:gd name="T74" fmla="*/ 622 w 1384"/>
                  <a:gd name="T75" fmla="*/ 110 h 646"/>
                  <a:gd name="T76" fmla="*/ 654 w 1384"/>
                  <a:gd name="T77" fmla="*/ 82 h 646"/>
                  <a:gd name="T78" fmla="*/ 800 w 1384"/>
                  <a:gd name="T79" fmla="*/ 76 h 646"/>
                  <a:gd name="T80" fmla="*/ 830 w 1384"/>
                  <a:gd name="T81" fmla="*/ 82 h 646"/>
                  <a:gd name="T82" fmla="*/ 864 w 1384"/>
                  <a:gd name="T83" fmla="*/ 110 h 646"/>
                  <a:gd name="T84" fmla="*/ 876 w 1384"/>
                  <a:gd name="T85" fmla="*/ 152 h 646"/>
                  <a:gd name="T86" fmla="*/ 1012 w 1384"/>
                  <a:gd name="T87" fmla="*/ 76 h 646"/>
                  <a:gd name="T88" fmla="*/ 1018 w 1384"/>
                  <a:gd name="T89" fmla="*/ 46 h 646"/>
                  <a:gd name="T90" fmla="*/ 1046 w 1384"/>
                  <a:gd name="T91" fmla="*/ 12 h 646"/>
                  <a:gd name="T92" fmla="*/ 1088 w 1384"/>
                  <a:gd name="T93" fmla="*/ 0 h 646"/>
                  <a:gd name="T94" fmla="*/ 1220 w 1384"/>
                  <a:gd name="T95" fmla="*/ 2 h 646"/>
                  <a:gd name="T96" fmla="*/ 1258 w 1384"/>
                  <a:gd name="T97" fmla="*/ 22 h 646"/>
                  <a:gd name="T98" fmla="*/ 1278 w 1384"/>
                  <a:gd name="T99" fmla="*/ 60 h 646"/>
                  <a:gd name="T100" fmla="*/ 1332 w 1384"/>
                  <a:gd name="T101" fmla="*/ 540 h 646"/>
                  <a:gd name="T102" fmla="*/ 1352 w 1384"/>
                  <a:gd name="T103" fmla="*/ 544 h 646"/>
                  <a:gd name="T104" fmla="*/ 1376 w 1384"/>
                  <a:gd name="T105" fmla="*/ 564 h 646"/>
                  <a:gd name="T106" fmla="*/ 1384 w 1384"/>
                  <a:gd name="T107" fmla="*/ 594 h 646"/>
                  <a:gd name="T108" fmla="*/ 1380 w 1384"/>
                  <a:gd name="T109" fmla="*/ 614 h 646"/>
                  <a:gd name="T110" fmla="*/ 1362 w 1384"/>
                  <a:gd name="T111" fmla="*/ 636 h 646"/>
                  <a:gd name="T112" fmla="*/ 1332 w 1384"/>
                  <a:gd name="T113" fmla="*/ 646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84" h="646">
                    <a:moveTo>
                      <a:pt x="1332" y="646"/>
                    </a:moveTo>
                    <a:lnTo>
                      <a:pt x="1228" y="646"/>
                    </a:lnTo>
                    <a:lnTo>
                      <a:pt x="1228" y="646"/>
                    </a:lnTo>
                    <a:lnTo>
                      <a:pt x="1216" y="644"/>
                    </a:lnTo>
                    <a:lnTo>
                      <a:pt x="1206" y="642"/>
                    </a:lnTo>
                    <a:lnTo>
                      <a:pt x="1198" y="636"/>
                    </a:lnTo>
                    <a:lnTo>
                      <a:pt x="1190" y="630"/>
                    </a:lnTo>
                    <a:lnTo>
                      <a:pt x="1184" y="622"/>
                    </a:lnTo>
                    <a:lnTo>
                      <a:pt x="1178" y="614"/>
                    </a:lnTo>
                    <a:lnTo>
                      <a:pt x="1176" y="604"/>
                    </a:lnTo>
                    <a:lnTo>
                      <a:pt x="1174" y="594"/>
                    </a:lnTo>
                    <a:lnTo>
                      <a:pt x="1174" y="106"/>
                    </a:lnTo>
                    <a:lnTo>
                      <a:pt x="1118" y="106"/>
                    </a:lnTo>
                    <a:lnTo>
                      <a:pt x="1118" y="594"/>
                    </a:lnTo>
                    <a:lnTo>
                      <a:pt x="1118" y="594"/>
                    </a:lnTo>
                    <a:lnTo>
                      <a:pt x="1116" y="604"/>
                    </a:lnTo>
                    <a:lnTo>
                      <a:pt x="1114" y="614"/>
                    </a:lnTo>
                    <a:lnTo>
                      <a:pt x="1108" y="622"/>
                    </a:lnTo>
                    <a:lnTo>
                      <a:pt x="1102" y="630"/>
                    </a:lnTo>
                    <a:lnTo>
                      <a:pt x="1094" y="636"/>
                    </a:lnTo>
                    <a:lnTo>
                      <a:pt x="1086" y="642"/>
                    </a:lnTo>
                    <a:lnTo>
                      <a:pt x="1076" y="644"/>
                    </a:lnTo>
                    <a:lnTo>
                      <a:pt x="1064" y="646"/>
                    </a:lnTo>
                    <a:lnTo>
                      <a:pt x="824" y="646"/>
                    </a:lnTo>
                    <a:lnTo>
                      <a:pt x="824" y="646"/>
                    </a:lnTo>
                    <a:lnTo>
                      <a:pt x="814" y="644"/>
                    </a:lnTo>
                    <a:lnTo>
                      <a:pt x="804" y="642"/>
                    </a:lnTo>
                    <a:lnTo>
                      <a:pt x="794" y="636"/>
                    </a:lnTo>
                    <a:lnTo>
                      <a:pt x="786" y="630"/>
                    </a:lnTo>
                    <a:lnTo>
                      <a:pt x="780" y="622"/>
                    </a:lnTo>
                    <a:lnTo>
                      <a:pt x="776" y="614"/>
                    </a:lnTo>
                    <a:lnTo>
                      <a:pt x="772" y="604"/>
                    </a:lnTo>
                    <a:lnTo>
                      <a:pt x="772" y="594"/>
                    </a:lnTo>
                    <a:lnTo>
                      <a:pt x="772" y="182"/>
                    </a:lnTo>
                    <a:lnTo>
                      <a:pt x="714" y="182"/>
                    </a:lnTo>
                    <a:lnTo>
                      <a:pt x="714" y="594"/>
                    </a:lnTo>
                    <a:lnTo>
                      <a:pt x="714" y="594"/>
                    </a:lnTo>
                    <a:lnTo>
                      <a:pt x="712" y="604"/>
                    </a:lnTo>
                    <a:lnTo>
                      <a:pt x="710" y="614"/>
                    </a:lnTo>
                    <a:lnTo>
                      <a:pt x="706" y="622"/>
                    </a:lnTo>
                    <a:lnTo>
                      <a:pt x="698" y="630"/>
                    </a:lnTo>
                    <a:lnTo>
                      <a:pt x="690" y="636"/>
                    </a:lnTo>
                    <a:lnTo>
                      <a:pt x="682" y="642"/>
                    </a:lnTo>
                    <a:lnTo>
                      <a:pt x="672" y="644"/>
                    </a:lnTo>
                    <a:lnTo>
                      <a:pt x="662" y="646"/>
                    </a:lnTo>
                    <a:lnTo>
                      <a:pt x="420" y="646"/>
                    </a:lnTo>
                    <a:lnTo>
                      <a:pt x="420" y="646"/>
                    </a:lnTo>
                    <a:lnTo>
                      <a:pt x="410" y="644"/>
                    </a:lnTo>
                    <a:lnTo>
                      <a:pt x="400" y="642"/>
                    </a:lnTo>
                    <a:lnTo>
                      <a:pt x="390" y="636"/>
                    </a:lnTo>
                    <a:lnTo>
                      <a:pt x="384" y="630"/>
                    </a:lnTo>
                    <a:lnTo>
                      <a:pt x="376" y="622"/>
                    </a:lnTo>
                    <a:lnTo>
                      <a:pt x="372" y="614"/>
                    </a:lnTo>
                    <a:lnTo>
                      <a:pt x="368" y="604"/>
                    </a:lnTo>
                    <a:lnTo>
                      <a:pt x="368" y="594"/>
                    </a:lnTo>
                    <a:lnTo>
                      <a:pt x="368" y="322"/>
                    </a:lnTo>
                    <a:lnTo>
                      <a:pt x="310" y="322"/>
                    </a:lnTo>
                    <a:lnTo>
                      <a:pt x="310" y="594"/>
                    </a:lnTo>
                    <a:lnTo>
                      <a:pt x="310" y="594"/>
                    </a:lnTo>
                    <a:lnTo>
                      <a:pt x="310" y="604"/>
                    </a:lnTo>
                    <a:lnTo>
                      <a:pt x="306" y="614"/>
                    </a:lnTo>
                    <a:lnTo>
                      <a:pt x="302" y="622"/>
                    </a:lnTo>
                    <a:lnTo>
                      <a:pt x="296" y="630"/>
                    </a:lnTo>
                    <a:lnTo>
                      <a:pt x="288" y="636"/>
                    </a:lnTo>
                    <a:lnTo>
                      <a:pt x="278" y="642"/>
                    </a:lnTo>
                    <a:lnTo>
                      <a:pt x="268" y="644"/>
                    </a:lnTo>
                    <a:lnTo>
                      <a:pt x="258" y="646"/>
                    </a:lnTo>
                    <a:lnTo>
                      <a:pt x="52" y="646"/>
                    </a:lnTo>
                    <a:lnTo>
                      <a:pt x="52" y="646"/>
                    </a:lnTo>
                    <a:lnTo>
                      <a:pt x="42" y="644"/>
                    </a:lnTo>
                    <a:lnTo>
                      <a:pt x="32" y="642"/>
                    </a:lnTo>
                    <a:lnTo>
                      <a:pt x="24" y="636"/>
                    </a:lnTo>
                    <a:lnTo>
                      <a:pt x="16" y="630"/>
                    </a:lnTo>
                    <a:lnTo>
                      <a:pt x="10" y="622"/>
                    </a:lnTo>
                    <a:lnTo>
                      <a:pt x="4" y="614"/>
                    </a:lnTo>
                    <a:lnTo>
                      <a:pt x="2" y="604"/>
                    </a:lnTo>
                    <a:lnTo>
                      <a:pt x="0" y="594"/>
                    </a:lnTo>
                    <a:lnTo>
                      <a:pt x="0" y="594"/>
                    </a:lnTo>
                    <a:lnTo>
                      <a:pt x="2" y="582"/>
                    </a:lnTo>
                    <a:lnTo>
                      <a:pt x="4" y="572"/>
                    </a:lnTo>
                    <a:lnTo>
                      <a:pt x="10" y="564"/>
                    </a:lnTo>
                    <a:lnTo>
                      <a:pt x="16" y="556"/>
                    </a:lnTo>
                    <a:lnTo>
                      <a:pt x="24" y="550"/>
                    </a:lnTo>
                    <a:lnTo>
                      <a:pt x="32" y="544"/>
                    </a:lnTo>
                    <a:lnTo>
                      <a:pt x="42" y="542"/>
                    </a:lnTo>
                    <a:lnTo>
                      <a:pt x="52" y="540"/>
                    </a:lnTo>
                    <a:lnTo>
                      <a:pt x="206" y="540"/>
                    </a:lnTo>
                    <a:lnTo>
                      <a:pt x="206" y="292"/>
                    </a:lnTo>
                    <a:lnTo>
                      <a:pt x="206" y="292"/>
                    </a:lnTo>
                    <a:lnTo>
                      <a:pt x="208" y="278"/>
                    </a:lnTo>
                    <a:lnTo>
                      <a:pt x="212" y="264"/>
                    </a:lnTo>
                    <a:lnTo>
                      <a:pt x="218" y="250"/>
                    </a:lnTo>
                    <a:lnTo>
                      <a:pt x="228" y="240"/>
                    </a:lnTo>
                    <a:lnTo>
                      <a:pt x="238" y="230"/>
                    </a:lnTo>
                    <a:lnTo>
                      <a:pt x="252" y="224"/>
                    </a:lnTo>
                    <a:lnTo>
                      <a:pt x="266" y="218"/>
                    </a:lnTo>
                    <a:lnTo>
                      <a:pt x="280" y="218"/>
                    </a:lnTo>
                    <a:lnTo>
                      <a:pt x="398" y="218"/>
                    </a:lnTo>
                    <a:lnTo>
                      <a:pt x="398" y="218"/>
                    </a:lnTo>
                    <a:lnTo>
                      <a:pt x="412" y="218"/>
                    </a:lnTo>
                    <a:lnTo>
                      <a:pt x="426" y="224"/>
                    </a:lnTo>
                    <a:lnTo>
                      <a:pt x="440" y="230"/>
                    </a:lnTo>
                    <a:lnTo>
                      <a:pt x="450" y="240"/>
                    </a:lnTo>
                    <a:lnTo>
                      <a:pt x="460" y="250"/>
                    </a:lnTo>
                    <a:lnTo>
                      <a:pt x="466" y="264"/>
                    </a:lnTo>
                    <a:lnTo>
                      <a:pt x="472" y="278"/>
                    </a:lnTo>
                    <a:lnTo>
                      <a:pt x="472" y="292"/>
                    </a:lnTo>
                    <a:lnTo>
                      <a:pt x="472" y="540"/>
                    </a:lnTo>
                    <a:lnTo>
                      <a:pt x="608" y="540"/>
                    </a:lnTo>
                    <a:lnTo>
                      <a:pt x="608" y="152"/>
                    </a:lnTo>
                    <a:lnTo>
                      <a:pt x="608" y="152"/>
                    </a:lnTo>
                    <a:lnTo>
                      <a:pt x="610" y="136"/>
                    </a:lnTo>
                    <a:lnTo>
                      <a:pt x="614" y="122"/>
                    </a:lnTo>
                    <a:lnTo>
                      <a:pt x="622" y="110"/>
                    </a:lnTo>
                    <a:lnTo>
                      <a:pt x="632" y="98"/>
                    </a:lnTo>
                    <a:lnTo>
                      <a:pt x="642" y="90"/>
                    </a:lnTo>
                    <a:lnTo>
                      <a:pt x="654" y="82"/>
                    </a:lnTo>
                    <a:lnTo>
                      <a:pt x="668" y="78"/>
                    </a:lnTo>
                    <a:lnTo>
                      <a:pt x="684" y="76"/>
                    </a:lnTo>
                    <a:lnTo>
                      <a:pt x="800" y="76"/>
                    </a:lnTo>
                    <a:lnTo>
                      <a:pt x="800" y="76"/>
                    </a:lnTo>
                    <a:lnTo>
                      <a:pt x="816" y="78"/>
                    </a:lnTo>
                    <a:lnTo>
                      <a:pt x="830" y="82"/>
                    </a:lnTo>
                    <a:lnTo>
                      <a:pt x="842" y="90"/>
                    </a:lnTo>
                    <a:lnTo>
                      <a:pt x="854" y="98"/>
                    </a:lnTo>
                    <a:lnTo>
                      <a:pt x="864" y="110"/>
                    </a:lnTo>
                    <a:lnTo>
                      <a:pt x="870" y="122"/>
                    </a:lnTo>
                    <a:lnTo>
                      <a:pt x="874" y="136"/>
                    </a:lnTo>
                    <a:lnTo>
                      <a:pt x="876" y="152"/>
                    </a:lnTo>
                    <a:lnTo>
                      <a:pt x="876" y="540"/>
                    </a:lnTo>
                    <a:lnTo>
                      <a:pt x="1012" y="540"/>
                    </a:lnTo>
                    <a:lnTo>
                      <a:pt x="1012" y="76"/>
                    </a:lnTo>
                    <a:lnTo>
                      <a:pt x="1012" y="76"/>
                    </a:lnTo>
                    <a:lnTo>
                      <a:pt x="1014" y="60"/>
                    </a:lnTo>
                    <a:lnTo>
                      <a:pt x="1018" y="46"/>
                    </a:lnTo>
                    <a:lnTo>
                      <a:pt x="1026" y="34"/>
                    </a:lnTo>
                    <a:lnTo>
                      <a:pt x="1034" y="22"/>
                    </a:lnTo>
                    <a:lnTo>
                      <a:pt x="1046" y="12"/>
                    </a:lnTo>
                    <a:lnTo>
                      <a:pt x="1058" y="6"/>
                    </a:lnTo>
                    <a:lnTo>
                      <a:pt x="1072" y="2"/>
                    </a:lnTo>
                    <a:lnTo>
                      <a:pt x="1088" y="0"/>
                    </a:lnTo>
                    <a:lnTo>
                      <a:pt x="1204" y="0"/>
                    </a:lnTo>
                    <a:lnTo>
                      <a:pt x="1204" y="0"/>
                    </a:lnTo>
                    <a:lnTo>
                      <a:pt x="1220" y="2"/>
                    </a:lnTo>
                    <a:lnTo>
                      <a:pt x="1234" y="6"/>
                    </a:lnTo>
                    <a:lnTo>
                      <a:pt x="1246" y="12"/>
                    </a:lnTo>
                    <a:lnTo>
                      <a:pt x="1258" y="22"/>
                    </a:lnTo>
                    <a:lnTo>
                      <a:pt x="1266" y="34"/>
                    </a:lnTo>
                    <a:lnTo>
                      <a:pt x="1274" y="46"/>
                    </a:lnTo>
                    <a:lnTo>
                      <a:pt x="1278" y="60"/>
                    </a:lnTo>
                    <a:lnTo>
                      <a:pt x="1280" y="76"/>
                    </a:lnTo>
                    <a:lnTo>
                      <a:pt x="1280" y="540"/>
                    </a:lnTo>
                    <a:lnTo>
                      <a:pt x="1332" y="540"/>
                    </a:lnTo>
                    <a:lnTo>
                      <a:pt x="1332" y="540"/>
                    </a:lnTo>
                    <a:lnTo>
                      <a:pt x="1342" y="542"/>
                    </a:lnTo>
                    <a:lnTo>
                      <a:pt x="1352" y="544"/>
                    </a:lnTo>
                    <a:lnTo>
                      <a:pt x="1362" y="550"/>
                    </a:lnTo>
                    <a:lnTo>
                      <a:pt x="1370" y="556"/>
                    </a:lnTo>
                    <a:lnTo>
                      <a:pt x="1376" y="564"/>
                    </a:lnTo>
                    <a:lnTo>
                      <a:pt x="1380" y="572"/>
                    </a:lnTo>
                    <a:lnTo>
                      <a:pt x="1384" y="582"/>
                    </a:lnTo>
                    <a:lnTo>
                      <a:pt x="1384" y="594"/>
                    </a:lnTo>
                    <a:lnTo>
                      <a:pt x="1384" y="594"/>
                    </a:lnTo>
                    <a:lnTo>
                      <a:pt x="1384" y="604"/>
                    </a:lnTo>
                    <a:lnTo>
                      <a:pt x="1380" y="614"/>
                    </a:lnTo>
                    <a:lnTo>
                      <a:pt x="1376" y="622"/>
                    </a:lnTo>
                    <a:lnTo>
                      <a:pt x="1370" y="630"/>
                    </a:lnTo>
                    <a:lnTo>
                      <a:pt x="1362" y="636"/>
                    </a:lnTo>
                    <a:lnTo>
                      <a:pt x="1352" y="642"/>
                    </a:lnTo>
                    <a:lnTo>
                      <a:pt x="1342" y="644"/>
                    </a:lnTo>
                    <a:lnTo>
                      <a:pt x="1332" y="646"/>
                    </a:lnTo>
                    <a:lnTo>
                      <a:pt x="1332" y="64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91" name="Freeform 6"/>
              <p:cNvSpPr>
                <a:spLocks noEditPoints="1"/>
              </p:cNvSpPr>
              <p:nvPr/>
            </p:nvSpPr>
            <p:spPr bwMode="auto">
              <a:xfrm>
                <a:off x="5757683" y="2925113"/>
                <a:ext cx="184112" cy="184112"/>
              </a:xfrm>
              <a:custGeom>
                <a:avLst/>
                <a:gdLst>
                  <a:gd name="T0" fmla="*/ 152 w 304"/>
                  <a:gd name="T1" fmla="*/ 304 h 304"/>
                  <a:gd name="T2" fmla="*/ 122 w 304"/>
                  <a:gd name="T3" fmla="*/ 302 h 304"/>
                  <a:gd name="T4" fmla="*/ 92 w 304"/>
                  <a:gd name="T5" fmla="*/ 292 h 304"/>
                  <a:gd name="T6" fmla="*/ 66 w 304"/>
                  <a:gd name="T7" fmla="*/ 278 h 304"/>
                  <a:gd name="T8" fmla="*/ 44 w 304"/>
                  <a:gd name="T9" fmla="*/ 260 h 304"/>
                  <a:gd name="T10" fmla="*/ 26 w 304"/>
                  <a:gd name="T11" fmla="*/ 238 h 304"/>
                  <a:gd name="T12" fmla="*/ 12 w 304"/>
                  <a:gd name="T13" fmla="*/ 212 h 304"/>
                  <a:gd name="T14" fmla="*/ 2 w 304"/>
                  <a:gd name="T15" fmla="*/ 182 h 304"/>
                  <a:gd name="T16" fmla="*/ 0 w 304"/>
                  <a:gd name="T17" fmla="*/ 152 h 304"/>
                  <a:gd name="T18" fmla="*/ 0 w 304"/>
                  <a:gd name="T19" fmla="*/ 136 h 304"/>
                  <a:gd name="T20" fmla="*/ 6 w 304"/>
                  <a:gd name="T21" fmla="*/ 106 h 304"/>
                  <a:gd name="T22" fmla="*/ 18 w 304"/>
                  <a:gd name="T23" fmla="*/ 80 h 304"/>
                  <a:gd name="T24" fmla="*/ 34 w 304"/>
                  <a:gd name="T25" fmla="*/ 56 h 304"/>
                  <a:gd name="T26" fmla="*/ 56 w 304"/>
                  <a:gd name="T27" fmla="*/ 34 h 304"/>
                  <a:gd name="T28" fmla="*/ 80 w 304"/>
                  <a:gd name="T29" fmla="*/ 18 h 304"/>
                  <a:gd name="T30" fmla="*/ 106 w 304"/>
                  <a:gd name="T31" fmla="*/ 6 h 304"/>
                  <a:gd name="T32" fmla="*/ 136 w 304"/>
                  <a:gd name="T33" fmla="*/ 0 h 304"/>
                  <a:gd name="T34" fmla="*/ 152 w 304"/>
                  <a:gd name="T35" fmla="*/ 0 h 304"/>
                  <a:gd name="T36" fmla="*/ 182 w 304"/>
                  <a:gd name="T37" fmla="*/ 2 h 304"/>
                  <a:gd name="T38" fmla="*/ 212 w 304"/>
                  <a:gd name="T39" fmla="*/ 12 h 304"/>
                  <a:gd name="T40" fmla="*/ 238 w 304"/>
                  <a:gd name="T41" fmla="*/ 26 h 304"/>
                  <a:gd name="T42" fmla="*/ 260 w 304"/>
                  <a:gd name="T43" fmla="*/ 44 h 304"/>
                  <a:gd name="T44" fmla="*/ 278 w 304"/>
                  <a:gd name="T45" fmla="*/ 66 h 304"/>
                  <a:gd name="T46" fmla="*/ 292 w 304"/>
                  <a:gd name="T47" fmla="*/ 92 h 304"/>
                  <a:gd name="T48" fmla="*/ 302 w 304"/>
                  <a:gd name="T49" fmla="*/ 122 h 304"/>
                  <a:gd name="T50" fmla="*/ 304 w 304"/>
                  <a:gd name="T51" fmla="*/ 152 h 304"/>
                  <a:gd name="T52" fmla="*/ 304 w 304"/>
                  <a:gd name="T53" fmla="*/ 168 h 304"/>
                  <a:gd name="T54" fmla="*/ 298 w 304"/>
                  <a:gd name="T55" fmla="*/ 198 h 304"/>
                  <a:gd name="T56" fmla="*/ 286 w 304"/>
                  <a:gd name="T57" fmla="*/ 224 h 304"/>
                  <a:gd name="T58" fmla="*/ 270 w 304"/>
                  <a:gd name="T59" fmla="*/ 250 h 304"/>
                  <a:gd name="T60" fmla="*/ 250 w 304"/>
                  <a:gd name="T61" fmla="*/ 270 h 304"/>
                  <a:gd name="T62" fmla="*/ 224 w 304"/>
                  <a:gd name="T63" fmla="*/ 286 h 304"/>
                  <a:gd name="T64" fmla="*/ 198 w 304"/>
                  <a:gd name="T65" fmla="*/ 298 h 304"/>
                  <a:gd name="T66" fmla="*/ 168 w 304"/>
                  <a:gd name="T67" fmla="*/ 304 h 304"/>
                  <a:gd name="T68" fmla="*/ 152 w 304"/>
                  <a:gd name="T69" fmla="*/ 304 h 304"/>
                  <a:gd name="T70" fmla="*/ 152 w 304"/>
                  <a:gd name="T71" fmla="*/ 104 h 304"/>
                  <a:gd name="T72" fmla="*/ 134 w 304"/>
                  <a:gd name="T73" fmla="*/ 108 h 304"/>
                  <a:gd name="T74" fmla="*/ 118 w 304"/>
                  <a:gd name="T75" fmla="*/ 118 h 304"/>
                  <a:gd name="T76" fmla="*/ 108 w 304"/>
                  <a:gd name="T77" fmla="*/ 134 h 304"/>
                  <a:gd name="T78" fmla="*/ 104 w 304"/>
                  <a:gd name="T79" fmla="*/ 152 h 304"/>
                  <a:gd name="T80" fmla="*/ 106 w 304"/>
                  <a:gd name="T81" fmla="*/ 162 h 304"/>
                  <a:gd name="T82" fmla="*/ 112 w 304"/>
                  <a:gd name="T83" fmla="*/ 178 h 304"/>
                  <a:gd name="T84" fmla="*/ 126 w 304"/>
                  <a:gd name="T85" fmla="*/ 192 h 304"/>
                  <a:gd name="T86" fmla="*/ 142 w 304"/>
                  <a:gd name="T87" fmla="*/ 198 h 304"/>
                  <a:gd name="T88" fmla="*/ 152 w 304"/>
                  <a:gd name="T89" fmla="*/ 200 h 304"/>
                  <a:gd name="T90" fmla="*/ 170 w 304"/>
                  <a:gd name="T91" fmla="*/ 196 h 304"/>
                  <a:gd name="T92" fmla="*/ 186 w 304"/>
                  <a:gd name="T93" fmla="*/ 186 h 304"/>
                  <a:gd name="T94" fmla="*/ 196 w 304"/>
                  <a:gd name="T95" fmla="*/ 170 h 304"/>
                  <a:gd name="T96" fmla="*/ 200 w 304"/>
                  <a:gd name="T97" fmla="*/ 152 h 304"/>
                  <a:gd name="T98" fmla="*/ 198 w 304"/>
                  <a:gd name="T99" fmla="*/ 142 h 304"/>
                  <a:gd name="T100" fmla="*/ 192 w 304"/>
                  <a:gd name="T101" fmla="*/ 126 h 304"/>
                  <a:gd name="T102" fmla="*/ 178 w 304"/>
                  <a:gd name="T103" fmla="*/ 112 h 304"/>
                  <a:gd name="T104" fmla="*/ 162 w 304"/>
                  <a:gd name="T105" fmla="*/ 106 h 304"/>
                  <a:gd name="T106" fmla="*/ 152 w 304"/>
                  <a:gd name="T107" fmla="*/ 1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4">
                    <a:moveTo>
                      <a:pt x="152" y="304"/>
                    </a:moveTo>
                    <a:lnTo>
                      <a:pt x="152" y="304"/>
                    </a:lnTo>
                    <a:lnTo>
                      <a:pt x="136" y="304"/>
                    </a:lnTo>
                    <a:lnTo>
                      <a:pt x="122" y="302"/>
                    </a:lnTo>
                    <a:lnTo>
                      <a:pt x="106" y="298"/>
                    </a:lnTo>
                    <a:lnTo>
                      <a:pt x="92" y="292"/>
                    </a:lnTo>
                    <a:lnTo>
                      <a:pt x="80" y="286"/>
                    </a:lnTo>
                    <a:lnTo>
                      <a:pt x="66" y="278"/>
                    </a:lnTo>
                    <a:lnTo>
                      <a:pt x="56" y="270"/>
                    </a:lnTo>
                    <a:lnTo>
                      <a:pt x="44" y="260"/>
                    </a:lnTo>
                    <a:lnTo>
                      <a:pt x="34" y="250"/>
                    </a:lnTo>
                    <a:lnTo>
                      <a:pt x="26" y="238"/>
                    </a:lnTo>
                    <a:lnTo>
                      <a:pt x="18" y="224"/>
                    </a:lnTo>
                    <a:lnTo>
                      <a:pt x="12" y="212"/>
                    </a:lnTo>
                    <a:lnTo>
                      <a:pt x="6" y="198"/>
                    </a:lnTo>
                    <a:lnTo>
                      <a:pt x="2" y="182"/>
                    </a:lnTo>
                    <a:lnTo>
                      <a:pt x="0" y="168"/>
                    </a:lnTo>
                    <a:lnTo>
                      <a:pt x="0" y="152"/>
                    </a:lnTo>
                    <a:lnTo>
                      <a:pt x="0" y="152"/>
                    </a:lnTo>
                    <a:lnTo>
                      <a:pt x="0" y="136"/>
                    </a:lnTo>
                    <a:lnTo>
                      <a:pt x="2" y="122"/>
                    </a:lnTo>
                    <a:lnTo>
                      <a:pt x="6" y="106"/>
                    </a:lnTo>
                    <a:lnTo>
                      <a:pt x="12" y="92"/>
                    </a:lnTo>
                    <a:lnTo>
                      <a:pt x="18" y="80"/>
                    </a:lnTo>
                    <a:lnTo>
                      <a:pt x="26" y="66"/>
                    </a:lnTo>
                    <a:lnTo>
                      <a:pt x="34" y="56"/>
                    </a:lnTo>
                    <a:lnTo>
                      <a:pt x="44" y="44"/>
                    </a:lnTo>
                    <a:lnTo>
                      <a:pt x="56" y="34"/>
                    </a:lnTo>
                    <a:lnTo>
                      <a:pt x="66" y="26"/>
                    </a:lnTo>
                    <a:lnTo>
                      <a:pt x="80" y="18"/>
                    </a:lnTo>
                    <a:lnTo>
                      <a:pt x="92" y="12"/>
                    </a:lnTo>
                    <a:lnTo>
                      <a:pt x="106" y="6"/>
                    </a:lnTo>
                    <a:lnTo>
                      <a:pt x="122" y="2"/>
                    </a:lnTo>
                    <a:lnTo>
                      <a:pt x="136" y="0"/>
                    </a:lnTo>
                    <a:lnTo>
                      <a:pt x="152" y="0"/>
                    </a:lnTo>
                    <a:lnTo>
                      <a:pt x="152" y="0"/>
                    </a:lnTo>
                    <a:lnTo>
                      <a:pt x="168" y="0"/>
                    </a:lnTo>
                    <a:lnTo>
                      <a:pt x="182" y="2"/>
                    </a:lnTo>
                    <a:lnTo>
                      <a:pt x="198" y="6"/>
                    </a:lnTo>
                    <a:lnTo>
                      <a:pt x="212" y="12"/>
                    </a:lnTo>
                    <a:lnTo>
                      <a:pt x="224" y="18"/>
                    </a:lnTo>
                    <a:lnTo>
                      <a:pt x="238" y="26"/>
                    </a:lnTo>
                    <a:lnTo>
                      <a:pt x="250" y="34"/>
                    </a:lnTo>
                    <a:lnTo>
                      <a:pt x="260" y="44"/>
                    </a:lnTo>
                    <a:lnTo>
                      <a:pt x="270" y="56"/>
                    </a:lnTo>
                    <a:lnTo>
                      <a:pt x="278" y="66"/>
                    </a:lnTo>
                    <a:lnTo>
                      <a:pt x="286" y="80"/>
                    </a:lnTo>
                    <a:lnTo>
                      <a:pt x="292" y="92"/>
                    </a:lnTo>
                    <a:lnTo>
                      <a:pt x="298" y="106"/>
                    </a:lnTo>
                    <a:lnTo>
                      <a:pt x="302" y="122"/>
                    </a:lnTo>
                    <a:lnTo>
                      <a:pt x="304" y="136"/>
                    </a:lnTo>
                    <a:lnTo>
                      <a:pt x="304" y="152"/>
                    </a:lnTo>
                    <a:lnTo>
                      <a:pt x="304" y="152"/>
                    </a:lnTo>
                    <a:lnTo>
                      <a:pt x="304" y="168"/>
                    </a:lnTo>
                    <a:lnTo>
                      <a:pt x="302" y="182"/>
                    </a:lnTo>
                    <a:lnTo>
                      <a:pt x="298" y="198"/>
                    </a:lnTo>
                    <a:lnTo>
                      <a:pt x="292" y="212"/>
                    </a:lnTo>
                    <a:lnTo>
                      <a:pt x="286" y="224"/>
                    </a:lnTo>
                    <a:lnTo>
                      <a:pt x="278" y="238"/>
                    </a:lnTo>
                    <a:lnTo>
                      <a:pt x="270" y="250"/>
                    </a:lnTo>
                    <a:lnTo>
                      <a:pt x="260" y="260"/>
                    </a:lnTo>
                    <a:lnTo>
                      <a:pt x="250" y="270"/>
                    </a:lnTo>
                    <a:lnTo>
                      <a:pt x="238" y="278"/>
                    </a:lnTo>
                    <a:lnTo>
                      <a:pt x="224" y="286"/>
                    </a:lnTo>
                    <a:lnTo>
                      <a:pt x="212" y="292"/>
                    </a:lnTo>
                    <a:lnTo>
                      <a:pt x="198" y="298"/>
                    </a:lnTo>
                    <a:lnTo>
                      <a:pt x="182" y="302"/>
                    </a:lnTo>
                    <a:lnTo>
                      <a:pt x="168" y="304"/>
                    </a:lnTo>
                    <a:lnTo>
                      <a:pt x="152" y="304"/>
                    </a:lnTo>
                    <a:lnTo>
                      <a:pt x="152" y="304"/>
                    </a:lnTo>
                    <a:close/>
                    <a:moveTo>
                      <a:pt x="152" y="104"/>
                    </a:moveTo>
                    <a:lnTo>
                      <a:pt x="152" y="104"/>
                    </a:lnTo>
                    <a:lnTo>
                      <a:pt x="142" y="106"/>
                    </a:lnTo>
                    <a:lnTo>
                      <a:pt x="134" y="108"/>
                    </a:lnTo>
                    <a:lnTo>
                      <a:pt x="126" y="112"/>
                    </a:lnTo>
                    <a:lnTo>
                      <a:pt x="118" y="118"/>
                    </a:lnTo>
                    <a:lnTo>
                      <a:pt x="112" y="126"/>
                    </a:lnTo>
                    <a:lnTo>
                      <a:pt x="108" y="134"/>
                    </a:lnTo>
                    <a:lnTo>
                      <a:pt x="106" y="142"/>
                    </a:lnTo>
                    <a:lnTo>
                      <a:pt x="104" y="152"/>
                    </a:lnTo>
                    <a:lnTo>
                      <a:pt x="104" y="152"/>
                    </a:lnTo>
                    <a:lnTo>
                      <a:pt x="106" y="162"/>
                    </a:lnTo>
                    <a:lnTo>
                      <a:pt x="108" y="170"/>
                    </a:lnTo>
                    <a:lnTo>
                      <a:pt x="112" y="178"/>
                    </a:lnTo>
                    <a:lnTo>
                      <a:pt x="118" y="186"/>
                    </a:lnTo>
                    <a:lnTo>
                      <a:pt x="126" y="192"/>
                    </a:lnTo>
                    <a:lnTo>
                      <a:pt x="134" y="196"/>
                    </a:lnTo>
                    <a:lnTo>
                      <a:pt x="142" y="198"/>
                    </a:lnTo>
                    <a:lnTo>
                      <a:pt x="152" y="200"/>
                    </a:lnTo>
                    <a:lnTo>
                      <a:pt x="152" y="200"/>
                    </a:lnTo>
                    <a:lnTo>
                      <a:pt x="162" y="198"/>
                    </a:lnTo>
                    <a:lnTo>
                      <a:pt x="170" y="196"/>
                    </a:lnTo>
                    <a:lnTo>
                      <a:pt x="178" y="192"/>
                    </a:lnTo>
                    <a:lnTo>
                      <a:pt x="186" y="186"/>
                    </a:lnTo>
                    <a:lnTo>
                      <a:pt x="192" y="178"/>
                    </a:lnTo>
                    <a:lnTo>
                      <a:pt x="196" y="170"/>
                    </a:lnTo>
                    <a:lnTo>
                      <a:pt x="198" y="162"/>
                    </a:lnTo>
                    <a:lnTo>
                      <a:pt x="200" y="152"/>
                    </a:lnTo>
                    <a:lnTo>
                      <a:pt x="200" y="152"/>
                    </a:lnTo>
                    <a:lnTo>
                      <a:pt x="198" y="142"/>
                    </a:lnTo>
                    <a:lnTo>
                      <a:pt x="196" y="134"/>
                    </a:lnTo>
                    <a:lnTo>
                      <a:pt x="192" y="126"/>
                    </a:lnTo>
                    <a:lnTo>
                      <a:pt x="186" y="118"/>
                    </a:lnTo>
                    <a:lnTo>
                      <a:pt x="178" y="112"/>
                    </a:lnTo>
                    <a:lnTo>
                      <a:pt x="170" y="108"/>
                    </a:lnTo>
                    <a:lnTo>
                      <a:pt x="162" y="106"/>
                    </a:lnTo>
                    <a:lnTo>
                      <a:pt x="152" y="104"/>
                    </a:lnTo>
                    <a:lnTo>
                      <a:pt x="152"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92" name="Freeform 7"/>
              <p:cNvSpPr>
                <a:spLocks noEditPoints="1"/>
              </p:cNvSpPr>
              <p:nvPr/>
            </p:nvSpPr>
            <p:spPr bwMode="auto">
              <a:xfrm>
                <a:off x="6002359" y="2994156"/>
                <a:ext cx="184112" cy="185323"/>
              </a:xfrm>
              <a:custGeom>
                <a:avLst/>
                <a:gdLst>
                  <a:gd name="T0" fmla="*/ 152 w 304"/>
                  <a:gd name="T1" fmla="*/ 306 h 306"/>
                  <a:gd name="T2" fmla="*/ 120 w 304"/>
                  <a:gd name="T3" fmla="*/ 302 h 306"/>
                  <a:gd name="T4" fmla="*/ 92 w 304"/>
                  <a:gd name="T5" fmla="*/ 294 h 306"/>
                  <a:gd name="T6" fmla="*/ 66 w 304"/>
                  <a:gd name="T7" fmla="*/ 280 h 306"/>
                  <a:gd name="T8" fmla="*/ 44 w 304"/>
                  <a:gd name="T9" fmla="*/ 262 h 306"/>
                  <a:gd name="T10" fmla="*/ 26 w 304"/>
                  <a:gd name="T11" fmla="*/ 238 h 306"/>
                  <a:gd name="T12" fmla="*/ 12 w 304"/>
                  <a:gd name="T13" fmla="*/ 212 h 306"/>
                  <a:gd name="T14" fmla="*/ 2 w 304"/>
                  <a:gd name="T15" fmla="*/ 184 h 306"/>
                  <a:gd name="T16" fmla="*/ 0 w 304"/>
                  <a:gd name="T17" fmla="*/ 154 h 306"/>
                  <a:gd name="T18" fmla="*/ 0 w 304"/>
                  <a:gd name="T19" fmla="*/ 138 h 306"/>
                  <a:gd name="T20" fmla="*/ 6 w 304"/>
                  <a:gd name="T21" fmla="*/ 108 h 306"/>
                  <a:gd name="T22" fmla="*/ 18 w 304"/>
                  <a:gd name="T23" fmla="*/ 80 h 306"/>
                  <a:gd name="T24" fmla="*/ 34 w 304"/>
                  <a:gd name="T25" fmla="*/ 56 h 306"/>
                  <a:gd name="T26" fmla="*/ 54 w 304"/>
                  <a:gd name="T27" fmla="*/ 36 h 306"/>
                  <a:gd name="T28" fmla="*/ 78 w 304"/>
                  <a:gd name="T29" fmla="*/ 20 h 306"/>
                  <a:gd name="T30" fmla="*/ 106 w 304"/>
                  <a:gd name="T31" fmla="*/ 8 h 306"/>
                  <a:gd name="T32" fmla="*/ 136 w 304"/>
                  <a:gd name="T33" fmla="*/ 2 h 306"/>
                  <a:gd name="T34" fmla="*/ 152 w 304"/>
                  <a:gd name="T35" fmla="*/ 0 h 306"/>
                  <a:gd name="T36" fmla="*/ 182 w 304"/>
                  <a:gd name="T37" fmla="*/ 4 h 306"/>
                  <a:gd name="T38" fmla="*/ 212 w 304"/>
                  <a:gd name="T39" fmla="*/ 12 h 306"/>
                  <a:gd name="T40" fmla="*/ 236 w 304"/>
                  <a:gd name="T41" fmla="*/ 26 h 306"/>
                  <a:gd name="T42" fmla="*/ 260 w 304"/>
                  <a:gd name="T43" fmla="*/ 46 h 306"/>
                  <a:gd name="T44" fmla="*/ 278 w 304"/>
                  <a:gd name="T45" fmla="*/ 68 h 306"/>
                  <a:gd name="T46" fmla="*/ 292 w 304"/>
                  <a:gd name="T47" fmla="*/ 94 h 306"/>
                  <a:gd name="T48" fmla="*/ 302 w 304"/>
                  <a:gd name="T49" fmla="*/ 122 h 306"/>
                  <a:gd name="T50" fmla="*/ 304 w 304"/>
                  <a:gd name="T51" fmla="*/ 154 h 306"/>
                  <a:gd name="T52" fmla="*/ 304 w 304"/>
                  <a:gd name="T53" fmla="*/ 168 h 306"/>
                  <a:gd name="T54" fmla="*/ 298 w 304"/>
                  <a:gd name="T55" fmla="*/ 198 h 306"/>
                  <a:gd name="T56" fmla="*/ 286 w 304"/>
                  <a:gd name="T57" fmla="*/ 226 h 306"/>
                  <a:gd name="T58" fmla="*/ 270 w 304"/>
                  <a:gd name="T59" fmla="*/ 250 h 306"/>
                  <a:gd name="T60" fmla="*/ 248 w 304"/>
                  <a:gd name="T61" fmla="*/ 272 h 306"/>
                  <a:gd name="T62" fmla="*/ 224 w 304"/>
                  <a:gd name="T63" fmla="*/ 288 h 306"/>
                  <a:gd name="T64" fmla="*/ 198 w 304"/>
                  <a:gd name="T65" fmla="*/ 300 h 306"/>
                  <a:gd name="T66" fmla="*/ 168 w 304"/>
                  <a:gd name="T67" fmla="*/ 306 h 306"/>
                  <a:gd name="T68" fmla="*/ 152 w 304"/>
                  <a:gd name="T69" fmla="*/ 306 h 306"/>
                  <a:gd name="T70" fmla="*/ 152 w 304"/>
                  <a:gd name="T71" fmla="*/ 106 h 306"/>
                  <a:gd name="T72" fmla="*/ 134 w 304"/>
                  <a:gd name="T73" fmla="*/ 110 h 306"/>
                  <a:gd name="T74" fmla="*/ 118 w 304"/>
                  <a:gd name="T75" fmla="*/ 120 h 306"/>
                  <a:gd name="T76" fmla="*/ 108 w 304"/>
                  <a:gd name="T77" fmla="*/ 134 h 306"/>
                  <a:gd name="T78" fmla="*/ 104 w 304"/>
                  <a:gd name="T79" fmla="*/ 154 h 306"/>
                  <a:gd name="T80" fmla="*/ 106 w 304"/>
                  <a:gd name="T81" fmla="*/ 164 h 306"/>
                  <a:gd name="T82" fmla="*/ 112 w 304"/>
                  <a:gd name="T83" fmla="*/ 180 h 306"/>
                  <a:gd name="T84" fmla="*/ 126 w 304"/>
                  <a:gd name="T85" fmla="*/ 192 h 306"/>
                  <a:gd name="T86" fmla="*/ 142 w 304"/>
                  <a:gd name="T87" fmla="*/ 200 h 306"/>
                  <a:gd name="T88" fmla="*/ 152 w 304"/>
                  <a:gd name="T89" fmla="*/ 202 h 306"/>
                  <a:gd name="T90" fmla="*/ 170 w 304"/>
                  <a:gd name="T91" fmla="*/ 198 h 306"/>
                  <a:gd name="T92" fmla="*/ 186 w 304"/>
                  <a:gd name="T93" fmla="*/ 188 h 306"/>
                  <a:gd name="T94" fmla="*/ 196 w 304"/>
                  <a:gd name="T95" fmla="*/ 172 h 306"/>
                  <a:gd name="T96" fmla="*/ 200 w 304"/>
                  <a:gd name="T97" fmla="*/ 154 h 306"/>
                  <a:gd name="T98" fmla="*/ 198 w 304"/>
                  <a:gd name="T99" fmla="*/ 144 h 306"/>
                  <a:gd name="T100" fmla="*/ 192 w 304"/>
                  <a:gd name="T101" fmla="*/ 126 h 306"/>
                  <a:gd name="T102" fmla="*/ 178 w 304"/>
                  <a:gd name="T103" fmla="*/ 114 h 306"/>
                  <a:gd name="T104" fmla="*/ 162 w 304"/>
                  <a:gd name="T105" fmla="*/ 106 h 306"/>
                  <a:gd name="T106" fmla="*/ 152 w 304"/>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6">
                    <a:moveTo>
                      <a:pt x="152" y="306"/>
                    </a:moveTo>
                    <a:lnTo>
                      <a:pt x="152" y="306"/>
                    </a:lnTo>
                    <a:lnTo>
                      <a:pt x="136" y="306"/>
                    </a:lnTo>
                    <a:lnTo>
                      <a:pt x="120" y="302"/>
                    </a:lnTo>
                    <a:lnTo>
                      <a:pt x="106" y="300"/>
                    </a:lnTo>
                    <a:lnTo>
                      <a:pt x="92" y="294"/>
                    </a:lnTo>
                    <a:lnTo>
                      <a:pt x="78" y="288"/>
                    </a:lnTo>
                    <a:lnTo>
                      <a:pt x="66" y="280"/>
                    </a:lnTo>
                    <a:lnTo>
                      <a:pt x="54" y="272"/>
                    </a:lnTo>
                    <a:lnTo>
                      <a:pt x="44" y="262"/>
                    </a:lnTo>
                    <a:lnTo>
                      <a:pt x="34" y="250"/>
                    </a:lnTo>
                    <a:lnTo>
                      <a:pt x="26" y="238"/>
                    </a:lnTo>
                    <a:lnTo>
                      <a:pt x="18" y="226"/>
                    </a:lnTo>
                    <a:lnTo>
                      <a:pt x="12" y="212"/>
                    </a:lnTo>
                    <a:lnTo>
                      <a:pt x="6" y="198"/>
                    </a:lnTo>
                    <a:lnTo>
                      <a:pt x="2" y="184"/>
                    </a:lnTo>
                    <a:lnTo>
                      <a:pt x="0" y="168"/>
                    </a:lnTo>
                    <a:lnTo>
                      <a:pt x="0" y="154"/>
                    </a:lnTo>
                    <a:lnTo>
                      <a:pt x="0" y="154"/>
                    </a:lnTo>
                    <a:lnTo>
                      <a:pt x="0" y="138"/>
                    </a:lnTo>
                    <a:lnTo>
                      <a:pt x="2" y="122"/>
                    </a:lnTo>
                    <a:lnTo>
                      <a:pt x="6" y="108"/>
                    </a:lnTo>
                    <a:lnTo>
                      <a:pt x="12" y="94"/>
                    </a:lnTo>
                    <a:lnTo>
                      <a:pt x="18" y="80"/>
                    </a:lnTo>
                    <a:lnTo>
                      <a:pt x="26" y="68"/>
                    </a:lnTo>
                    <a:lnTo>
                      <a:pt x="34" y="56"/>
                    </a:lnTo>
                    <a:lnTo>
                      <a:pt x="44" y="46"/>
                    </a:lnTo>
                    <a:lnTo>
                      <a:pt x="54" y="36"/>
                    </a:lnTo>
                    <a:lnTo>
                      <a:pt x="66" y="26"/>
                    </a:lnTo>
                    <a:lnTo>
                      <a:pt x="78" y="20"/>
                    </a:lnTo>
                    <a:lnTo>
                      <a:pt x="92" y="12"/>
                    </a:lnTo>
                    <a:lnTo>
                      <a:pt x="106" y="8"/>
                    </a:lnTo>
                    <a:lnTo>
                      <a:pt x="120" y="4"/>
                    </a:lnTo>
                    <a:lnTo>
                      <a:pt x="136" y="2"/>
                    </a:lnTo>
                    <a:lnTo>
                      <a:pt x="152" y="0"/>
                    </a:lnTo>
                    <a:lnTo>
                      <a:pt x="152" y="0"/>
                    </a:lnTo>
                    <a:lnTo>
                      <a:pt x="168" y="2"/>
                    </a:lnTo>
                    <a:lnTo>
                      <a:pt x="182" y="4"/>
                    </a:lnTo>
                    <a:lnTo>
                      <a:pt x="198" y="8"/>
                    </a:lnTo>
                    <a:lnTo>
                      <a:pt x="212" y="12"/>
                    </a:lnTo>
                    <a:lnTo>
                      <a:pt x="224" y="20"/>
                    </a:lnTo>
                    <a:lnTo>
                      <a:pt x="236" y="26"/>
                    </a:lnTo>
                    <a:lnTo>
                      <a:pt x="248" y="36"/>
                    </a:lnTo>
                    <a:lnTo>
                      <a:pt x="260" y="46"/>
                    </a:lnTo>
                    <a:lnTo>
                      <a:pt x="270" y="56"/>
                    </a:lnTo>
                    <a:lnTo>
                      <a:pt x="278" y="68"/>
                    </a:lnTo>
                    <a:lnTo>
                      <a:pt x="286" y="80"/>
                    </a:lnTo>
                    <a:lnTo>
                      <a:pt x="292" y="94"/>
                    </a:lnTo>
                    <a:lnTo>
                      <a:pt x="298" y="108"/>
                    </a:lnTo>
                    <a:lnTo>
                      <a:pt x="302" y="122"/>
                    </a:lnTo>
                    <a:lnTo>
                      <a:pt x="304" y="138"/>
                    </a:lnTo>
                    <a:lnTo>
                      <a:pt x="304" y="154"/>
                    </a:lnTo>
                    <a:lnTo>
                      <a:pt x="304" y="154"/>
                    </a:lnTo>
                    <a:lnTo>
                      <a:pt x="304" y="168"/>
                    </a:lnTo>
                    <a:lnTo>
                      <a:pt x="302" y="184"/>
                    </a:lnTo>
                    <a:lnTo>
                      <a:pt x="298" y="198"/>
                    </a:lnTo>
                    <a:lnTo>
                      <a:pt x="292" y="212"/>
                    </a:lnTo>
                    <a:lnTo>
                      <a:pt x="286" y="226"/>
                    </a:lnTo>
                    <a:lnTo>
                      <a:pt x="278" y="238"/>
                    </a:lnTo>
                    <a:lnTo>
                      <a:pt x="270" y="250"/>
                    </a:lnTo>
                    <a:lnTo>
                      <a:pt x="260" y="262"/>
                    </a:lnTo>
                    <a:lnTo>
                      <a:pt x="248" y="272"/>
                    </a:lnTo>
                    <a:lnTo>
                      <a:pt x="236" y="280"/>
                    </a:lnTo>
                    <a:lnTo>
                      <a:pt x="224" y="288"/>
                    </a:lnTo>
                    <a:lnTo>
                      <a:pt x="212" y="294"/>
                    </a:lnTo>
                    <a:lnTo>
                      <a:pt x="198" y="300"/>
                    </a:lnTo>
                    <a:lnTo>
                      <a:pt x="182" y="302"/>
                    </a:lnTo>
                    <a:lnTo>
                      <a:pt x="168" y="306"/>
                    </a:lnTo>
                    <a:lnTo>
                      <a:pt x="152" y="306"/>
                    </a:lnTo>
                    <a:lnTo>
                      <a:pt x="152" y="306"/>
                    </a:lnTo>
                    <a:close/>
                    <a:moveTo>
                      <a:pt x="152" y="106"/>
                    </a:moveTo>
                    <a:lnTo>
                      <a:pt x="152" y="106"/>
                    </a:lnTo>
                    <a:lnTo>
                      <a:pt x="142" y="106"/>
                    </a:lnTo>
                    <a:lnTo>
                      <a:pt x="134" y="110"/>
                    </a:lnTo>
                    <a:lnTo>
                      <a:pt x="126" y="114"/>
                    </a:lnTo>
                    <a:lnTo>
                      <a:pt x="118" y="120"/>
                    </a:lnTo>
                    <a:lnTo>
                      <a:pt x="112" y="126"/>
                    </a:lnTo>
                    <a:lnTo>
                      <a:pt x="108" y="134"/>
                    </a:lnTo>
                    <a:lnTo>
                      <a:pt x="106" y="144"/>
                    </a:lnTo>
                    <a:lnTo>
                      <a:pt x="104" y="154"/>
                    </a:lnTo>
                    <a:lnTo>
                      <a:pt x="104" y="154"/>
                    </a:lnTo>
                    <a:lnTo>
                      <a:pt x="106" y="164"/>
                    </a:lnTo>
                    <a:lnTo>
                      <a:pt x="108" y="172"/>
                    </a:lnTo>
                    <a:lnTo>
                      <a:pt x="112" y="180"/>
                    </a:lnTo>
                    <a:lnTo>
                      <a:pt x="118" y="188"/>
                    </a:lnTo>
                    <a:lnTo>
                      <a:pt x="126" y="192"/>
                    </a:lnTo>
                    <a:lnTo>
                      <a:pt x="134" y="198"/>
                    </a:lnTo>
                    <a:lnTo>
                      <a:pt x="142" y="200"/>
                    </a:lnTo>
                    <a:lnTo>
                      <a:pt x="152" y="202"/>
                    </a:lnTo>
                    <a:lnTo>
                      <a:pt x="152" y="202"/>
                    </a:lnTo>
                    <a:lnTo>
                      <a:pt x="162" y="200"/>
                    </a:lnTo>
                    <a:lnTo>
                      <a:pt x="170" y="198"/>
                    </a:lnTo>
                    <a:lnTo>
                      <a:pt x="178" y="192"/>
                    </a:lnTo>
                    <a:lnTo>
                      <a:pt x="186" y="188"/>
                    </a:lnTo>
                    <a:lnTo>
                      <a:pt x="192" y="180"/>
                    </a:lnTo>
                    <a:lnTo>
                      <a:pt x="196" y="172"/>
                    </a:lnTo>
                    <a:lnTo>
                      <a:pt x="198" y="164"/>
                    </a:lnTo>
                    <a:lnTo>
                      <a:pt x="200" y="154"/>
                    </a:lnTo>
                    <a:lnTo>
                      <a:pt x="200" y="154"/>
                    </a:lnTo>
                    <a:lnTo>
                      <a:pt x="198" y="144"/>
                    </a:lnTo>
                    <a:lnTo>
                      <a:pt x="196" y="134"/>
                    </a:lnTo>
                    <a:lnTo>
                      <a:pt x="192" y="126"/>
                    </a:lnTo>
                    <a:lnTo>
                      <a:pt x="186" y="120"/>
                    </a:lnTo>
                    <a:lnTo>
                      <a:pt x="178" y="114"/>
                    </a:lnTo>
                    <a:lnTo>
                      <a:pt x="170" y="110"/>
                    </a:lnTo>
                    <a:lnTo>
                      <a:pt x="162" y="106"/>
                    </a:lnTo>
                    <a:lnTo>
                      <a:pt x="152" y="106"/>
                    </a:lnTo>
                    <a:lnTo>
                      <a:pt x="152" y="1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93" name="Freeform 8"/>
              <p:cNvSpPr>
                <a:spLocks noEditPoints="1"/>
              </p:cNvSpPr>
              <p:nvPr/>
            </p:nvSpPr>
            <p:spPr bwMode="auto">
              <a:xfrm>
                <a:off x="6245822" y="2850015"/>
                <a:ext cx="185323" cy="185323"/>
              </a:xfrm>
              <a:custGeom>
                <a:avLst/>
                <a:gdLst>
                  <a:gd name="T0" fmla="*/ 154 w 306"/>
                  <a:gd name="T1" fmla="*/ 306 h 306"/>
                  <a:gd name="T2" fmla="*/ 122 w 306"/>
                  <a:gd name="T3" fmla="*/ 302 h 306"/>
                  <a:gd name="T4" fmla="*/ 94 w 306"/>
                  <a:gd name="T5" fmla="*/ 294 h 306"/>
                  <a:gd name="T6" fmla="*/ 68 w 306"/>
                  <a:gd name="T7" fmla="*/ 280 h 306"/>
                  <a:gd name="T8" fmla="*/ 46 w 306"/>
                  <a:gd name="T9" fmla="*/ 262 h 306"/>
                  <a:gd name="T10" fmla="*/ 26 w 306"/>
                  <a:gd name="T11" fmla="*/ 238 h 306"/>
                  <a:gd name="T12" fmla="*/ 12 w 306"/>
                  <a:gd name="T13" fmla="*/ 212 h 306"/>
                  <a:gd name="T14" fmla="*/ 4 w 306"/>
                  <a:gd name="T15" fmla="*/ 184 h 306"/>
                  <a:gd name="T16" fmla="*/ 0 w 306"/>
                  <a:gd name="T17" fmla="*/ 154 h 306"/>
                  <a:gd name="T18" fmla="*/ 2 w 306"/>
                  <a:gd name="T19" fmla="*/ 138 h 306"/>
                  <a:gd name="T20" fmla="*/ 8 w 306"/>
                  <a:gd name="T21" fmla="*/ 108 h 306"/>
                  <a:gd name="T22" fmla="*/ 18 w 306"/>
                  <a:gd name="T23" fmla="*/ 80 h 306"/>
                  <a:gd name="T24" fmla="*/ 36 w 306"/>
                  <a:gd name="T25" fmla="*/ 56 h 306"/>
                  <a:gd name="T26" fmla="*/ 56 w 306"/>
                  <a:gd name="T27" fmla="*/ 36 h 306"/>
                  <a:gd name="T28" fmla="*/ 80 w 306"/>
                  <a:gd name="T29" fmla="*/ 18 h 306"/>
                  <a:gd name="T30" fmla="*/ 108 w 306"/>
                  <a:gd name="T31" fmla="*/ 8 h 306"/>
                  <a:gd name="T32" fmla="*/ 138 w 306"/>
                  <a:gd name="T33" fmla="*/ 2 h 306"/>
                  <a:gd name="T34" fmla="*/ 154 w 306"/>
                  <a:gd name="T35" fmla="*/ 0 h 306"/>
                  <a:gd name="T36" fmla="*/ 184 w 306"/>
                  <a:gd name="T37" fmla="*/ 4 h 306"/>
                  <a:gd name="T38" fmla="*/ 212 w 306"/>
                  <a:gd name="T39" fmla="*/ 12 h 306"/>
                  <a:gd name="T40" fmla="*/ 238 w 306"/>
                  <a:gd name="T41" fmla="*/ 26 h 306"/>
                  <a:gd name="T42" fmla="*/ 260 w 306"/>
                  <a:gd name="T43" fmla="*/ 46 h 306"/>
                  <a:gd name="T44" fmla="*/ 280 w 306"/>
                  <a:gd name="T45" fmla="*/ 68 h 306"/>
                  <a:gd name="T46" fmla="*/ 294 w 306"/>
                  <a:gd name="T47" fmla="*/ 94 h 306"/>
                  <a:gd name="T48" fmla="*/ 302 w 306"/>
                  <a:gd name="T49" fmla="*/ 122 h 306"/>
                  <a:gd name="T50" fmla="*/ 306 w 306"/>
                  <a:gd name="T51" fmla="*/ 154 h 306"/>
                  <a:gd name="T52" fmla="*/ 304 w 306"/>
                  <a:gd name="T53" fmla="*/ 168 h 306"/>
                  <a:gd name="T54" fmla="*/ 298 w 306"/>
                  <a:gd name="T55" fmla="*/ 198 h 306"/>
                  <a:gd name="T56" fmla="*/ 288 w 306"/>
                  <a:gd name="T57" fmla="*/ 226 h 306"/>
                  <a:gd name="T58" fmla="*/ 270 w 306"/>
                  <a:gd name="T59" fmla="*/ 250 h 306"/>
                  <a:gd name="T60" fmla="*/ 250 w 306"/>
                  <a:gd name="T61" fmla="*/ 270 h 306"/>
                  <a:gd name="T62" fmla="*/ 226 w 306"/>
                  <a:gd name="T63" fmla="*/ 288 h 306"/>
                  <a:gd name="T64" fmla="*/ 198 w 306"/>
                  <a:gd name="T65" fmla="*/ 298 h 306"/>
                  <a:gd name="T66" fmla="*/ 168 w 306"/>
                  <a:gd name="T67" fmla="*/ 306 h 306"/>
                  <a:gd name="T68" fmla="*/ 154 w 306"/>
                  <a:gd name="T69" fmla="*/ 306 h 306"/>
                  <a:gd name="T70" fmla="*/ 154 w 306"/>
                  <a:gd name="T71" fmla="*/ 106 h 306"/>
                  <a:gd name="T72" fmla="*/ 134 w 306"/>
                  <a:gd name="T73" fmla="*/ 110 h 306"/>
                  <a:gd name="T74" fmla="*/ 120 w 306"/>
                  <a:gd name="T75" fmla="*/ 120 h 306"/>
                  <a:gd name="T76" fmla="*/ 110 w 306"/>
                  <a:gd name="T77" fmla="*/ 134 h 306"/>
                  <a:gd name="T78" fmla="*/ 106 w 306"/>
                  <a:gd name="T79" fmla="*/ 154 h 306"/>
                  <a:gd name="T80" fmla="*/ 106 w 306"/>
                  <a:gd name="T81" fmla="*/ 162 h 306"/>
                  <a:gd name="T82" fmla="*/ 114 w 306"/>
                  <a:gd name="T83" fmla="*/ 180 h 306"/>
                  <a:gd name="T84" fmla="*/ 126 w 306"/>
                  <a:gd name="T85" fmla="*/ 192 h 306"/>
                  <a:gd name="T86" fmla="*/ 144 w 306"/>
                  <a:gd name="T87" fmla="*/ 200 h 306"/>
                  <a:gd name="T88" fmla="*/ 154 w 306"/>
                  <a:gd name="T89" fmla="*/ 200 h 306"/>
                  <a:gd name="T90" fmla="*/ 172 w 306"/>
                  <a:gd name="T91" fmla="*/ 198 h 306"/>
                  <a:gd name="T92" fmla="*/ 186 w 306"/>
                  <a:gd name="T93" fmla="*/ 186 h 306"/>
                  <a:gd name="T94" fmla="*/ 196 w 306"/>
                  <a:gd name="T95" fmla="*/ 172 h 306"/>
                  <a:gd name="T96" fmla="*/ 200 w 306"/>
                  <a:gd name="T97" fmla="*/ 154 h 306"/>
                  <a:gd name="T98" fmla="*/ 200 w 306"/>
                  <a:gd name="T99" fmla="*/ 144 h 306"/>
                  <a:gd name="T100" fmla="*/ 192 w 306"/>
                  <a:gd name="T101" fmla="*/ 126 h 306"/>
                  <a:gd name="T102" fmla="*/ 180 w 306"/>
                  <a:gd name="T103" fmla="*/ 114 h 306"/>
                  <a:gd name="T104" fmla="*/ 162 w 306"/>
                  <a:gd name="T105" fmla="*/ 106 h 306"/>
                  <a:gd name="T106" fmla="*/ 154 w 306"/>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306">
                    <a:moveTo>
                      <a:pt x="154" y="306"/>
                    </a:moveTo>
                    <a:lnTo>
                      <a:pt x="154" y="306"/>
                    </a:lnTo>
                    <a:lnTo>
                      <a:pt x="138" y="306"/>
                    </a:lnTo>
                    <a:lnTo>
                      <a:pt x="122" y="302"/>
                    </a:lnTo>
                    <a:lnTo>
                      <a:pt x="108" y="298"/>
                    </a:lnTo>
                    <a:lnTo>
                      <a:pt x="94" y="294"/>
                    </a:lnTo>
                    <a:lnTo>
                      <a:pt x="80" y="288"/>
                    </a:lnTo>
                    <a:lnTo>
                      <a:pt x="68" y="280"/>
                    </a:lnTo>
                    <a:lnTo>
                      <a:pt x="56" y="270"/>
                    </a:lnTo>
                    <a:lnTo>
                      <a:pt x="46" y="262"/>
                    </a:lnTo>
                    <a:lnTo>
                      <a:pt x="36" y="250"/>
                    </a:lnTo>
                    <a:lnTo>
                      <a:pt x="26" y="238"/>
                    </a:lnTo>
                    <a:lnTo>
                      <a:pt x="18" y="226"/>
                    </a:lnTo>
                    <a:lnTo>
                      <a:pt x="12" y="212"/>
                    </a:lnTo>
                    <a:lnTo>
                      <a:pt x="8" y="198"/>
                    </a:lnTo>
                    <a:lnTo>
                      <a:pt x="4" y="184"/>
                    </a:lnTo>
                    <a:lnTo>
                      <a:pt x="2" y="168"/>
                    </a:lnTo>
                    <a:lnTo>
                      <a:pt x="0" y="154"/>
                    </a:lnTo>
                    <a:lnTo>
                      <a:pt x="0" y="154"/>
                    </a:lnTo>
                    <a:lnTo>
                      <a:pt x="2" y="138"/>
                    </a:lnTo>
                    <a:lnTo>
                      <a:pt x="4" y="122"/>
                    </a:lnTo>
                    <a:lnTo>
                      <a:pt x="8" y="108"/>
                    </a:lnTo>
                    <a:lnTo>
                      <a:pt x="12" y="94"/>
                    </a:lnTo>
                    <a:lnTo>
                      <a:pt x="18" y="80"/>
                    </a:lnTo>
                    <a:lnTo>
                      <a:pt x="26" y="68"/>
                    </a:lnTo>
                    <a:lnTo>
                      <a:pt x="36" y="56"/>
                    </a:lnTo>
                    <a:lnTo>
                      <a:pt x="46" y="46"/>
                    </a:lnTo>
                    <a:lnTo>
                      <a:pt x="56" y="36"/>
                    </a:lnTo>
                    <a:lnTo>
                      <a:pt x="68" y="26"/>
                    </a:lnTo>
                    <a:lnTo>
                      <a:pt x="80" y="18"/>
                    </a:lnTo>
                    <a:lnTo>
                      <a:pt x="94" y="12"/>
                    </a:lnTo>
                    <a:lnTo>
                      <a:pt x="108" y="8"/>
                    </a:lnTo>
                    <a:lnTo>
                      <a:pt x="122" y="4"/>
                    </a:lnTo>
                    <a:lnTo>
                      <a:pt x="138" y="2"/>
                    </a:lnTo>
                    <a:lnTo>
                      <a:pt x="154" y="0"/>
                    </a:lnTo>
                    <a:lnTo>
                      <a:pt x="154" y="0"/>
                    </a:lnTo>
                    <a:lnTo>
                      <a:pt x="168" y="2"/>
                    </a:lnTo>
                    <a:lnTo>
                      <a:pt x="184" y="4"/>
                    </a:lnTo>
                    <a:lnTo>
                      <a:pt x="198" y="8"/>
                    </a:lnTo>
                    <a:lnTo>
                      <a:pt x="212" y="12"/>
                    </a:lnTo>
                    <a:lnTo>
                      <a:pt x="226" y="18"/>
                    </a:lnTo>
                    <a:lnTo>
                      <a:pt x="238" y="26"/>
                    </a:lnTo>
                    <a:lnTo>
                      <a:pt x="250" y="36"/>
                    </a:lnTo>
                    <a:lnTo>
                      <a:pt x="260" y="46"/>
                    </a:lnTo>
                    <a:lnTo>
                      <a:pt x="270" y="56"/>
                    </a:lnTo>
                    <a:lnTo>
                      <a:pt x="280" y="68"/>
                    </a:lnTo>
                    <a:lnTo>
                      <a:pt x="288" y="80"/>
                    </a:lnTo>
                    <a:lnTo>
                      <a:pt x="294" y="94"/>
                    </a:lnTo>
                    <a:lnTo>
                      <a:pt x="298" y="108"/>
                    </a:lnTo>
                    <a:lnTo>
                      <a:pt x="302" y="122"/>
                    </a:lnTo>
                    <a:lnTo>
                      <a:pt x="304" y="138"/>
                    </a:lnTo>
                    <a:lnTo>
                      <a:pt x="306" y="154"/>
                    </a:lnTo>
                    <a:lnTo>
                      <a:pt x="306" y="154"/>
                    </a:lnTo>
                    <a:lnTo>
                      <a:pt x="304" y="168"/>
                    </a:lnTo>
                    <a:lnTo>
                      <a:pt x="302" y="184"/>
                    </a:lnTo>
                    <a:lnTo>
                      <a:pt x="298" y="198"/>
                    </a:lnTo>
                    <a:lnTo>
                      <a:pt x="294" y="212"/>
                    </a:lnTo>
                    <a:lnTo>
                      <a:pt x="288" y="226"/>
                    </a:lnTo>
                    <a:lnTo>
                      <a:pt x="280" y="238"/>
                    </a:lnTo>
                    <a:lnTo>
                      <a:pt x="270" y="250"/>
                    </a:lnTo>
                    <a:lnTo>
                      <a:pt x="260" y="262"/>
                    </a:lnTo>
                    <a:lnTo>
                      <a:pt x="250" y="270"/>
                    </a:lnTo>
                    <a:lnTo>
                      <a:pt x="238" y="280"/>
                    </a:lnTo>
                    <a:lnTo>
                      <a:pt x="226" y="288"/>
                    </a:lnTo>
                    <a:lnTo>
                      <a:pt x="212" y="294"/>
                    </a:lnTo>
                    <a:lnTo>
                      <a:pt x="198" y="298"/>
                    </a:lnTo>
                    <a:lnTo>
                      <a:pt x="184" y="302"/>
                    </a:lnTo>
                    <a:lnTo>
                      <a:pt x="168" y="306"/>
                    </a:lnTo>
                    <a:lnTo>
                      <a:pt x="154" y="306"/>
                    </a:lnTo>
                    <a:lnTo>
                      <a:pt x="154" y="306"/>
                    </a:lnTo>
                    <a:close/>
                    <a:moveTo>
                      <a:pt x="154" y="106"/>
                    </a:moveTo>
                    <a:lnTo>
                      <a:pt x="154" y="106"/>
                    </a:lnTo>
                    <a:lnTo>
                      <a:pt x="144" y="106"/>
                    </a:lnTo>
                    <a:lnTo>
                      <a:pt x="134" y="110"/>
                    </a:lnTo>
                    <a:lnTo>
                      <a:pt x="126" y="114"/>
                    </a:lnTo>
                    <a:lnTo>
                      <a:pt x="120" y="120"/>
                    </a:lnTo>
                    <a:lnTo>
                      <a:pt x="114" y="126"/>
                    </a:lnTo>
                    <a:lnTo>
                      <a:pt x="110" y="134"/>
                    </a:lnTo>
                    <a:lnTo>
                      <a:pt x="106" y="144"/>
                    </a:lnTo>
                    <a:lnTo>
                      <a:pt x="106" y="154"/>
                    </a:lnTo>
                    <a:lnTo>
                      <a:pt x="106" y="154"/>
                    </a:lnTo>
                    <a:lnTo>
                      <a:pt x="106" y="162"/>
                    </a:lnTo>
                    <a:lnTo>
                      <a:pt x="110" y="172"/>
                    </a:lnTo>
                    <a:lnTo>
                      <a:pt x="114" y="180"/>
                    </a:lnTo>
                    <a:lnTo>
                      <a:pt x="120" y="186"/>
                    </a:lnTo>
                    <a:lnTo>
                      <a:pt x="126" y="192"/>
                    </a:lnTo>
                    <a:lnTo>
                      <a:pt x="134" y="198"/>
                    </a:lnTo>
                    <a:lnTo>
                      <a:pt x="144" y="200"/>
                    </a:lnTo>
                    <a:lnTo>
                      <a:pt x="154" y="200"/>
                    </a:lnTo>
                    <a:lnTo>
                      <a:pt x="154" y="200"/>
                    </a:lnTo>
                    <a:lnTo>
                      <a:pt x="162" y="200"/>
                    </a:lnTo>
                    <a:lnTo>
                      <a:pt x="172" y="198"/>
                    </a:lnTo>
                    <a:lnTo>
                      <a:pt x="180" y="192"/>
                    </a:lnTo>
                    <a:lnTo>
                      <a:pt x="186" y="186"/>
                    </a:lnTo>
                    <a:lnTo>
                      <a:pt x="192" y="180"/>
                    </a:lnTo>
                    <a:lnTo>
                      <a:pt x="196" y="172"/>
                    </a:lnTo>
                    <a:lnTo>
                      <a:pt x="200" y="162"/>
                    </a:lnTo>
                    <a:lnTo>
                      <a:pt x="200" y="154"/>
                    </a:lnTo>
                    <a:lnTo>
                      <a:pt x="200" y="154"/>
                    </a:lnTo>
                    <a:lnTo>
                      <a:pt x="200" y="144"/>
                    </a:lnTo>
                    <a:lnTo>
                      <a:pt x="196" y="134"/>
                    </a:lnTo>
                    <a:lnTo>
                      <a:pt x="192" y="126"/>
                    </a:lnTo>
                    <a:lnTo>
                      <a:pt x="186" y="120"/>
                    </a:lnTo>
                    <a:lnTo>
                      <a:pt x="180" y="114"/>
                    </a:lnTo>
                    <a:lnTo>
                      <a:pt x="172" y="110"/>
                    </a:lnTo>
                    <a:lnTo>
                      <a:pt x="162" y="106"/>
                    </a:lnTo>
                    <a:lnTo>
                      <a:pt x="154" y="106"/>
                    </a:lnTo>
                    <a:lnTo>
                      <a:pt x="154" y="1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94" name="Freeform 9"/>
              <p:cNvSpPr>
                <a:spLocks/>
              </p:cNvSpPr>
              <p:nvPr/>
            </p:nvSpPr>
            <p:spPr bwMode="auto">
              <a:xfrm>
                <a:off x="5875176" y="3006268"/>
                <a:ext cx="190168" cy="102957"/>
              </a:xfrm>
              <a:custGeom>
                <a:avLst/>
                <a:gdLst>
                  <a:gd name="T0" fmla="*/ 262 w 314"/>
                  <a:gd name="T1" fmla="*/ 170 h 170"/>
                  <a:gd name="T2" fmla="*/ 262 w 314"/>
                  <a:gd name="T3" fmla="*/ 170 h 170"/>
                  <a:gd name="T4" fmla="*/ 254 w 314"/>
                  <a:gd name="T5" fmla="*/ 170 h 170"/>
                  <a:gd name="T6" fmla="*/ 246 w 314"/>
                  <a:gd name="T7" fmla="*/ 168 h 170"/>
                  <a:gd name="T8" fmla="*/ 36 w 314"/>
                  <a:gd name="T9" fmla="*/ 104 h 170"/>
                  <a:gd name="T10" fmla="*/ 36 w 314"/>
                  <a:gd name="T11" fmla="*/ 104 h 170"/>
                  <a:gd name="T12" fmla="*/ 26 w 314"/>
                  <a:gd name="T13" fmla="*/ 100 h 170"/>
                  <a:gd name="T14" fmla="*/ 18 w 314"/>
                  <a:gd name="T15" fmla="*/ 94 h 170"/>
                  <a:gd name="T16" fmla="*/ 10 w 314"/>
                  <a:gd name="T17" fmla="*/ 86 h 170"/>
                  <a:gd name="T18" fmla="*/ 6 w 314"/>
                  <a:gd name="T19" fmla="*/ 78 h 170"/>
                  <a:gd name="T20" fmla="*/ 2 w 314"/>
                  <a:gd name="T21" fmla="*/ 68 h 170"/>
                  <a:gd name="T22" fmla="*/ 0 w 314"/>
                  <a:gd name="T23" fmla="*/ 58 h 170"/>
                  <a:gd name="T24" fmla="*/ 0 w 314"/>
                  <a:gd name="T25" fmla="*/ 48 h 170"/>
                  <a:gd name="T26" fmla="*/ 2 w 314"/>
                  <a:gd name="T27" fmla="*/ 38 h 170"/>
                  <a:gd name="T28" fmla="*/ 2 w 314"/>
                  <a:gd name="T29" fmla="*/ 38 h 170"/>
                  <a:gd name="T30" fmla="*/ 6 w 314"/>
                  <a:gd name="T31" fmla="*/ 28 h 170"/>
                  <a:gd name="T32" fmla="*/ 12 w 314"/>
                  <a:gd name="T33" fmla="*/ 20 h 170"/>
                  <a:gd name="T34" fmla="*/ 18 w 314"/>
                  <a:gd name="T35" fmla="*/ 12 h 170"/>
                  <a:gd name="T36" fmla="*/ 28 w 314"/>
                  <a:gd name="T37" fmla="*/ 6 h 170"/>
                  <a:gd name="T38" fmla="*/ 36 w 314"/>
                  <a:gd name="T39" fmla="*/ 2 h 170"/>
                  <a:gd name="T40" fmla="*/ 46 w 314"/>
                  <a:gd name="T41" fmla="*/ 0 h 170"/>
                  <a:gd name="T42" fmla="*/ 56 w 314"/>
                  <a:gd name="T43" fmla="*/ 0 h 170"/>
                  <a:gd name="T44" fmla="*/ 68 w 314"/>
                  <a:gd name="T45" fmla="*/ 4 h 170"/>
                  <a:gd name="T46" fmla="*/ 278 w 314"/>
                  <a:gd name="T47" fmla="*/ 68 h 170"/>
                  <a:gd name="T48" fmla="*/ 278 w 314"/>
                  <a:gd name="T49" fmla="*/ 68 h 170"/>
                  <a:gd name="T50" fmla="*/ 286 w 314"/>
                  <a:gd name="T51" fmla="*/ 72 h 170"/>
                  <a:gd name="T52" fmla="*/ 296 w 314"/>
                  <a:gd name="T53" fmla="*/ 78 h 170"/>
                  <a:gd name="T54" fmla="*/ 302 w 314"/>
                  <a:gd name="T55" fmla="*/ 86 h 170"/>
                  <a:gd name="T56" fmla="*/ 308 w 314"/>
                  <a:gd name="T57" fmla="*/ 94 h 170"/>
                  <a:gd name="T58" fmla="*/ 312 w 314"/>
                  <a:gd name="T59" fmla="*/ 104 h 170"/>
                  <a:gd name="T60" fmla="*/ 314 w 314"/>
                  <a:gd name="T61" fmla="*/ 114 h 170"/>
                  <a:gd name="T62" fmla="*/ 314 w 314"/>
                  <a:gd name="T63" fmla="*/ 124 h 170"/>
                  <a:gd name="T64" fmla="*/ 312 w 314"/>
                  <a:gd name="T65" fmla="*/ 134 h 170"/>
                  <a:gd name="T66" fmla="*/ 312 w 314"/>
                  <a:gd name="T67" fmla="*/ 134 h 170"/>
                  <a:gd name="T68" fmla="*/ 308 w 314"/>
                  <a:gd name="T69" fmla="*/ 142 h 170"/>
                  <a:gd name="T70" fmla="*/ 304 w 314"/>
                  <a:gd name="T71" fmla="*/ 150 h 170"/>
                  <a:gd name="T72" fmla="*/ 298 w 314"/>
                  <a:gd name="T73" fmla="*/ 156 h 170"/>
                  <a:gd name="T74" fmla="*/ 292 w 314"/>
                  <a:gd name="T75" fmla="*/ 160 h 170"/>
                  <a:gd name="T76" fmla="*/ 286 w 314"/>
                  <a:gd name="T77" fmla="*/ 166 h 170"/>
                  <a:gd name="T78" fmla="*/ 278 w 314"/>
                  <a:gd name="T79" fmla="*/ 168 h 170"/>
                  <a:gd name="T80" fmla="*/ 270 w 314"/>
                  <a:gd name="T81" fmla="*/ 170 h 170"/>
                  <a:gd name="T82" fmla="*/ 262 w 314"/>
                  <a:gd name="T83" fmla="*/ 170 h 170"/>
                  <a:gd name="T84" fmla="*/ 262 w 314"/>
                  <a:gd name="T85"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4" h="170">
                    <a:moveTo>
                      <a:pt x="262" y="170"/>
                    </a:moveTo>
                    <a:lnTo>
                      <a:pt x="262" y="170"/>
                    </a:lnTo>
                    <a:lnTo>
                      <a:pt x="254" y="170"/>
                    </a:lnTo>
                    <a:lnTo>
                      <a:pt x="246" y="168"/>
                    </a:lnTo>
                    <a:lnTo>
                      <a:pt x="36" y="104"/>
                    </a:lnTo>
                    <a:lnTo>
                      <a:pt x="36" y="104"/>
                    </a:lnTo>
                    <a:lnTo>
                      <a:pt x="26" y="100"/>
                    </a:lnTo>
                    <a:lnTo>
                      <a:pt x="18" y="94"/>
                    </a:lnTo>
                    <a:lnTo>
                      <a:pt x="10" y="86"/>
                    </a:lnTo>
                    <a:lnTo>
                      <a:pt x="6" y="78"/>
                    </a:lnTo>
                    <a:lnTo>
                      <a:pt x="2" y="68"/>
                    </a:lnTo>
                    <a:lnTo>
                      <a:pt x="0" y="58"/>
                    </a:lnTo>
                    <a:lnTo>
                      <a:pt x="0" y="48"/>
                    </a:lnTo>
                    <a:lnTo>
                      <a:pt x="2" y="38"/>
                    </a:lnTo>
                    <a:lnTo>
                      <a:pt x="2" y="38"/>
                    </a:lnTo>
                    <a:lnTo>
                      <a:pt x="6" y="28"/>
                    </a:lnTo>
                    <a:lnTo>
                      <a:pt x="12" y="20"/>
                    </a:lnTo>
                    <a:lnTo>
                      <a:pt x="18" y="12"/>
                    </a:lnTo>
                    <a:lnTo>
                      <a:pt x="28" y="6"/>
                    </a:lnTo>
                    <a:lnTo>
                      <a:pt x="36" y="2"/>
                    </a:lnTo>
                    <a:lnTo>
                      <a:pt x="46" y="0"/>
                    </a:lnTo>
                    <a:lnTo>
                      <a:pt x="56" y="0"/>
                    </a:lnTo>
                    <a:lnTo>
                      <a:pt x="68" y="4"/>
                    </a:lnTo>
                    <a:lnTo>
                      <a:pt x="278" y="68"/>
                    </a:lnTo>
                    <a:lnTo>
                      <a:pt x="278" y="68"/>
                    </a:lnTo>
                    <a:lnTo>
                      <a:pt x="286" y="72"/>
                    </a:lnTo>
                    <a:lnTo>
                      <a:pt x="296" y="78"/>
                    </a:lnTo>
                    <a:lnTo>
                      <a:pt x="302" y="86"/>
                    </a:lnTo>
                    <a:lnTo>
                      <a:pt x="308" y="94"/>
                    </a:lnTo>
                    <a:lnTo>
                      <a:pt x="312" y="104"/>
                    </a:lnTo>
                    <a:lnTo>
                      <a:pt x="314" y="114"/>
                    </a:lnTo>
                    <a:lnTo>
                      <a:pt x="314" y="124"/>
                    </a:lnTo>
                    <a:lnTo>
                      <a:pt x="312" y="134"/>
                    </a:lnTo>
                    <a:lnTo>
                      <a:pt x="312" y="134"/>
                    </a:lnTo>
                    <a:lnTo>
                      <a:pt x="308" y="142"/>
                    </a:lnTo>
                    <a:lnTo>
                      <a:pt x="304" y="150"/>
                    </a:lnTo>
                    <a:lnTo>
                      <a:pt x="298" y="156"/>
                    </a:lnTo>
                    <a:lnTo>
                      <a:pt x="292" y="160"/>
                    </a:lnTo>
                    <a:lnTo>
                      <a:pt x="286" y="166"/>
                    </a:lnTo>
                    <a:lnTo>
                      <a:pt x="278" y="168"/>
                    </a:lnTo>
                    <a:lnTo>
                      <a:pt x="270" y="170"/>
                    </a:lnTo>
                    <a:lnTo>
                      <a:pt x="262" y="170"/>
                    </a:lnTo>
                    <a:lnTo>
                      <a:pt x="262" y="170"/>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95" name="Freeform 10"/>
              <p:cNvSpPr>
                <a:spLocks/>
              </p:cNvSpPr>
              <p:nvPr/>
            </p:nvSpPr>
            <p:spPr bwMode="auto">
              <a:xfrm>
                <a:off x="6123485" y="2952972"/>
                <a:ext cx="202281" cy="156253"/>
              </a:xfrm>
              <a:custGeom>
                <a:avLst/>
                <a:gdLst>
                  <a:gd name="T0" fmla="*/ 52 w 334"/>
                  <a:gd name="T1" fmla="*/ 258 h 258"/>
                  <a:gd name="T2" fmla="*/ 52 w 334"/>
                  <a:gd name="T3" fmla="*/ 258 h 258"/>
                  <a:gd name="T4" fmla="*/ 40 w 334"/>
                  <a:gd name="T5" fmla="*/ 258 h 258"/>
                  <a:gd name="T6" fmla="*/ 28 w 334"/>
                  <a:gd name="T7" fmla="*/ 252 h 258"/>
                  <a:gd name="T8" fmla="*/ 16 w 334"/>
                  <a:gd name="T9" fmla="*/ 246 h 258"/>
                  <a:gd name="T10" fmla="*/ 8 w 334"/>
                  <a:gd name="T11" fmla="*/ 236 h 258"/>
                  <a:gd name="T12" fmla="*/ 8 w 334"/>
                  <a:gd name="T13" fmla="*/ 236 h 258"/>
                  <a:gd name="T14" fmla="*/ 4 w 334"/>
                  <a:gd name="T15" fmla="*/ 226 h 258"/>
                  <a:gd name="T16" fmla="*/ 0 w 334"/>
                  <a:gd name="T17" fmla="*/ 216 h 258"/>
                  <a:gd name="T18" fmla="*/ 0 w 334"/>
                  <a:gd name="T19" fmla="*/ 206 h 258"/>
                  <a:gd name="T20" fmla="*/ 0 w 334"/>
                  <a:gd name="T21" fmla="*/ 196 h 258"/>
                  <a:gd name="T22" fmla="*/ 4 w 334"/>
                  <a:gd name="T23" fmla="*/ 186 h 258"/>
                  <a:gd name="T24" fmla="*/ 8 w 334"/>
                  <a:gd name="T25" fmla="*/ 178 h 258"/>
                  <a:gd name="T26" fmla="*/ 14 w 334"/>
                  <a:gd name="T27" fmla="*/ 170 h 258"/>
                  <a:gd name="T28" fmla="*/ 22 w 334"/>
                  <a:gd name="T29" fmla="*/ 162 h 258"/>
                  <a:gd name="T30" fmla="*/ 252 w 334"/>
                  <a:gd name="T31" fmla="*/ 8 h 258"/>
                  <a:gd name="T32" fmla="*/ 252 w 334"/>
                  <a:gd name="T33" fmla="*/ 8 h 258"/>
                  <a:gd name="T34" fmla="*/ 262 w 334"/>
                  <a:gd name="T35" fmla="*/ 4 h 258"/>
                  <a:gd name="T36" fmla="*/ 272 w 334"/>
                  <a:gd name="T37" fmla="*/ 0 h 258"/>
                  <a:gd name="T38" fmla="*/ 282 w 334"/>
                  <a:gd name="T39" fmla="*/ 0 h 258"/>
                  <a:gd name="T40" fmla="*/ 292 w 334"/>
                  <a:gd name="T41" fmla="*/ 0 h 258"/>
                  <a:gd name="T42" fmla="*/ 302 w 334"/>
                  <a:gd name="T43" fmla="*/ 4 h 258"/>
                  <a:gd name="T44" fmla="*/ 310 w 334"/>
                  <a:gd name="T45" fmla="*/ 8 h 258"/>
                  <a:gd name="T46" fmla="*/ 318 w 334"/>
                  <a:gd name="T47" fmla="*/ 14 h 258"/>
                  <a:gd name="T48" fmla="*/ 326 w 334"/>
                  <a:gd name="T49" fmla="*/ 22 h 258"/>
                  <a:gd name="T50" fmla="*/ 326 w 334"/>
                  <a:gd name="T51" fmla="*/ 22 h 258"/>
                  <a:gd name="T52" fmla="*/ 330 w 334"/>
                  <a:gd name="T53" fmla="*/ 32 h 258"/>
                  <a:gd name="T54" fmla="*/ 334 w 334"/>
                  <a:gd name="T55" fmla="*/ 42 h 258"/>
                  <a:gd name="T56" fmla="*/ 334 w 334"/>
                  <a:gd name="T57" fmla="*/ 52 h 258"/>
                  <a:gd name="T58" fmla="*/ 334 w 334"/>
                  <a:gd name="T59" fmla="*/ 62 h 258"/>
                  <a:gd name="T60" fmla="*/ 330 w 334"/>
                  <a:gd name="T61" fmla="*/ 72 h 258"/>
                  <a:gd name="T62" fmla="*/ 326 w 334"/>
                  <a:gd name="T63" fmla="*/ 80 h 258"/>
                  <a:gd name="T64" fmla="*/ 320 w 334"/>
                  <a:gd name="T65" fmla="*/ 88 h 258"/>
                  <a:gd name="T66" fmla="*/ 312 w 334"/>
                  <a:gd name="T67" fmla="*/ 96 h 258"/>
                  <a:gd name="T68" fmla="*/ 82 w 334"/>
                  <a:gd name="T69" fmla="*/ 250 h 258"/>
                  <a:gd name="T70" fmla="*/ 82 w 334"/>
                  <a:gd name="T71" fmla="*/ 250 h 258"/>
                  <a:gd name="T72" fmla="*/ 74 w 334"/>
                  <a:gd name="T73" fmla="*/ 254 h 258"/>
                  <a:gd name="T74" fmla="*/ 66 w 334"/>
                  <a:gd name="T75" fmla="*/ 256 h 258"/>
                  <a:gd name="T76" fmla="*/ 52 w 334"/>
                  <a:gd name="T77" fmla="*/ 258 h 258"/>
                  <a:gd name="T78" fmla="*/ 52 w 334"/>
                  <a:gd name="T79"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58">
                    <a:moveTo>
                      <a:pt x="52" y="258"/>
                    </a:moveTo>
                    <a:lnTo>
                      <a:pt x="52" y="258"/>
                    </a:lnTo>
                    <a:lnTo>
                      <a:pt x="40" y="258"/>
                    </a:lnTo>
                    <a:lnTo>
                      <a:pt x="28" y="252"/>
                    </a:lnTo>
                    <a:lnTo>
                      <a:pt x="16" y="246"/>
                    </a:lnTo>
                    <a:lnTo>
                      <a:pt x="8" y="236"/>
                    </a:lnTo>
                    <a:lnTo>
                      <a:pt x="8" y="236"/>
                    </a:lnTo>
                    <a:lnTo>
                      <a:pt x="4" y="226"/>
                    </a:lnTo>
                    <a:lnTo>
                      <a:pt x="0" y="216"/>
                    </a:lnTo>
                    <a:lnTo>
                      <a:pt x="0" y="206"/>
                    </a:lnTo>
                    <a:lnTo>
                      <a:pt x="0" y="196"/>
                    </a:lnTo>
                    <a:lnTo>
                      <a:pt x="4" y="186"/>
                    </a:lnTo>
                    <a:lnTo>
                      <a:pt x="8" y="178"/>
                    </a:lnTo>
                    <a:lnTo>
                      <a:pt x="14" y="170"/>
                    </a:lnTo>
                    <a:lnTo>
                      <a:pt x="22" y="162"/>
                    </a:lnTo>
                    <a:lnTo>
                      <a:pt x="252" y="8"/>
                    </a:lnTo>
                    <a:lnTo>
                      <a:pt x="252" y="8"/>
                    </a:lnTo>
                    <a:lnTo>
                      <a:pt x="262" y="4"/>
                    </a:lnTo>
                    <a:lnTo>
                      <a:pt x="272" y="0"/>
                    </a:lnTo>
                    <a:lnTo>
                      <a:pt x="282" y="0"/>
                    </a:lnTo>
                    <a:lnTo>
                      <a:pt x="292" y="0"/>
                    </a:lnTo>
                    <a:lnTo>
                      <a:pt x="302" y="4"/>
                    </a:lnTo>
                    <a:lnTo>
                      <a:pt x="310" y="8"/>
                    </a:lnTo>
                    <a:lnTo>
                      <a:pt x="318" y="14"/>
                    </a:lnTo>
                    <a:lnTo>
                      <a:pt x="326" y="22"/>
                    </a:lnTo>
                    <a:lnTo>
                      <a:pt x="326" y="22"/>
                    </a:lnTo>
                    <a:lnTo>
                      <a:pt x="330" y="32"/>
                    </a:lnTo>
                    <a:lnTo>
                      <a:pt x="334" y="42"/>
                    </a:lnTo>
                    <a:lnTo>
                      <a:pt x="334" y="52"/>
                    </a:lnTo>
                    <a:lnTo>
                      <a:pt x="334" y="62"/>
                    </a:lnTo>
                    <a:lnTo>
                      <a:pt x="330" y="72"/>
                    </a:lnTo>
                    <a:lnTo>
                      <a:pt x="326" y="80"/>
                    </a:lnTo>
                    <a:lnTo>
                      <a:pt x="320" y="88"/>
                    </a:lnTo>
                    <a:lnTo>
                      <a:pt x="312" y="96"/>
                    </a:lnTo>
                    <a:lnTo>
                      <a:pt x="82" y="250"/>
                    </a:lnTo>
                    <a:lnTo>
                      <a:pt x="82" y="250"/>
                    </a:lnTo>
                    <a:lnTo>
                      <a:pt x="74" y="254"/>
                    </a:lnTo>
                    <a:lnTo>
                      <a:pt x="66" y="256"/>
                    </a:lnTo>
                    <a:lnTo>
                      <a:pt x="52" y="258"/>
                    </a:lnTo>
                    <a:lnTo>
                      <a:pt x="52" y="258"/>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96" name="Freeform 11"/>
              <p:cNvSpPr>
                <a:spLocks/>
              </p:cNvSpPr>
              <p:nvPr/>
            </p:nvSpPr>
            <p:spPr bwMode="auto">
              <a:xfrm>
                <a:off x="5628079" y="3026859"/>
                <a:ext cx="208337" cy="180478"/>
              </a:xfrm>
              <a:custGeom>
                <a:avLst/>
                <a:gdLst>
                  <a:gd name="T0" fmla="*/ 52 w 344"/>
                  <a:gd name="T1" fmla="*/ 298 h 298"/>
                  <a:gd name="T2" fmla="*/ 52 w 344"/>
                  <a:gd name="T3" fmla="*/ 298 h 298"/>
                  <a:gd name="T4" fmla="*/ 42 w 344"/>
                  <a:gd name="T5" fmla="*/ 298 h 298"/>
                  <a:gd name="T6" fmla="*/ 30 w 344"/>
                  <a:gd name="T7" fmla="*/ 294 h 298"/>
                  <a:gd name="T8" fmla="*/ 20 w 344"/>
                  <a:gd name="T9" fmla="*/ 288 h 298"/>
                  <a:gd name="T10" fmla="*/ 12 w 344"/>
                  <a:gd name="T11" fmla="*/ 278 h 298"/>
                  <a:gd name="T12" fmla="*/ 12 w 344"/>
                  <a:gd name="T13" fmla="*/ 278 h 298"/>
                  <a:gd name="T14" fmla="*/ 6 w 344"/>
                  <a:gd name="T15" fmla="*/ 270 h 298"/>
                  <a:gd name="T16" fmla="*/ 2 w 344"/>
                  <a:gd name="T17" fmla="*/ 260 h 298"/>
                  <a:gd name="T18" fmla="*/ 0 w 344"/>
                  <a:gd name="T19" fmla="*/ 250 h 298"/>
                  <a:gd name="T20" fmla="*/ 0 w 344"/>
                  <a:gd name="T21" fmla="*/ 240 h 298"/>
                  <a:gd name="T22" fmla="*/ 2 w 344"/>
                  <a:gd name="T23" fmla="*/ 230 h 298"/>
                  <a:gd name="T24" fmla="*/ 6 w 344"/>
                  <a:gd name="T25" fmla="*/ 220 h 298"/>
                  <a:gd name="T26" fmla="*/ 12 w 344"/>
                  <a:gd name="T27" fmla="*/ 212 h 298"/>
                  <a:gd name="T28" fmla="*/ 20 w 344"/>
                  <a:gd name="T29" fmla="*/ 204 h 298"/>
                  <a:gd name="T30" fmla="*/ 260 w 344"/>
                  <a:gd name="T31" fmla="*/ 10 h 298"/>
                  <a:gd name="T32" fmla="*/ 260 w 344"/>
                  <a:gd name="T33" fmla="*/ 10 h 298"/>
                  <a:gd name="T34" fmla="*/ 268 w 344"/>
                  <a:gd name="T35" fmla="*/ 6 h 298"/>
                  <a:gd name="T36" fmla="*/ 278 w 344"/>
                  <a:gd name="T37" fmla="*/ 2 h 298"/>
                  <a:gd name="T38" fmla="*/ 288 w 344"/>
                  <a:gd name="T39" fmla="*/ 0 h 298"/>
                  <a:gd name="T40" fmla="*/ 298 w 344"/>
                  <a:gd name="T41" fmla="*/ 0 h 298"/>
                  <a:gd name="T42" fmla="*/ 308 w 344"/>
                  <a:gd name="T43" fmla="*/ 2 h 298"/>
                  <a:gd name="T44" fmla="*/ 318 w 344"/>
                  <a:gd name="T45" fmla="*/ 6 h 298"/>
                  <a:gd name="T46" fmla="*/ 326 w 344"/>
                  <a:gd name="T47" fmla="*/ 12 h 298"/>
                  <a:gd name="T48" fmla="*/ 334 w 344"/>
                  <a:gd name="T49" fmla="*/ 18 h 298"/>
                  <a:gd name="T50" fmla="*/ 334 w 344"/>
                  <a:gd name="T51" fmla="*/ 18 h 298"/>
                  <a:gd name="T52" fmla="*/ 340 w 344"/>
                  <a:gd name="T53" fmla="*/ 28 h 298"/>
                  <a:gd name="T54" fmla="*/ 344 w 344"/>
                  <a:gd name="T55" fmla="*/ 38 h 298"/>
                  <a:gd name="T56" fmla="*/ 344 w 344"/>
                  <a:gd name="T57" fmla="*/ 48 h 298"/>
                  <a:gd name="T58" fmla="*/ 344 w 344"/>
                  <a:gd name="T59" fmla="*/ 58 h 298"/>
                  <a:gd name="T60" fmla="*/ 342 w 344"/>
                  <a:gd name="T61" fmla="*/ 68 h 298"/>
                  <a:gd name="T62" fmla="*/ 338 w 344"/>
                  <a:gd name="T63" fmla="*/ 76 h 298"/>
                  <a:gd name="T64" fmla="*/ 334 w 344"/>
                  <a:gd name="T65" fmla="*/ 86 h 298"/>
                  <a:gd name="T66" fmla="*/ 326 w 344"/>
                  <a:gd name="T67" fmla="*/ 92 h 298"/>
                  <a:gd name="T68" fmla="*/ 86 w 344"/>
                  <a:gd name="T69" fmla="*/ 286 h 298"/>
                  <a:gd name="T70" fmla="*/ 86 w 344"/>
                  <a:gd name="T71" fmla="*/ 286 h 298"/>
                  <a:gd name="T72" fmla="*/ 78 w 344"/>
                  <a:gd name="T73" fmla="*/ 292 h 298"/>
                  <a:gd name="T74" fmla="*/ 70 w 344"/>
                  <a:gd name="T75" fmla="*/ 296 h 298"/>
                  <a:gd name="T76" fmla="*/ 62 w 344"/>
                  <a:gd name="T77" fmla="*/ 298 h 298"/>
                  <a:gd name="T78" fmla="*/ 52 w 344"/>
                  <a:gd name="T79" fmla="*/ 298 h 298"/>
                  <a:gd name="T80" fmla="*/ 52 w 344"/>
                  <a:gd name="T81" fmla="*/ 29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4" h="298">
                    <a:moveTo>
                      <a:pt x="52" y="298"/>
                    </a:moveTo>
                    <a:lnTo>
                      <a:pt x="52" y="298"/>
                    </a:lnTo>
                    <a:lnTo>
                      <a:pt x="42" y="298"/>
                    </a:lnTo>
                    <a:lnTo>
                      <a:pt x="30" y="294"/>
                    </a:lnTo>
                    <a:lnTo>
                      <a:pt x="20" y="288"/>
                    </a:lnTo>
                    <a:lnTo>
                      <a:pt x="12" y="278"/>
                    </a:lnTo>
                    <a:lnTo>
                      <a:pt x="12" y="278"/>
                    </a:lnTo>
                    <a:lnTo>
                      <a:pt x="6" y="270"/>
                    </a:lnTo>
                    <a:lnTo>
                      <a:pt x="2" y="260"/>
                    </a:lnTo>
                    <a:lnTo>
                      <a:pt x="0" y="250"/>
                    </a:lnTo>
                    <a:lnTo>
                      <a:pt x="0" y="240"/>
                    </a:lnTo>
                    <a:lnTo>
                      <a:pt x="2" y="230"/>
                    </a:lnTo>
                    <a:lnTo>
                      <a:pt x="6" y="220"/>
                    </a:lnTo>
                    <a:lnTo>
                      <a:pt x="12" y="212"/>
                    </a:lnTo>
                    <a:lnTo>
                      <a:pt x="20" y="204"/>
                    </a:lnTo>
                    <a:lnTo>
                      <a:pt x="260" y="10"/>
                    </a:lnTo>
                    <a:lnTo>
                      <a:pt x="260" y="10"/>
                    </a:lnTo>
                    <a:lnTo>
                      <a:pt x="268" y="6"/>
                    </a:lnTo>
                    <a:lnTo>
                      <a:pt x="278" y="2"/>
                    </a:lnTo>
                    <a:lnTo>
                      <a:pt x="288" y="0"/>
                    </a:lnTo>
                    <a:lnTo>
                      <a:pt x="298" y="0"/>
                    </a:lnTo>
                    <a:lnTo>
                      <a:pt x="308" y="2"/>
                    </a:lnTo>
                    <a:lnTo>
                      <a:pt x="318" y="6"/>
                    </a:lnTo>
                    <a:lnTo>
                      <a:pt x="326" y="12"/>
                    </a:lnTo>
                    <a:lnTo>
                      <a:pt x="334" y="18"/>
                    </a:lnTo>
                    <a:lnTo>
                      <a:pt x="334" y="18"/>
                    </a:lnTo>
                    <a:lnTo>
                      <a:pt x="340" y="28"/>
                    </a:lnTo>
                    <a:lnTo>
                      <a:pt x="344" y="38"/>
                    </a:lnTo>
                    <a:lnTo>
                      <a:pt x="344" y="48"/>
                    </a:lnTo>
                    <a:lnTo>
                      <a:pt x="344" y="58"/>
                    </a:lnTo>
                    <a:lnTo>
                      <a:pt x="342" y="68"/>
                    </a:lnTo>
                    <a:lnTo>
                      <a:pt x="338" y="76"/>
                    </a:lnTo>
                    <a:lnTo>
                      <a:pt x="334" y="86"/>
                    </a:lnTo>
                    <a:lnTo>
                      <a:pt x="326" y="92"/>
                    </a:lnTo>
                    <a:lnTo>
                      <a:pt x="86" y="286"/>
                    </a:lnTo>
                    <a:lnTo>
                      <a:pt x="86" y="286"/>
                    </a:lnTo>
                    <a:lnTo>
                      <a:pt x="78" y="292"/>
                    </a:lnTo>
                    <a:lnTo>
                      <a:pt x="70" y="296"/>
                    </a:lnTo>
                    <a:lnTo>
                      <a:pt x="62" y="298"/>
                    </a:lnTo>
                    <a:lnTo>
                      <a:pt x="52" y="298"/>
                    </a:lnTo>
                    <a:lnTo>
                      <a:pt x="52" y="298"/>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97" name="Oval 196"/>
              <p:cNvSpPr/>
              <p:nvPr/>
            </p:nvSpPr>
            <p:spPr bwMode="auto">
              <a:xfrm>
                <a:off x="5413104" y="2598477"/>
                <a:ext cx="1326042" cy="1326043"/>
              </a:xfrm>
              <a:prstGeom prst="ellipse">
                <a:avLst/>
              </a:prstGeom>
              <a:noFill/>
              <a:ln w="57150" cap="flat" cmpd="sng" algn="ctr">
                <a:solidFill>
                  <a:srgbClr val="1A86DB"/>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grpSp>
        <p:nvGrpSpPr>
          <p:cNvPr id="198" name="Group 197"/>
          <p:cNvGrpSpPr/>
          <p:nvPr userDrawn="1"/>
        </p:nvGrpSpPr>
        <p:grpSpPr>
          <a:xfrm rot="16200000">
            <a:off x="2686558" y="3919738"/>
            <a:ext cx="182438" cy="5555552"/>
            <a:chOff x="9312007" y="34787"/>
            <a:chExt cx="1212906" cy="3143923"/>
          </a:xfrm>
        </p:grpSpPr>
        <p:sp>
          <p:nvSpPr>
            <p:cNvPr id="199" name="Bent Arrow 198"/>
            <p:cNvSpPr/>
            <p:nvPr/>
          </p:nvSpPr>
          <p:spPr bwMode="auto">
            <a:xfrm flipH="1">
              <a:off x="9832459" y="1745357"/>
              <a:ext cx="692454" cy="1433353"/>
            </a:xfrm>
            <a:prstGeom prst="bentArrow">
              <a:avLst>
                <a:gd name="adj1" fmla="val 25000"/>
                <a:gd name="adj2" fmla="val 0"/>
                <a:gd name="adj3" fmla="val 25000"/>
                <a:gd name="adj4" fmla="val 75000"/>
              </a:avLst>
            </a:prstGeom>
            <a:solidFill>
              <a:srgbClr val="0078D7"/>
            </a:solidFill>
            <a:ln w="38100" cap="flat" cmpd="sng" algn="ctr">
              <a:solidFill>
                <a:srgbClr val="1A86DB"/>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0" name="Bent Arrow 199"/>
            <p:cNvSpPr/>
            <p:nvPr/>
          </p:nvSpPr>
          <p:spPr bwMode="auto">
            <a:xfrm rot="10800000" flipH="1">
              <a:off x="9312007" y="34787"/>
              <a:ext cx="805099" cy="1711160"/>
            </a:xfrm>
            <a:prstGeom prst="bentArrow">
              <a:avLst>
                <a:gd name="adj1" fmla="val 25000"/>
                <a:gd name="adj2" fmla="val 0"/>
                <a:gd name="adj3" fmla="val 25000"/>
                <a:gd name="adj4" fmla="val 52871"/>
              </a:avLst>
            </a:prstGeom>
            <a:solidFill>
              <a:srgbClr val="0078D7"/>
            </a:solidFill>
            <a:ln w="38100" cap="flat" cmpd="sng" algn="ctr">
              <a:solidFill>
                <a:srgbClr val="1A86DB"/>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01" name="Bent Arrow 200"/>
          <p:cNvSpPr/>
          <p:nvPr userDrawn="1"/>
        </p:nvSpPr>
        <p:spPr bwMode="auto">
          <a:xfrm>
            <a:off x="5686283" y="6822755"/>
            <a:ext cx="3820134" cy="163512"/>
          </a:xfrm>
          <a:prstGeom prst="bentArrow">
            <a:avLst>
              <a:gd name="adj1" fmla="val 25000"/>
              <a:gd name="adj2" fmla="val 0"/>
              <a:gd name="adj3" fmla="val 25000"/>
              <a:gd name="adj4" fmla="val 100000"/>
            </a:avLst>
          </a:prstGeom>
          <a:solidFill>
            <a:srgbClr val="0078D7"/>
          </a:solidFill>
          <a:ln w="38100" cap="flat" cmpd="sng" algn="ctr">
            <a:solidFill>
              <a:srgbClr val="1A86DB"/>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2" name="Bent Arrow 201"/>
          <p:cNvSpPr/>
          <p:nvPr userDrawn="1"/>
        </p:nvSpPr>
        <p:spPr bwMode="auto">
          <a:xfrm rot="10800000" flipH="1">
            <a:off x="2049681" y="5845557"/>
            <a:ext cx="7843864" cy="757825"/>
          </a:xfrm>
          <a:prstGeom prst="bentArrow">
            <a:avLst>
              <a:gd name="adj1" fmla="val 25000"/>
              <a:gd name="adj2" fmla="val 0"/>
              <a:gd name="adj3" fmla="val 25000"/>
              <a:gd name="adj4" fmla="val 20518"/>
            </a:avLst>
          </a:prstGeom>
          <a:solidFill>
            <a:srgbClr val="0078D7"/>
          </a:solidFill>
          <a:ln w="38100" cap="flat" cmpd="sng" algn="ctr">
            <a:solidFill>
              <a:srgbClr val="1A86DB"/>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3" name="Bent Arrow 202"/>
          <p:cNvSpPr/>
          <p:nvPr userDrawn="1"/>
        </p:nvSpPr>
        <p:spPr bwMode="auto">
          <a:xfrm rot="10800000">
            <a:off x="11224377" y="6437658"/>
            <a:ext cx="709317" cy="266055"/>
          </a:xfrm>
          <a:prstGeom prst="bentArrow">
            <a:avLst>
              <a:gd name="adj1" fmla="val 25000"/>
              <a:gd name="adj2" fmla="val 0"/>
              <a:gd name="adj3" fmla="val 25000"/>
              <a:gd name="adj4" fmla="val 100000"/>
            </a:avLst>
          </a:prstGeom>
          <a:solidFill>
            <a:srgbClr val="0078D7"/>
          </a:solidFill>
          <a:ln w="38100" cap="flat" cmpd="sng" algn="ctr">
            <a:solidFill>
              <a:srgbClr val="1A86DB"/>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5" name="Bent Arrow 204"/>
          <p:cNvSpPr/>
          <p:nvPr userDrawn="1"/>
        </p:nvSpPr>
        <p:spPr bwMode="auto">
          <a:xfrm rot="16200000">
            <a:off x="11536785" y="6745184"/>
            <a:ext cx="325590" cy="266055"/>
          </a:xfrm>
          <a:prstGeom prst="bentArrow">
            <a:avLst>
              <a:gd name="adj1" fmla="val 25000"/>
              <a:gd name="adj2" fmla="val 0"/>
              <a:gd name="adj3" fmla="val 25000"/>
              <a:gd name="adj4" fmla="val 15819"/>
            </a:avLst>
          </a:prstGeom>
          <a:solidFill>
            <a:srgbClr val="0078D7"/>
          </a:solidFill>
          <a:ln w="38100" cap="flat" cmpd="sng" algn="ctr">
            <a:solidFill>
              <a:srgbClr val="1A86DB"/>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6" name="Freeform 15"/>
          <p:cNvSpPr>
            <a:spLocks noEditPoints="1"/>
          </p:cNvSpPr>
          <p:nvPr userDrawn="1"/>
        </p:nvSpPr>
        <p:spPr bwMode="auto">
          <a:xfrm>
            <a:off x="4389231" y="6735384"/>
            <a:ext cx="121561" cy="121561"/>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07" name="Freeform 18"/>
          <p:cNvSpPr>
            <a:spLocks/>
          </p:cNvSpPr>
          <p:nvPr userDrawn="1"/>
        </p:nvSpPr>
        <p:spPr bwMode="auto">
          <a:xfrm>
            <a:off x="4431636" y="6597569"/>
            <a:ext cx="37458" cy="124388"/>
          </a:xfrm>
          <a:custGeom>
            <a:avLst/>
            <a:gdLst>
              <a:gd name="T0" fmla="*/ 52 w 106"/>
              <a:gd name="T1" fmla="*/ 352 h 352"/>
              <a:gd name="T2" fmla="*/ 52 w 106"/>
              <a:gd name="T3" fmla="*/ 352 h 352"/>
              <a:gd name="T4" fmla="*/ 52 w 106"/>
              <a:gd name="T5" fmla="*/ 352 h 352"/>
              <a:gd name="T6" fmla="*/ 52 w 106"/>
              <a:gd name="T7" fmla="*/ 352 h 352"/>
              <a:gd name="T8" fmla="*/ 40 w 106"/>
              <a:gd name="T9" fmla="*/ 352 h 352"/>
              <a:gd name="T10" fmla="*/ 32 w 106"/>
              <a:gd name="T11" fmla="*/ 348 h 352"/>
              <a:gd name="T12" fmla="*/ 22 w 106"/>
              <a:gd name="T13" fmla="*/ 342 h 352"/>
              <a:gd name="T14" fmla="*/ 14 w 106"/>
              <a:gd name="T15" fmla="*/ 336 h 352"/>
              <a:gd name="T16" fmla="*/ 8 w 106"/>
              <a:gd name="T17" fmla="*/ 328 h 352"/>
              <a:gd name="T18" fmla="*/ 4 w 106"/>
              <a:gd name="T19" fmla="*/ 320 h 352"/>
              <a:gd name="T20" fmla="*/ 0 w 106"/>
              <a:gd name="T21" fmla="*/ 310 h 352"/>
              <a:gd name="T22" fmla="*/ 0 w 106"/>
              <a:gd name="T23" fmla="*/ 300 h 352"/>
              <a:gd name="T24" fmla="*/ 0 w 106"/>
              <a:gd name="T25" fmla="*/ 300 h 352"/>
              <a:gd name="T26" fmla="*/ 0 w 106"/>
              <a:gd name="T27" fmla="*/ 134 h 352"/>
              <a:gd name="T28" fmla="*/ 0 w 106"/>
              <a:gd name="T29" fmla="*/ 44 h 352"/>
              <a:gd name="T30" fmla="*/ 52 w 106"/>
              <a:gd name="T31" fmla="*/ 36 h 352"/>
              <a:gd name="T32" fmla="*/ 90 w 106"/>
              <a:gd name="T33" fmla="*/ 0 h 352"/>
              <a:gd name="T34" fmla="*/ 90 w 106"/>
              <a:gd name="T35" fmla="*/ 0 h 352"/>
              <a:gd name="T36" fmla="*/ 96 w 106"/>
              <a:gd name="T37" fmla="*/ 6 h 352"/>
              <a:gd name="T38" fmla="*/ 100 w 106"/>
              <a:gd name="T39" fmla="*/ 16 h 352"/>
              <a:gd name="T40" fmla="*/ 104 w 106"/>
              <a:gd name="T41" fmla="*/ 28 h 352"/>
              <a:gd name="T42" fmla="*/ 106 w 106"/>
              <a:gd name="T43" fmla="*/ 52 h 352"/>
              <a:gd name="T44" fmla="*/ 106 w 106"/>
              <a:gd name="T45" fmla="*/ 138 h 352"/>
              <a:gd name="T46" fmla="*/ 104 w 106"/>
              <a:gd name="T47" fmla="*/ 300 h 352"/>
              <a:gd name="T48" fmla="*/ 104 w 106"/>
              <a:gd name="T49" fmla="*/ 300 h 352"/>
              <a:gd name="T50" fmla="*/ 104 w 106"/>
              <a:gd name="T51" fmla="*/ 310 h 352"/>
              <a:gd name="T52" fmla="*/ 100 w 106"/>
              <a:gd name="T53" fmla="*/ 320 h 352"/>
              <a:gd name="T54" fmla="*/ 96 w 106"/>
              <a:gd name="T55" fmla="*/ 330 h 352"/>
              <a:gd name="T56" fmla="*/ 88 w 106"/>
              <a:gd name="T57" fmla="*/ 338 h 352"/>
              <a:gd name="T58" fmla="*/ 82 w 106"/>
              <a:gd name="T59" fmla="*/ 344 h 352"/>
              <a:gd name="T60" fmla="*/ 72 w 106"/>
              <a:gd name="T61" fmla="*/ 348 h 352"/>
              <a:gd name="T62" fmla="*/ 62 w 106"/>
              <a:gd name="T63" fmla="*/ 352 h 352"/>
              <a:gd name="T64" fmla="*/ 52 w 106"/>
              <a:gd name="T65" fmla="*/ 352 h 352"/>
              <a:gd name="T66" fmla="*/ 52 w 106"/>
              <a:gd name="T6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352">
                <a:moveTo>
                  <a:pt x="52" y="352"/>
                </a:moveTo>
                <a:lnTo>
                  <a:pt x="52" y="352"/>
                </a:lnTo>
                <a:lnTo>
                  <a:pt x="52" y="352"/>
                </a:lnTo>
                <a:lnTo>
                  <a:pt x="52" y="352"/>
                </a:lnTo>
                <a:lnTo>
                  <a:pt x="40" y="352"/>
                </a:lnTo>
                <a:lnTo>
                  <a:pt x="32" y="348"/>
                </a:lnTo>
                <a:lnTo>
                  <a:pt x="22" y="342"/>
                </a:lnTo>
                <a:lnTo>
                  <a:pt x="14" y="336"/>
                </a:lnTo>
                <a:lnTo>
                  <a:pt x="8" y="328"/>
                </a:lnTo>
                <a:lnTo>
                  <a:pt x="4" y="320"/>
                </a:lnTo>
                <a:lnTo>
                  <a:pt x="0" y="310"/>
                </a:lnTo>
                <a:lnTo>
                  <a:pt x="0" y="300"/>
                </a:lnTo>
                <a:lnTo>
                  <a:pt x="0" y="300"/>
                </a:lnTo>
                <a:lnTo>
                  <a:pt x="0" y="134"/>
                </a:lnTo>
                <a:lnTo>
                  <a:pt x="0" y="44"/>
                </a:lnTo>
                <a:lnTo>
                  <a:pt x="52" y="36"/>
                </a:lnTo>
                <a:lnTo>
                  <a:pt x="90" y="0"/>
                </a:lnTo>
                <a:lnTo>
                  <a:pt x="90" y="0"/>
                </a:lnTo>
                <a:lnTo>
                  <a:pt x="96" y="6"/>
                </a:lnTo>
                <a:lnTo>
                  <a:pt x="100" y="16"/>
                </a:lnTo>
                <a:lnTo>
                  <a:pt x="104" y="28"/>
                </a:lnTo>
                <a:lnTo>
                  <a:pt x="106" y="52"/>
                </a:lnTo>
                <a:lnTo>
                  <a:pt x="106" y="138"/>
                </a:lnTo>
                <a:lnTo>
                  <a:pt x="104" y="300"/>
                </a:lnTo>
                <a:lnTo>
                  <a:pt x="104" y="300"/>
                </a:lnTo>
                <a:lnTo>
                  <a:pt x="104" y="310"/>
                </a:lnTo>
                <a:lnTo>
                  <a:pt x="100" y="320"/>
                </a:lnTo>
                <a:lnTo>
                  <a:pt x="96" y="330"/>
                </a:lnTo>
                <a:lnTo>
                  <a:pt x="88" y="338"/>
                </a:lnTo>
                <a:lnTo>
                  <a:pt x="82" y="344"/>
                </a:lnTo>
                <a:lnTo>
                  <a:pt x="72" y="348"/>
                </a:lnTo>
                <a:lnTo>
                  <a:pt x="62" y="352"/>
                </a:lnTo>
                <a:lnTo>
                  <a:pt x="52" y="352"/>
                </a:lnTo>
                <a:lnTo>
                  <a:pt x="52" y="352"/>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08" name="Rectangle 207"/>
          <p:cNvSpPr/>
          <p:nvPr userDrawn="1"/>
        </p:nvSpPr>
        <p:spPr bwMode="auto">
          <a:xfrm>
            <a:off x="-216886" y="6994525"/>
            <a:ext cx="12870248" cy="783771"/>
          </a:xfrm>
          <a:prstGeom prst="rect">
            <a:avLst/>
          </a:prstGeom>
          <a:solidFill>
            <a:srgbClr val="E6E6E6"/>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209" name="Rectangle 208"/>
          <p:cNvSpPr/>
          <p:nvPr userDrawn="1"/>
        </p:nvSpPr>
        <p:spPr bwMode="auto">
          <a:xfrm>
            <a:off x="-391886" y="6209243"/>
            <a:ext cx="391886" cy="783771"/>
          </a:xfrm>
          <a:prstGeom prst="rect">
            <a:avLst/>
          </a:prstGeom>
          <a:solidFill>
            <a:srgbClr val="E6E6E6"/>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204" name="Rectangle 203"/>
          <p:cNvSpPr/>
          <p:nvPr userDrawn="1"/>
        </p:nvSpPr>
        <p:spPr bwMode="auto">
          <a:xfrm>
            <a:off x="0" y="5511704"/>
            <a:ext cx="12436475" cy="957359"/>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210" name="Rectangle 209"/>
          <p:cNvSpPr/>
          <p:nvPr userDrawn="1"/>
        </p:nvSpPr>
        <p:spPr bwMode="auto">
          <a:xfrm>
            <a:off x="0" y="6469063"/>
            <a:ext cx="12436475" cy="525462"/>
          </a:xfrm>
          <a:prstGeom prst="rect">
            <a:avLst/>
          </a:prstGeom>
          <a:solidFill>
            <a:srgbClr val="0078D7">
              <a:alpha val="35000"/>
            </a:srgbClr>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Segoe UI"/>
              <a:ea typeface="Segoe UI" pitchFamily="34" charset="0"/>
              <a:cs typeface="Segoe UI" pitchFamily="34" charset="0"/>
            </a:endParaRPr>
          </a:p>
        </p:txBody>
      </p:sp>
      <p:pic>
        <p:nvPicPr>
          <p:cNvPr id="211" name="Picture 210"/>
          <p:cNvPicPr>
            <a:picLocks noChangeAspect="1"/>
          </p:cNvPicPr>
          <p:nvPr userDrawn="1"/>
        </p:nvPicPr>
        <p:blipFill>
          <a:blip r:embed="rId2">
            <a:biLevel thresh="25000"/>
          </a:blip>
          <a:stretch>
            <a:fillRect/>
          </a:stretch>
        </p:blipFill>
        <p:spPr>
          <a:xfrm>
            <a:off x="171510" y="6626059"/>
            <a:ext cx="936609" cy="206372"/>
          </a:xfrm>
          <a:prstGeom prst="rect">
            <a:avLst/>
          </a:prstGeom>
        </p:spPr>
      </p:pic>
    </p:spTree>
    <p:extLst>
      <p:ext uri="{BB962C8B-B14F-4D97-AF65-F5344CB8AC3E}">
        <p14:creationId xmlns:p14="http://schemas.microsoft.com/office/powerpoint/2010/main" val="146858772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532284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chemeClr val="accent1"/>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023883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1" hasCustomPrompt="1"/>
          </p:nvPr>
        </p:nvSpPr>
        <p:spPr>
          <a:xfrm>
            <a:off x="274639" y="926617"/>
            <a:ext cx="11889564" cy="572464"/>
          </a:xfrm>
        </p:spPr>
        <p:txBody>
          <a:bodyPr wrap="square">
            <a:spAutoFit/>
          </a:bodyPr>
          <a:lstStyle>
            <a:lvl1pPr marL="0" indent="0">
              <a:spcBef>
                <a:spcPts val="1224"/>
              </a:spcBef>
              <a:buClr>
                <a:schemeClr val="tx1"/>
              </a:buClr>
              <a:buFont typeface="Wingdings" pitchFamily="2" charset="2"/>
              <a:buNone/>
              <a:defRPr lang="en-US" sz="2800" b="0" kern="1200" cap="none" spc="-102" baseline="0" dirty="0">
                <a:ln w="3175">
                  <a:noFill/>
                </a:ln>
                <a:solidFill>
                  <a:schemeClr val="accent2"/>
                </a:solidFill>
                <a:effectLst/>
                <a:latin typeface="+mj-lt"/>
                <a:ea typeface="+mn-ea"/>
                <a:cs typeface="Segoe UI" pitchFamily="34" charset="0"/>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p:txBody>
      </p:sp>
    </p:spTree>
    <p:extLst>
      <p:ext uri="{BB962C8B-B14F-4D97-AF65-F5344CB8AC3E}">
        <p14:creationId xmlns:p14="http://schemas.microsoft.com/office/powerpoint/2010/main" val="385559756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741778"/>
            <a:ext cx="6477854" cy="1868204"/>
          </a:xfrm>
        </p:spPr>
        <p:txBody>
          <a:bodyPr/>
          <a:lstStyle>
            <a:lvl1pPr marL="0" indent="0">
              <a:spcBef>
                <a:spcPts val="1800"/>
              </a:spcBef>
              <a:buNone/>
              <a:defRPr sz="3600">
                <a:solidFill>
                  <a:schemeClr val="accent1"/>
                </a:solidFill>
              </a:defRPr>
            </a:lvl1pPr>
            <a:lvl2pPr marL="0" indent="0">
              <a:buFontTx/>
              <a:buNone/>
              <a:defRPr sz="2000"/>
            </a:lvl2pPr>
            <a:lvl3pPr marL="228600" indent="0">
              <a:buNone/>
              <a:defRPr sz="1800"/>
            </a:lvl3pPr>
            <a:lvl4pPr marL="457200" indent="0">
              <a:buNone/>
              <a:defRPr sz="1600"/>
            </a:lvl4pPr>
            <a:lvl5pPr marL="685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quarter" idx="11" hasCustomPrompt="1"/>
          </p:nvPr>
        </p:nvSpPr>
        <p:spPr>
          <a:xfrm>
            <a:off x="274639" y="926617"/>
            <a:ext cx="11889564" cy="572464"/>
          </a:xfrm>
        </p:spPr>
        <p:txBody>
          <a:bodyPr wrap="square">
            <a:spAutoFit/>
          </a:bodyPr>
          <a:lstStyle>
            <a:lvl1pPr marL="0" indent="0">
              <a:spcBef>
                <a:spcPts val="1224"/>
              </a:spcBef>
              <a:buClr>
                <a:schemeClr val="tx1"/>
              </a:buClr>
              <a:buFont typeface="Wingdings" pitchFamily="2" charset="2"/>
              <a:buNone/>
              <a:defRPr lang="en-US" sz="2800" b="0" kern="1200" cap="none" spc="-102" baseline="0" dirty="0">
                <a:ln w="3175">
                  <a:noFill/>
                </a:ln>
                <a:solidFill>
                  <a:schemeClr val="accent2"/>
                </a:solidFill>
                <a:effectLst/>
                <a:latin typeface="+mj-lt"/>
                <a:ea typeface="+mn-ea"/>
                <a:cs typeface="Segoe UI" pitchFamily="34" charset="0"/>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p:txBody>
      </p:sp>
    </p:spTree>
    <p:extLst>
      <p:ext uri="{BB962C8B-B14F-4D97-AF65-F5344CB8AC3E}">
        <p14:creationId xmlns:p14="http://schemas.microsoft.com/office/powerpoint/2010/main" val="342736698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6451600" y="1741778"/>
            <a:ext cx="5712603" cy="1834348"/>
          </a:xfrm>
        </p:spPr>
        <p:txBody>
          <a:bodyPr/>
          <a:lstStyle>
            <a:lvl1pPr marL="0" indent="0">
              <a:spcBef>
                <a:spcPts val="1800"/>
              </a:spcBef>
              <a:buNone/>
              <a:defRPr sz="3600">
                <a:solidFill>
                  <a:schemeClr val="accent1"/>
                </a:solidFill>
              </a:defRPr>
            </a:lvl1pPr>
            <a:lvl2pPr marL="0" indent="0">
              <a:buFontTx/>
              <a:buNone/>
              <a:defRPr sz="1800"/>
            </a:lvl2pPr>
            <a:lvl3pPr marL="228600" indent="0">
              <a:buNone/>
              <a:defRPr sz="1800"/>
            </a:lvl3pPr>
            <a:lvl4pPr marL="457200" indent="0">
              <a:buNone/>
              <a:defRPr sz="1600"/>
            </a:lvl4pPr>
            <a:lvl5pPr marL="685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quarter" idx="11" hasCustomPrompt="1"/>
          </p:nvPr>
        </p:nvSpPr>
        <p:spPr>
          <a:xfrm>
            <a:off x="274639" y="926617"/>
            <a:ext cx="11889564" cy="572464"/>
          </a:xfrm>
        </p:spPr>
        <p:txBody>
          <a:bodyPr wrap="square">
            <a:spAutoFit/>
          </a:bodyPr>
          <a:lstStyle>
            <a:lvl1pPr marL="0" indent="0">
              <a:spcBef>
                <a:spcPts val="1224"/>
              </a:spcBef>
              <a:buClr>
                <a:schemeClr val="tx1"/>
              </a:buClr>
              <a:buFont typeface="Wingdings" pitchFamily="2" charset="2"/>
              <a:buNone/>
              <a:defRPr lang="en-US" sz="2800" b="0" kern="1200" cap="none" spc="-102" baseline="0" dirty="0">
                <a:ln w="3175">
                  <a:noFill/>
                </a:ln>
                <a:solidFill>
                  <a:schemeClr val="accent2"/>
                </a:solidFill>
                <a:effectLst/>
                <a:latin typeface="+mj-lt"/>
                <a:ea typeface="+mn-ea"/>
                <a:cs typeface="Segoe UI" pitchFamily="34" charset="0"/>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p:txBody>
      </p:sp>
    </p:spTree>
    <p:extLst>
      <p:ext uri="{BB962C8B-B14F-4D97-AF65-F5344CB8AC3E}">
        <p14:creationId xmlns:p14="http://schemas.microsoft.com/office/powerpoint/2010/main" val="252936870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7" y="1741778"/>
            <a:ext cx="11224255" cy="1834348"/>
          </a:xfrm>
        </p:spPr>
        <p:txBody>
          <a:bodyPr/>
          <a:lstStyle>
            <a:lvl1pPr marL="0" indent="0">
              <a:spcBef>
                <a:spcPts val="1800"/>
              </a:spcBef>
              <a:buNone/>
              <a:defRPr sz="3600">
                <a:gradFill>
                  <a:gsLst>
                    <a:gs pos="1250">
                      <a:schemeClr val="tx1"/>
                    </a:gs>
                    <a:gs pos="99000">
                      <a:schemeClr val="tx1"/>
                    </a:gs>
                  </a:gsLst>
                  <a:lin ang="5400000" scaled="0"/>
                </a:gradFill>
              </a:defRPr>
            </a:lvl1pPr>
            <a:lvl2pPr marL="0" indent="0">
              <a:buFontTx/>
              <a:buNone/>
              <a:defRPr sz="1800"/>
            </a:lvl2pPr>
            <a:lvl3pPr marL="228600" indent="0">
              <a:buNone/>
              <a:defRPr sz="1800"/>
            </a:lvl3pPr>
            <a:lvl4pPr marL="457200" indent="0">
              <a:buNone/>
              <a:defRPr sz="1600"/>
            </a:lvl4pPr>
            <a:lvl5pPr marL="685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quarter" idx="11" hasCustomPrompt="1"/>
          </p:nvPr>
        </p:nvSpPr>
        <p:spPr>
          <a:xfrm>
            <a:off x="274639" y="926617"/>
            <a:ext cx="11889564" cy="572464"/>
          </a:xfrm>
        </p:spPr>
        <p:txBody>
          <a:bodyPr wrap="square">
            <a:spAutoFit/>
          </a:bodyPr>
          <a:lstStyle>
            <a:lvl1pPr marL="0" indent="0">
              <a:spcBef>
                <a:spcPts val="1224"/>
              </a:spcBef>
              <a:buClr>
                <a:schemeClr val="tx1"/>
              </a:buClr>
              <a:buFont typeface="Wingdings" pitchFamily="2" charset="2"/>
              <a:buNone/>
              <a:defRPr lang="en-US" sz="2800" b="0" kern="1200" cap="none" spc="-102" baseline="0" dirty="0">
                <a:ln w="3175">
                  <a:noFill/>
                </a:ln>
                <a:solidFill>
                  <a:schemeClr val="accent2"/>
                </a:solidFill>
                <a:effectLst/>
                <a:latin typeface="+mj-lt"/>
                <a:ea typeface="+mn-ea"/>
                <a:cs typeface="Segoe UI" pitchFamily="34" charset="0"/>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p:txBody>
      </p:sp>
    </p:spTree>
    <p:extLst>
      <p:ext uri="{BB962C8B-B14F-4D97-AF65-F5344CB8AC3E}">
        <p14:creationId xmlns:p14="http://schemas.microsoft.com/office/powerpoint/2010/main" val="36214023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38"/>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3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656609277"/>
      </p:ext>
    </p:extLst>
  </p:cSld>
  <p:clrMap bg1="lt1" tx1="dk1" bg2="lt2" tx2="dk2" accent1="accent1" accent2="accent2" accent3="accent3" accent4="accent4" accent5="accent5" accent6="accent6" hlink="hlink" folHlink="folHlink"/>
  <p:sldLayoutIdLst>
    <p:sldLayoutId id="2147484708" r:id="rId1"/>
    <p:sldLayoutId id="2147484709" r:id="rId2"/>
    <p:sldLayoutId id="2147484710" r:id="rId3"/>
    <p:sldLayoutId id="2147484711" r:id="rId4"/>
    <p:sldLayoutId id="2147484712" r:id="rId5"/>
    <p:sldLayoutId id="2147484765" r:id="rId6"/>
    <p:sldLayoutId id="2147484764" r:id="rId7"/>
    <p:sldLayoutId id="2147484774" r:id="rId8"/>
    <p:sldLayoutId id="2147484768" r:id="rId9"/>
    <p:sldLayoutId id="2147484766" r:id="rId10"/>
    <p:sldLayoutId id="2147484775" r:id="rId11"/>
    <p:sldLayoutId id="2147484713" r:id="rId12"/>
    <p:sldLayoutId id="2147484714" r:id="rId13"/>
    <p:sldLayoutId id="2147484763" r:id="rId14"/>
    <p:sldLayoutId id="2147484715" r:id="rId15"/>
    <p:sldLayoutId id="2147484716" r:id="rId16"/>
    <p:sldLayoutId id="2147484717" r:id="rId17"/>
    <p:sldLayoutId id="2147484718" r:id="rId18"/>
    <p:sldLayoutId id="2147484719" r:id="rId19"/>
    <p:sldLayoutId id="2147484720" r:id="rId20"/>
    <p:sldLayoutId id="2147484721" r:id="rId21"/>
    <p:sldLayoutId id="2147484722" r:id="rId22"/>
    <p:sldLayoutId id="2147484723" r:id="rId23"/>
    <p:sldLayoutId id="2147484724" r:id="rId24"/>
    <p:sldLayoutId id="2147484725" r:id="rId25"/>
    <p:sldLayoutId id="2147484726" r:id="rId26"/>
    <p:sldLayoutId id="2147484727" r:id="rId27"/>
    <p:sldLayoutId id="2147484728" r:id="rId28"/>
    <p:sldLayoutId id="2147484729" r:id="rId29"/>
    <p:sldLayoutId id="2147484730" r:id="rId30"/>
    <p:sldLayoutId id="2147484731" r:id="rId31"/>
    <p:sldLayoutId id="2147484767" r:id="rId32"/>
    <p:sldLayoutId id="2147484737" r:id="rId33"/>
    <p:sldLayoutId id="2147484741" r:id="rId34"/>
    <p:sldLayoutId id="2147484742" r:id="rId35"/>
    <p:sldLayoutId id="2147484777" r:id="rId3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accent1"/>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guide id="27" orient="horz" pos="2203" userDrawn="1">
          <p15:clr>
            <a:srgbClr val="F26B43"/>
          </p15:clr>
        </p15:guide>
        <p15:guide id="28" orient="horz" pos="979" userDrawn="1">
          <p15:clr>
            <a:srgbClr val="F26B43"/>
          </p15:clr>
        </p15:guide>
        <p15:guide id="29" orient="horz" pos="119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pl-PL" sz="4800" dirty="0"/>
            </a:br>
            <a:br>
              <a:rPr lang="pl-PL" sz="4800" dirty="0"/>
            </a:br>
            <a:r>
              <a:rPr lang="pl-PL" sz="4800" dirty="0"/>
              <a:t>Microsoft R Portfolio</a:t>
            </a:r>
            <a:endParaRPr lang="en-US" sz="4800" dirty="0"/>
          </a:p>
        </p:txBody>
      </p:sp>
    </p:spTree>
    <p:extLst>
      <p:ext uri="{BB962C8B-B14F-4D97-AF65-F5344CB8AC3E}">
        <p14:creationId xmlns:p14="http://schemas.microsoft.com/office/powerpoint/2010/main" val="134423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le 1"/>
          <p:cNvSpPr txBox="1">
            <a:spLocks/>
          </p:cNvSpPr>
          <p:nvPr/>
        </p:nvSpPr>
        <p:spPr>
          <a:xfrm>
            <a:off x="275481" y="384174"/>
            <a:ext cx="11887878" cy="917575"/>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800" spc="-102" dirty="0">
                <a:solidFill>
                  <a:schemeClr val="tx1"/>
                </a:solidFill>
                <a:ea typeface="ＭＳ Ｐゴシック" charset="0"/>
              </a:rPr>
              <a:t>R from Microsoft brings</a:t>
            </a:r>
          </a:p>
        </p:txBody>
      </p:sp>
      <p:grpSp>
        <p:nvGrpSpPr>
          <p:cNvPr id="6" name="Group 5"/>
          <p:cNvGrpSpPr/>
          <p:nvPr/>
        </p:nvGrpSpPr>
        <p:grpSpPr>
          <a:xfrm>
            <a:off x="1181605" y="2314407"/>
            <a:ext cx="1315869" cy="1660399"/>
            <a:chOff x="1101154" y="2354002"/>
            <a:chExt cx="1456277" cy="1837570"/>
          </a:xfrm>
        </p:grpSpPr>
        <p:grpSp>
          <p:nvGrpSpPr>
            <p:cNvPr id="5" name="Group 4"/>
            <p:cNvGrpSpPr/>
            <p:nvPr/>
          </p:nvGrpSpPr>
          <p:grpSpPr>
            <a:xfrm>
              <a:off x="1436087" y="2354002"/>
              <a:ext cx="1121344" cy="1837570"/>
              <a:chOff x="1436087" y="2354002"/>
              <a:chExt cx="1121344" cy="1837570"/>
            </a:xfrm>
          </p:grpSpPr>
          <p:sp>
            <p:nvSpPr>
              <p:cNvPr id="113" name="Freeform 7"/>
              <p:cNvSpPr>
                <a:spLocks/>
              </p:cNvSpPr>
              <p:nvPr/>
            </p:nvSpPr>
            <p:spPr bwMode="auto">
              <a:xfrm>
                <a:off x="1436088" y="2604681"/>
                <a:ext cx="962430" cy="1586891"/>
              </a:xfrm>
              <a:custGeom>
                <a:avLst/>
                <a:gdLst>
                  <a:gd name="T0" fmla="*/ 913 w 914"/>
                  <a:gd name="T1" fmla="*/ 336 h 1506"/>
                  <a:gd name="T2" fmla="*/ 457 w 914"/>
                  <a:gd name="T3" fmla="*/ 0 h 1506"/>
                  <a:gd name="T4" fmla="*/ 0 w 914"/>
                  <a:gd name="T5" fmla="*/ 364 h 1506"/>
                  <a:gd name="T6" fmla="*/ 0 w 914"/>
                  <a:gd name="T7" fmla="*/ 1506 h 1506"/>
                  <a:gd name="T8" fmla="*/ 809 w 914"/>
                  <a:gd name="T9" fmla="*/ 1506 h 1506"/>
                  <a:gd name="T10" fmla="*/ 799 w 914"/>
                  <a:gd name="T11" fmla="*/ 907 h 1506"/>
                  <a:gd name="T12" fmla="*/ 914 w 914"/>
                  <a:gd name="T13" fmla="*/ 907 h 1506"/>
                  <a:gd name="T14" fmla="*/ 914 w 914"/>
                  <a:gd name="T15" fmla="*/ 336 h 1506"/>
                  <a:gd name="T16" fmla="*/ 913 w 914"/>
                  <a:gd name="T17" fmla="*/ 336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4" h="1506">
                    <a:moveTo>
                      <a:pt x="913" y="336"/>
                    </a:moveTo>
                    <a:cubicBezTo>
                      <a:pt x="898" y="97"/>
                      <a:pt x="699" y="0"/>
                      <a:pt x="457" y="0"/>
                    </a:cubicBezTo>
                    <a:cubicBezTo>
                      <a:pt x="205" y="0"/>
                      <a:pt x="0" y="112"/>
                      <a:pt x="0" y="364"/>
                    </a:cubicBezTo>
                    <a:cubicBezTo>
                      <a:pt x="0" y="1506"/>
                      <a:pt x="0" y="1506"/>
                      <a:pt x="0" y="1506"/>
                    </a:cubicBezTo>
                    <a:cubicBezTo>
                      <a:pt x="809" y="1506"/>
                      <a:pt x="809" y="1506"/>
                      <a:pt x="809" y="1506"/>
                    </a:cubicBezTo>
                    <a:cubicBezTo>
                      <a:pt x="799" y="907"/>
                      <a:pt x="799" y="907"/>
                      <a:pt x="799" y="907"/>
                    </a:cubicBezTo>
                    <a:cubicBezTo>
                      <a:pt x="914" y="907"/>
                      <a:pt x="914" y="907"/>
                      <a:pt x="914" y="907"/>
                    </a:cubicBezTo>
                    <a:cubicBezTo>
                      <a:pt x="914" y="336"/>
                      <a:pt x="914" y="336"/>
                      <a:pt x="914" y="336"/>
                    </a:cubicBezTo>
                    <a:cubicBezTo>
                      <a:pt x="913" y="336"/>
                      <a:pt x="913" y="336"/>
                      <a:pt x="913" y="336"/>
                    </a:cubicBezTo>
                  </a:path>
                </a:pathLst>
              </a:custGeom>
              <a:solidFill>
                <a:schemeClr val="bg1">
                  <a:lumMod val="20000"/>
                  <a:lumOff val="80000"/>
                </a:schemeClr>
              </a:solidFill>
              <a:ln w="25400">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4" name="Oval 8"/>
              <p:cNvSpPr>
                <a:spLocks noChangeArrowheads="1"/>
              </p:cNvSpPr>
              <p:nvPr/>
            </p:nvSpPr>
            <p:spPr bwMode="auto">
              <a:xfrm>
                <a:off x="2156792" y="3258238"/>
                <a:ext cx="60432" cy="60432"/>
              </a:xfrm>
              <a:prstGeom prst="ellipse">
                <a:avLst/>
              </a:prstGeom>
              <a:solidFill>
                <a:srgbClr val="002050"/>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5" name="Freeform 9"/>
              <p:cNvSpPr>
                <a:spLocks/>
              </p:cNvSpPr>
              <p:nvPr/>
            </p:nvSpPr>
            <p:spPr bwMode="auto">
              <a:xfrm>
                <a:off x="1436087" y="2354002"/>
                <a:ext cx="1121344" cy="1445883"/>
              </a:xfrm>
              <a:custGeom>
                <a:avLst/>
                <a:gdLst>
                  <a:gd name="T0" fmla="*/ 944 w 1066"/>
                  <a:gd name="T1" fmla="*/ 448 h 1373"/>
                  <a:gd name="T2" fmla="*/ 1066 w 1066"/>
                  <a:gd name="T3" fmla="*/ 373 h 1373"/>
                  <a:gd name="T4" fmla="*/ 710 w 1066"/>
                  <a:gd name="T5" fmla="*/ 235 h 1373"/>
                  <a:gd name="T6" fmla="*/ 823 w 1066"/>
                  <a:gd name="T7" fmla="*/ 76 h 1373"/>
                  <a:gd name="T8" fmla="*/ 374 w 1066"/>
                  <a:gd name="T9" fmla="*/ 243 h 1373"/>
                  <a:gd name="T10" fmla="*/ 455 w 1066"/>
                  <a:gd name="T11" fmla="*/ 34 h 1373"/>
                  <a:gd name="T12" fmla="*/ 2 w 1066"/>
                  <a:gd name="T13" fmla="*/ 437 h 1373"/>
                  <a:gd name="T14" fmla="*/ 0 w 1066"/>
                  <a:gd name="T15" fmla="*/ 750 h 1373"/>
                  <a:gd name="T16" fmla="*/ 0 w 1066"/>
                  <a:gd name="T17" fmla="*/ 943 h 1373"/>
                  <a:gd name="T18" fmla="*/ 0 w 1066"/>
                  <a:gd name="T19" fmla="*/ 1373 h 1373"/>
                  <a:gd name="T20" fmla="*/ 0 w 1066"/>
                  <a:gd name="T21" fmla="*/ 1373 h 1373"/>
                  <a:gd name="T22" fmla="*/ 335 w 1066"/>
                  <a:gd name="T23" fmla="*/ 1087 h 1373"/>
                  <a:gd name="T24" fmla="*/ 335 w 1066"/>
                  <a:gd name="T25" fmla="*/ 886 h 1373"/>
                  <a:gd name="T26" fmla="*/ 346 w 1066"/>
                  <a:gd name="T27" fmla="*/ 879 h 1373"/>
                  <a:gd name="T28" fmla="*/ 457 w 1066"/>
                  <a:gd name="T29" fmla="*/ 760 h 1373"/>
                  <a:gd name="T30" fmla="*/ 458 w 1066"/>
                  <a:gd name="T31" fmla="*/ 829 h 1373"/>
                  <a:gd name="T32" fmla="*/ 736 w 1066"/>
                  <a:gd name="T33" fmla="*/ 619 h 1373"/>
                  <a:gd name="T34" fmla="*/ 710 w 1066"/>
                  <a:gd name="T35" fmla="*/ 731 h 1373"/>
                  <a:gd name="T36" fmla="*/ 931 w 1066"/>
                  <a:gd name="T37" fmla="*/ 567 h 1373"/>
                  <a:gd name="T38" fmla="*/ 1016 w 1066"/>
                  <a:gd name="T39" fmla="*/ 610 h 1373"/>
                  <a:gd name="T40" fmla="*/ 944 w 1066"/>
                  <a:gd name="T41" fmla="*/ 448 h 1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66" h="1373">
                    <a:moveTo>
                      <a:pt x="944" y="448"/>
                    </a:moveTo>
                    <a:cubicBezTo>
                      <a:pt x="1066" y="373"/>
                      <a:pt x="1066" y="373"/>
                      <a:pt x="1066" y="373"/>
                    </a:cubicBezTo>
                    <a:cubicBezTo>
                      <a:pt x="937" y="152"/>
                      <a:pt x="710" y="235"/>
                      <a:pt x="710" y="235"/>
                    </a:cubicBezTo>
                    <a:cubicBezTo>
                      <a:pt x="823" y="76"/>
                      <a:pt x="823" y="76"/>
                      <a:pt x="823" y="76"/>
                    </a:cubicBezTo>
                    <a:cubicBezTo>
                      <a:pt x="541" y="0"/>
                      <a:pt x="374" y="243"/>
                      <a:pt x="374" y="243"/>
                    </a:cubicBezTo>
                    <a:cubicBezTo>
                      <a:pt x="455" y="34"/>
                      <a:pt x="455" y="34"/>
                      <a:pt x="455" y="34"/>
                    </a:cubicBezTo>
                    <a:cubicBezTo>
                      <a:pt x="61" y="76"/>
                      <a:pt x="2" y="437"/>
                      <a:pt x="2" y="437"/>
                    </a:cubicBezTo>
                    <a:cubicBezTo>
                      <a:pt x="0" y="750"/>
                      <a:pt x="0" y="750"/>
                      <a:pt x="0" y="750"/>
                    </a:cubicBezTo>
                    <a:cubicBezTo>
                      <a:pt x="0" y="943"/>
                      <a:pt x="0" y="943"/>
                      <a:pt x="0" y="943"/>
                    </a:cubicBezTo>
                    <a:cubicBezTo>
                      <a:pt x="0" y="1373"/>
                      <a:pt x="0" y="1373"/>
                      <a:pt x="0" y="1373"/>
                    </a:cubicBezTo>
                    <a:cubicBezTo>
                      <a:pt x="0" y="1373"/>
                      <a:pt x="0" y="1373"/>
                      <a:pt x="0" y="1373"/>
                    </a:cubicBezTo>
                    <a:cubicBezTo>
                      <a:pt x="314" y="1316"/>
                      <a:pt x="335" y="1087"/>
                      <a:pt x="335" y="1087"/>
                    </a:cubicBezTo>
                    <a:cubicBezTo>
                      <a:pt x="335" y="886"/>
                      <a:pt x="335" y="886"/>
                      <a:pt x="335" y="886"/>
                    </a:cubicBezTo>
                    <a:cubicBezTo>
                      <a:pt x="346" y="879"/>
                      <a:pt x="346" y="879"/>
                      <a:pt x="346" y="879"/>
                    </a:cubicBezTo>
                    <a:cubicBezTo>
                      <a:pt x="346" y="879"/>
                      <a:pt x="409" y="829"/>
                      <a:pt x="457" y="760"/>
                    </a:cubicBezTo>
                    <a:cubicBezTo>
                      <a:pt x="458" y="829"/>
                      <a:pt x="458" y="829"/>
                      <a:pt x="458" y="829"/>
                    </a:cubicBezTo>
                    <a:cubicBezTo>
                      <a:pt x="688" y="757"/>
                      <a:pt x="736" y="619"/>
                      <a:pt x="736" y="619"/>
                    </a:cubicBezTo>
                    <a:cubicBezTo>
                      <a:pt x="710" y="731"/>
                      <a:pt x="710" y="731"/>
                      <a:pt x="710" y="731"/>
                    </a:cubicBezTo>
                    <a:cubicBezTo>
                      <a:pt x="858" y="684"/>
                      <a:pt x="914" y="621"/>
                      <a:pt x="931" y="567"/>
                    </a:cubicBezTo>
                    <a:cubicBezTo>
                      <a:pt x="1016" y="610"/>
                      <a:pt x="1016" y="610"/>
                      <a:pt x="1016" y="610"/>
                    </a:cubicBezTo>
                    <a:cubicBezTo>
                      <a:pt x="1037" y="514"/>
                      <a:pt x="979" y="467"/>
                      <a:pt x="944" y="448"/>
                    </a:cubicBezTo>
                  </a:path>
                </a:pathLst>
              </a:custGeom>
              <a:solidFill>
                <a:schemeClr val="bg1"/>
              </a:solidFill>
              <a:ln w="25400">
                <a:solidFill>
                  <a:schemeClr val="accent2"/>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6" name="Freeform 10"/>
              <p:cNvSpPr>
                <a:spLocks/>
              </p:cNvSpPr>
              <p:nvPr/>
            </p:nvSpPr>
            <p:spPr bwMode="auto">
              <a:xfrm>
                <a:off x="1601716" y="3287336"/>
                <a:ext cx="196963" cy="391687"/>
              </a:xfrm>
              <a:custGeom>
                <a:avLst/>
                <a:gdLst>
                  <a:gd name="T0" fmla="*/ 187 w 187"/>
                  <a:gd name="T1" fmla="*/ 0 h 373"/>
                  <a:gd name="T2" fmla="*/ 0 w 187"/>
                  <a:gd name="T3" fmla="*/ 187 h 373"/>
                  <a:gd name="T4" fmla="*/ 187 w 187"/>
                  <a:gd name="T5" fmla="*/ 373 h 373"/>
                  <a:gd name="T6" fmla="*/ 187 w 187"/>
                  <a:gd name="T7" fmla="*/ 0 h 373"/>
                </a:gdLst>
                <a:ahLst/>
                <a:cxnLst>
                  <a:cxn ang="0">
                    <a:pos x="T0" y="T1"/>
                  </a:cxn>
                  <a:cxn ang="0">
                    <a:pos x="T2" y="T3"/>
                  </a:cxn>
                  <a:cxn ang="0">
                    <a:pos x="T4" y="T5"/>
                  </a:cxn>
                  <a:cxn ang="0">
                    <a:pos x="T6" y="T7"/>
                  </a:cxn>
                </a:cxnLst>
                <a:rect l="0" t="0" r="r" b="b"/>
                <a:pathLst>
                  <a:path w="187" h="373">
                    <a:moveTo>
                      <a:pt x="187" y="0"/>
                    </a:moveTo>
                    <a:cubicBezTo>
                      <a:pt x="84" y="0"/>
                      <a:pt x="0" y="83"/>
                      <a:pt x="0" y="187"/>
                    </a:cubicBezTo>
                    <a:cubicBezTo>
                      <a:pt x="0" y="290"/>
                      <a:pt x="84" y="373"/>
                      <a:pt x="187" y="373"/>
                    </a:cubicBezTo>
                    <a:cubicBezTo>
                      <a:pt x="187" y="0"/>
                      <a:pt x="187" y="0"/>
                      <a:pt x="187" y="0"/>
                    </a:cubicBezTo>
                  </a:path>
                </a:pathLst>
              </a:custGeom>
              <a:solidFill>
                <a:schemeClr val="bg1">
                  <a:lumMod val="60000"/>
                  <a:lumOff val="40000"/>
                </a:schemeClr>
              </a:solidFill>
              <a:ln w="25400">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109" name="Group 41"/>
            <p:cNvGrpSpPr>
              <a:grpSpLocks noChangeAspect="1"/>
            </p:cNvGrpSpPr>
            <p:nvPr/>
          </p:nvGrpSpPr>
          <p:grpSpPr bwMode="auto">
            <a:xfrm>
              <a:off x="1101154" y="2427691"/>
              <a:ext cx="654050" cy="657224"/>
              <a:chOff x="590" y="2261"/>
              <a:chExt cx="412" cy="414"/>
            </a:xfrm>
          </p:grpSpPr>
          <p:sp>
            <p:nvSpPr>
              <p:cNvPr id="110" name="AutoShape 40"/>
              <p:cNvSpPr>
                <a:spLocks noChangeAspect="1" noChangeArrowheads="1" noTextEdit="1"/>
              </p:cNvSpPr>
              <p:nvPr/>
            </p:nvSpPr>
            <p:spPr bwMode="auto">
              <a:xfrm>
                <a:off x="667" y="2365"/>
                <a:ext cx="238" cy="239"/>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Oval 42"/>
              <p:cNvSpPr>
                <a:spLocks noChangeArrowheads="1"/>
              </p:cNvSpPr>
              <p:nvPr/>
            </p:nvSpPr>
            <p:spPr bwMode="auto">
              <a:xfrm>
                <a:off x="595" y="2273"/>
                <a:ext cx="395" cy="397"/>
              </a:xfrm>
              <a:prstGeom prst="ellipse">
                <a:avLst/>
              </a:prstGeom>
              <a:solidFill>
                <a:schemeClr val="bg1">
                  <a:lumMod val="20000"/>
                  <a:lumOff val="80000"/>
                </a:schemeClr>
              </a:solidFill>
              <a:ln w="25400">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2" name="Freeform 43"/>
              <p:cNvSpPr>
                <a:spLocks noEditPoints="1"/>
              </p:cNvSpPr>
              <p:nvPr/>
            </p:nvSpPr>
            <p:spPr bwMode="auto">
              <a:xfrm>
                <a:off x="590" y="2261"/>
                <a:ext cx="412" cy="414"/>
              </a:xfrm>
              <a:custGeom>
                <a:avLst/>
                <a:gdLst>
                  <a:gd name="T0" fmla="*/ 2803 w 2918"/>
                  <a:gd name="T1" fmla="*/ 891 h 2918"/>
                  <a:gd name="T2" fmla="*/ 2491 w 2918"/>
                  <a:gd name="T3" fmla="*/ 427 h 2918"/>
                  <a:gd name="T4" fmla="*/ 2027 w 2918"/>
                  <a:gd name="T5" fmla="*/ 115 h 2918"/>
                  <a:gd name="T6" fmla="*/ 1459 w 2918"/>
                  <a:gd name="T7" fmla="*/ 0 h 2918"/>
                  <a:gd name="T8" fmla="*/ 891 w 2918"/>
                  <a:gd name="T9" fmla="*/ 115 h 2918"/>
                  <a:gd name="T10" fmla="*/ 427 w 2918"/>
                  <a:gd name="T11" fmla="*/ 427 h 2918"/>
                  <a:gd name="T12" fmla="*/ 115 w 2918"/>
                  <a:gd name="T13" fmla="*/ 891 h 2918"/>
                  <a:gd name="T14" fmla="*/ 0 w 2918"/>
                  <a:gd name="T15" fmla="*/ 1459 h 2918"/>
                  <a:gd name="T16" fmla="*/ 115 w 2918"/>
                  <a:gd name="T17" fmla="*/ 2027 h 2918"/>
                  <a:gd name="T18" fmla="*/ 427 w 2918"/>
                  <a:gd name="T19" fmla="*/ 2491 h 2918"/>
                  <a:gd name="T20" fmla="*/ 891 w 2918"/>
                  <a:gd name="T21" fmla="*/ 2803 h 2918"/>
                  <a:gd name="T22" fmla="*/ 1459 w 2918"/>
                  <a:gd name="T23" fmla="*/ 2918 h 2918"/>
                  <a:gd name="T24" fmla="*/ 2027 w 2918"/>
                  <a:gd name="T25" fmla="*/ 2803 h 2918"/>
                  <a:gd name="T26" fmla="*/ 2491 w 2918"/>
                  <a:gd name="T27" fmla="*/ 2491 h 2918"/>
                  <a:gd name="T28" fmla="*/ 2803 w 2918"/>
                  <a:gd name="T29" fmla="*/ 2027 h 2918"/>
                  <a:gd name="T30" fmla="*/ 2918 w 2918"/>
                  <a:gd name="T31" fmla="*/ 1459 h 2918"/>
                  <a:gd name="T32" fmla="*/ 2803 w 2918"/>
                  <a:gd name="T33" fmla="*/ 891 h 2918"/>
                  <a:gd name="T34" fmla="*/ 1393 w 2918"/>
                  <a:gd name="T35" fmla="*/ 1409 h 2918"/>
                  <a:gd name="T36" fmla="*/ 454 w 2918"/>
                  <a:gd name="T37" fmla="*/ 2348 h 2918"/>
                  <a:gd name="T38" fmla="*/ 116 w 2918"/>
                  <a:gd name="T39" fmla="*/ 1459 h 2918"/>
                  <a:gd name="T40" fmla="*/ 1393 w 2918"/>
                  <a:gd name="T41" fmla="*/ 118 h 2918"/>
                  <a:gd name="T42" fmla="*/ 1393 w 2918"/>
                  <a:gd name="T43" fmla="*/ 1409 h 2918"/>
                  <a:gd name="T44" fmla="*/ 1393 w 2918"/>
                  <a:gd name="T45" fmla="*/ 1595 h 2918"/>
                  <a:gd name="T46" fmla="*/ 1393 w 2918"/>
                  <a:gd name="T47" fmla="*/ 2800 h 2918"/>
                  <a:gd name="T48" fmla="*/ 546 w 2918"/>
                  <a:gd name="T49" fmla="*/ 2443 h 2918"/>
                  <a:gd name="T50" fmla="*/ 1393 w 2918"/>
                  <a:gd name="T51" fmla="*/ 1595 h 2918"/>
                  <a:gd name="T52" fmla="*/ 1525 w 2918"/>
                  <a:gd name="T53" fmla="*/ 1593 h 2918"/>
                  <a:gd name="T54" fmla="*/ 2373 w 2918"/>
                  <a:gd name="T55" fmla="*/ 2442 h 2918"/>
                  <a:gd name="T56" fmla="*/ 1525 w 2918"/>
                  <a:gd name="T57" fmla="*/ 2800 h 2918"/>
                  <a:gd name="T58" fmla="*/ 1525 w 2918"/>
                  <a:gd name="T59" fmla="*/ 1593 h 2918"/>
                  <a:gd name="T60" fmla="*/ 1527 w 2918"/>
                  <a:gd name="T61" fmla="*/ 1408 h 2918"/>
                  <a:gd name="T62" fmla="*/ 1525 w 2918"/>
                  <a:gd name="T63" fmla="*/ 1410 h 2918"/>
                  <a:gd name="T64" fmla="*/ 1525 w 2918"/>
                  <a:gd name="T65" fmla="*/ 118 h 2918"/>
                  <a:gd name="T66" fmla="*/ 2802 w 2918"/>
                  <a:gd name="T67" fmla="*/ 1459 h 2918"/>
                  <a:gd name="T68" fmla="*/ 2466 w 2918"/>
                  <a:gd name="T69" fmla="*/ 2347 h 2918"/>
                  <a:gd name="T70" fmla="*/ 1527 w 2918"/>
                  <a:gd name="T71" fmla="*/ 1408 h 2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18" h="2918">
                    <a:moveTo>
                      <a:pt x="2803" y="891"/>
                    </a:moveTo>
                    <a:cubicBezTo>
                      <a:pt x="2730" y="717"/>
                      <a:pt x="2625" y="561"/>
                      <a:pt x="2491" y="427"/>
                    </a:cubicBezTo>
                    <a:cubicBezTo>
                      <a:pt x="2357" y="293"/>
                      <a:pt x="2201" y="188"/>
                      <a:pt x="2027" y="115"/>
                    </a:cubicBezTo>
                    <a:cubicBezTo>
                      <a:pt x="1847" y="39"/>
                      <a:pt x="1656" y="0"/>
                      <a:pt x="1459" y="0"/>
                    </a:cubicBezTo>
                    <a:cubicBezTo>
                      <a:pt x="1262" y="0"/>
                      <a:pt x="1071" y="39"/>
                      <a:pt x="891" y="115"/>
                    </a:cubicBezTo>
                    <a:cubicBezTo>
                      <a:pt x="717" y="188"/>
                      <a:pt x="561" y="293"/>
                      <a:pt x="427" y="427"/>
                    </a:cubicBezTo>
                    <a:cubicBezTo>
                      <a:pt x="294" y="561"/>
                      <a:pt x="188" y="717"/>
                      <a:pt x="115" y="891"/>
                    </a:cubicBezTo>
                    <a:cubicBezTo>
                      <a:pt x="39" y="1071"/>
                      <a:pt x="0" y="1262"/>
                      <a:pt x="0" y="1459"/>
                    </a:cubicBezTo>
                    <a:cubicBezTo>
                      <a:pt x="0" y="1656"/>
                      <a:pt x="39" y="1847"/>
                      <a:pt x="115" y="2027"/>
                    </a:cubicBezTo>
                    <a:cubicBezTo>
                      <a:pt x="188" y="2201"/>
                      <a:pt x="294" y="2357"/>
                      <a:pt x="427" y="2491"/>
                    </a:cubicBezTo>
                    <a:cubicBezTo>
                      <a:pt x="561" y="2625"/>
                      <a:pt x="717" y="2730"/>
                      <a:pt x="891" y="2803"/>
                    </a:cubicBezTo>
                    <a:cubicBezTo>
                      <a:pt x="1071" y="2879"/>
                      <a:pt x="1262" y="2918"/>
                      <a:pt x="1459" y="2918"/>
                    </a:cubicBezTo>
                    <a:cubicBezTo>
                      <a:pt x="1656" y="2918"/>
                      <a:pt x="1847" y="2879"/>
                      <a:pt x="2027" y="2803"/>
                    </a:cubicBezTo>
                    <a:cubicBezTo>
                      <a:pt x="2201" y="2730"/>
                      <a:pt x="2357" y="2625"/>
                      <a:pt x="2491" y="2491"/>
                    </a:cubicBezTo>
                    <a:cubicBezTo>
                      <a:pt x="2625" y="2357"/>
                      <a:pt x="2730" y="2201"/>
                      <a:pt x="2803" y="2027"/>
                    </a:cubicBezTo>
                    <a:cubicBezTo>
                      <a:pt x="2879" y="1847"/>
                      <a:pt x="2918" y="1656"/>
                      <a:pt x="2918" y="1459"/>
                    </a:cubicBezTo>
                    <a:cubicBezTo>
                      <a:pt x="2918" y="1262"/>
                      <a:pt x="2879" y="1071"/>
                      <a:pt x="2803" y="891"/>
                    </a:cubicBezTo>
                    <a:close/>
                    <a:moveTo>
                      <a:pt x="1393" y="1409"/>
                    </a:moveTo>
                    <a:cubicBezTo>
                      <a:pt x="454" y="2348"/>
                      <a:pt x="454" y="2348"/>
                      <a:pt x="454" y="2348"/>
                    </a:cubicBezTo>
                    <a:cubicBezTo>
                      <a:pt x="244" y="2111"/>
                      <a:pt x="116" y="1800"/>
                      <a:pt x="116" y="1459"/>
                    </a:cubicBezTo>
                    <a:cubicBezTo>
                      <a:pt x="116" y="741"/>
                      <a:pt x="683" y="152"/>
                      <a:pt x="1393" y="118"/>
                    </a:cubicBezTo>
                    <a:lnTo>
                      <a:pt x="1393" y="1409"/>
                    </a:lnTo>
                    <a:close/>
                    <a:moveTo>
                      <a:pt x="1393" y="1595"/>
                    </a:moveTo>
                    <a:cubicBezTo>
                      <a:pt x="1393" y="2800"/>
                      <a:pt x="1393" y="2800"/>
                      <a:pt x="1393" y="2800"/>
                    </a:cubicBezTo>
                    <a:cubicBezTo>
                      <a:pt x="1067" y="2784"/>
                      <a:pt x="771" y="2651"/>
                      <a:pt x="546" y="2443"/>
                    </a:cubicBezTo>
                    <a:lnTo>
                      <a:pt x="1393" y="1595"/>
                    </a:lnTo>
                    <a:close/>
                    <a:moveTo>
                      <a:pt x="1525" y="1593"/>
                    </a:moveTo>
                    <a:cubicBezTo>
                      <a:pt x="2373" y="2442"/>
                      <a:pt x="2373" y="2442"/>
                      <a:pt x="2373" y="2442"/>
                    </a:cubicBezTo>
                    <a:cubicBezTo>
                      <a:pt x="2149" y="2651"/>
                      <a:pt x="1852" y="2784"/>
                      <a:pt x="1525" y="2800"/>
                    </a:cubicBezTo>
                    <a:lnTo>
                      <a:pt x="1525" y="1593"/>
                    </a:lnTo>
                    <a:close/>
                    <a:moveTo>
                      <a:pt x="1527" y="1408"/>
                    </a:moveTo>
                    <a:cubicBezTo>
                      <a:pt x="1525" y="1410"/>
                      <a:pt x="1525" y="1410"/>
                      <a:pt x="1525" y="1410"/>
                    </a:cubicBezTo>
                    <a:cubicBezTo>
                      <a:pt x="1525" y="118"/>
                      <a:pt x="1525" y="118"/>
                      <a:pt x="1525" y="118"/>
                    </a:cubicBezTo>
                    <a:cubicBezTo>
                      <a:pt x="2235" y="152"/>
                      <a:pt x="2802" y="741"/>
                      <a:pt x="2802" y="1459"/>
                    </a:cubicBezTo>
                    <a:cubicBezTo>
                      <a:pt x="2802" y="1799"/>
                      <a:pt x="2675" y="2110"/>
                      <a:pt x="2466" y="2347"/>
                    </a:cubicBezTo>
                    <a:lnTo>
                      <a:pt x="1527" y="1408"/>
                    </a:lnTo>
                    <a:close/>
                  </a:path>
                </a:pathLst>
              </a:custGeom>
              <a:solidFill>
                <a:schemeClr val="accent2"/>
              </a:solidFill>
              <a:ln w="25400">
                <a:noFill/>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141" name="Group 4"/>
          <p:cNvGrpSpPr>
            <a:grpSpLocks noChangeAspect="1"/>
          </p:cNvGrpSpPr>
          <p:nvPr/>
        </p:nvGrpSpPr>
        <p:grpSpPr bwMode="auto">
          <a:xfrm>
            <a:off x="6595909" y="2502672"/>
            <a:ext cx="1910395" cy="1304798"/>
            <a:chOff x="2270" y="2544"/>
            <a:chExt cx="1347" cy="920"/>
          </a:xfrm>
        </p:grpSpPr>
        <p:sp>
          <p:nvSpPr>
            <p:cNvPr id="142" name="Freeform 5"/>
            <p:cNvSpPr>
              <a:spLocks/>
            </p:cNvSpPr>
            <p:nvPr/>
          </p:nvSpPr>
          <p:spPr bwMode="auto">
            <a:xfrm>
              <a:off x="2341" y="2623"/>
              <a:ext cx="1195" cy="665"/>
            </a:xfrm>
            <a:custGeom>
              <a:avLst/>
              <a:gdLst>
                <a:gd name="T0" fmla="*/ 1025 w 1219"/>
                <a:gd name="T1" fmla="*/ 176 h 678"/>
                <a:gd name="T2" fmla="*/ 1011 w 1219"/>
                <a:gd name="T3" fmla="*/ 168 h 678"/>
                <a:gd name="T4" fmla="*/ 1006 w 1219"/>
                <a:gd name="T5" fmla="*/ 166 h 678"/>
                <a:gd name="T6" fmla="*/ 992 w 1219"/>
                <a:gd name="T7" fmla="*/ 159 h 678"/>
                <a:gd name="T8" fmla="*/ 0 w 1219"/>
                <a:gd name="T9" fmla="*/ 323 h 678"/>
                <a:gd name="T10" fmla="*/ 356 w 1219"/>
                <a:gd name="T11" fmla="*/ 678 h 678"/>
                <a:gd name="T12" fmla="*/ 681 w 1219"/>
                <a:gd name="T13" fmla="*/ 579 h 678"/>
                <a:gd name="T14" fmla="*/ 735 w 1219"/>
                <a:gd name="T15" fmla="*/ 595 h 678"/>
                <a:gd name="T16" fmla="*/ 757 w 1219"/>
                <a:gd name="T17" fmla="*/ 605 h 678"/>
                <a:gd name="T18" fmla="*/ 863 w 1219"/>
                <a:gd name="T19" fmla="*/ 678 h 678"/>
                <a:gd name="T20" fmla="*/ 1219 w 1219"/>
                <a:gd name="T21" fmla="*/ 323 h 678"/>
                <a:gd name="T22" fmla="*/ 1025 w 1219"/>
                <a:gd name="T23" fmla="*/ 17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9" h="678">
                  <a:moveTo>
                    <a:pt x="1025" y="176"/>
                  </a:moveTo>
                  <a:cubicBezTo>
                    <a:pt x="1020" y="173"/>
                    <a:pt x="1015" y="171"/>
                    <a:pt x="1011" y="168"/>
                  </a:cubicBezTo>
                  <a:cubicBezTo>
                    <a:pt x="1008" y="168"/>
                    <a:pt x="1006" y="166"/>
                    <a:pt x="1006" y="166"/>
                  </a:cubicBezTo>
                  <a:cubicBezTo>
                    <a:pt x="1001" y="164"/>
                    <a:pt x="996" y="161"/>
                    <a:pt x="992" y="159"/>
                  </a:cubicBezTo>
                  <a:cubicBezTo>
                    <a:pt x="669" y="0"/>
                    <a:pt x="268" y="55"/>
                    <a:pt x="0" y="323"/>
                  </a:cubicBezTo>
                  <a:cubicBezTo>
                    <a:pt x="356" y="678"/>
                    <a:pt x="356" y="678"/>
                    <a:pt x="356" y="678"/>
                  </a:cubicBezTo>
                  <a:cubicBezTo>
                    <a:pt x="443" y="588"/>
                    <a:pt x="567" y="557"/>
                    <a:pt x="681" y="579"/>
                  </a:cubicBezTo>
                  <a:cubicBezTo>
                    <a:pt x="700" y="583"/>
                    <a:pt x="716" y="588"/>
                    <a:pt x="735" y="595"/>
                  </a:cubicBezTo>
                  <a:cubicBezTo>
                    <a:pt x="742" y="598"/>
                    <a:pt x="750" y="600"/>
                    <a:pt x="757" y="605"/>
                  </a:cubicBezTo>
                  <a:cubicBezTo>
                    <a:pt x="795" y="621"/>
                    <a:pt x="833" y="645"/>
                    <a:pt x="863" y="678"/>
                  </a:cubicBezTo>
                  <a:cubicBezTo>
                    <a:pt x="1219" y="323"/>
                    <a:pt x="1219" y="323"/>
                    <a:pt x="1219" y="323"/>
                  </a:cubicBezTo>
                  <a:cubicBezTo>
                    <a:pt x="1160" y="263"/>
                    <a:pt x="1094" y="214"/>
                    <a:pt x="1025" y="176"/>
                  </a:cubicBezTo>
                  <a:close/>
                </a:path>
              </a:pathLst>
            </a:custGeom>
            <a:solidFill>
              <a:schemeClr val="bg1"/>
            </a:solidFill>
            <a:ln w="25400">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43" name="Freeform 6"/>
            <p:cNvSpPr>
              <a:spLocks/>
            </p:cNvSpPr>
            <p:nvPr/>
          </p:nvSpPr>
          <p:spPr bwMode="auto">
            <a:xfrm>
              <a:off x="2270" y="2794"/>
              <a:ext cx="85" cy="92"/>
            </a:xfrm>
            <a:custGeom>
              <a:avLst/>
              <a:gdLst>
                <a:gd name="T0" fmla="*/ 0 w 85"/>
                <a:gd name="T1" fmla="*/ 9 h 92"/>
                <a:gd name="T2" fmla="*/ 75 w 85"/>
                <a:gd name="T3" fmla="*/ 92 h 92"/>
                <a:gd name="T4" fmla="*/ 85 w 85"/>
                <a:gd name="T5" fmla="*/ 82 h 92"/>
                <a:gd name="T6" fmla="*/ 11 w 85"/>
                <a:gd name="T7" fmla="*/ 0 h 92"/>
                <a:gd name="T8" fmla="*/ 0 w 85"/>
                <a:gd name="T9" fmla="*/ 9 h 92"/>
                <a:gd name="T10" fmla="*/ 0 w 85"/>
                <a:gd name="T11" fmla="*/ 9 h 92"/>
                <a:gd name="T12" fmla="*/ 0 w 85"/>
                <a:gd name="T13" fmla="*/ 9 h 92"/>
              </a:gdLst>
              <a:ahLst/>
              <a:cxnLst>
                <a:cxn ang="0">
                  <a:pos x="T0" y="T1"/>
                </a:cxn>
                <a:cxn ang="0">
                  <a:pos x="T2" y="T3"/>
                </a:cxn>
                <a:cxn ang="0">
                  <a:pos x="T4" y="T5"/>
                </a:cxn>
                <a:cxn ang="0">
                  <a:pos x="T6" y="T7"/>
                </a:cxn>
                <a:cxn ang="0">
                  <a:pos x="T8" y="T9"/>
                </a:cxn>
                <a:cxn ang="0">
                  <a:pos x="T10" y="T11"/>
                </a:cxn>
                <a:cxn ang="0">
                  <a:pos x="T12" y="T13"/>
                </a:cxn>
              </a:cxnLst>
              <a:rect l="0" t="0" r="r" b="b"/>
              <a:pathLst>
                <a:path w="85" h="92">
                  <a:moveTo>
                    <a:pt x="0" y="9"/>
                  </a:moveTo>
                  <a:lnTo>
                    <a:pt x="75" y="92"/>
                  </a:lnTo>
                  <a:lnTo>
                    <a:pt x="85" y="82"/>
                  </a:lnTo>
                  <a:lnTo>
                    <a:pt x="11" y="0"/>
                  </a:lnTo>
                  <a:lnTo>
                    <a:pt x="0" y="9"/>
                  </a:lnTo>
                  <a:lnTo>
                    <a:pt x="0" y="9"/>
                  </a:lnTo>
                  <a:lnTo>
                    <a:pt x="0" y="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7"/>
            <p:cNvSpPr>
              <a:spLocks/>
            </p:cNvSpPr>
            <p:nvPr/>
          </p:nvSpPr>
          <p:spPr bwMode="auto">
            <a:xfrm>
              <a:off x="2467" y="2656"/>
              <a:ext cx="68" cy="105"/>
            </a:xfrm>
            <a:custGeom>
              <a:avLst/>
              <a:gdLst>
                <a:gd name="T0" fmla="*/ 0 w 68"/>
                <a:gd name="T1" fmla="*/ 6 h 105"/>
                <a:gd name="T2" fmla="*/ 54 w 68"/>
                <a:gd name="T3" fmla="*/ 105 h 105"/>
                <a:gd name="T4" fmla="*/ 68 w 68"/>
                <a:gd name="T5" fmla="*/ 98 h 105"/>
                <a:gd name="T6" fmla="*/ 14 w 68"/>
                <a:gd name="T7" fmla="*/ 0 h 105"/>
                <a:gd name="T8" fmla="*/ 0 w 68"/>
                <a:gd name="T9" fmla="*/ 6 h 105"/>
                <a:gd name="T10" fmla="*/ 0 w 68"/>
                <a:gd name="T11" fmla="*/ 6 h 105"/>
                <a:gd name="T12" fmla="*/ 0 w 68"/>
                <a:gd name="T13" fmla="*/ 6 h 105"/>
              </a:gdLst>
              <a:ahLst/>
              <a:cxnLst>
                <a:cxn ang="0">
                  <a:pos x="T0" y="T1"/>
                </a:cxn>
                <a:cxn ang="0">
                  <a:pos x="T2" y="T3"/>
                </a:cxn>
                <a:cxn ang="0">
                  <a:pos x="T4" y="T5"/>
                </a:cxn>
                <a:cxn ang="0">
                  <a:pos x="T6" y="T7"/>
                </a:cxn>
                <a:cxn ang="0">
                  <a:pos x="T8" y="T9"/>
                </a:cxn>
                <a:cxn ang="0">
                  <a:pos x="T10" y="T11"/>
                </a:cxn>
                <a:cxn ang="0">
                  <a:pos x="T12" y="T13"/>
                </a:cxn>
              </a:cxnLst>
              <a:rect l="0" t="0" r="r" b="b"/>
              <a:pathLst>
                <a:path w="68" h="105">
                  <a:moveTo>
                    <a:pt x="0" y="6"/>
                  </a:moveTo>
                  <a:lnTo>
                    <a:pt x="54" y="105"/>
                  </a:lnTo>
                  <a:lnTo>
                    <a:pt x="68" y="98"/>
                  </a:lnTo>
                  <a:lnTo>
                    <a:pt x="14" y="0"/>
                  </a:lnTo>
                  <a:lnTo>
                    <a:pt x="0" y="6"/>
                  </a:lnTo>
                  <a:lnTo>
                    <a:pt x="0" y="6"/>
                  </a:lnTo>
                  <a:lnTo>
                    <a:pt x="0" y="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8"/>
            <p:cNvSpPr>
              <a:spLocks/>
            </p:cNvSpPr>
            <p:nvPr/>
          </p:nvSpPr>
          <p:spPr bwMode="auto">
            <a:xfrm>
              <a:off x="2695" y="2572"/>
              <a:ext cx="41" cy="112"/>
            </a:xfrm>
            <a:custGeom>
              <a:avLst/>
              <a:gdLst>
                <a:gd name="T0" fmla="*/ 0 w 41"/>
                <a:gd name="T1" fmla="*/ 2 h 112"/>
                <a:gd name="T2" fmla="*/ 29 w 41"/>
                <a:gd name="T3" fmla="*/ 112 h 112"/>
                <a:gd name="T4" fmla="*/ 41 w 41"/>
                <a:gd name="T5" fmla="*/ 107 h 112"/>
                <a:gd name="T6" fmla="*/ 15 w 41"/>
                <a:gd name="T7" fmla="*/ 0 h 112"/>
                <a:gd name="T8" fmla="*/ 0 w 41"/>
                <a:gd name="T9" fmla="*/ 2 h 112"/>
                <a:gd name="T10" fmla="*/ 0 w 41"/>
                <a:gd name="T11" fmla="*/ 2 h 112"/>
                <a:gd name="T12" fmla="*/ 0 w 41"/>
                <a:gd name="T13" fmla="*/ 2 h 112"/>
              </a:gdLst>
              <a:ahLst/>
              <a:cxnLst>
                <a:cxn ang="0">
                  <a:pos x="T0" y="T1"/>
                </a:cxn>
                <a:cxn ang="0">
                  <a:pos x="T2" y="T3"/>
                </a:cxn>
                <a:cxn ang="0">
                  <a:pos x="T4" y="T5"/>
                </a:cxn>
                <a:cxn ang="0">
                  <a:pos x="T6" y="T7"/>
                </a:cxn>
                <a:cxn ang="0">
                  <a:pos x="T8" y="T9"/>
                </a:cxn>
                <a:cxn ang="0">
                  <a:pos x="T10" y="T11"/>
                </a:cxn>
                <a:cxn ang="0">
                  <a:pos x="T12" y="T13"/>
                </a:cxn>
              </a:cxnLst>
              <a:rect l="0" t="0" r="r" b="b"/>
              <a:pathLst>
                <a:path w="41" h="112">
                  <a:moveTo>
                    <a:pt x="0" y="2"/>
                  </a:moveTo>
                  <a:lnTo>
                    <a:pt x="29" y="112"/>
                  </a:lnTo>
                  <a:lnTo>
                    <a:pt x="41" y="107"/>
                  </a:lnTo>
                  <a:lnTo>
                    <a:pt x="15" y="0"/>
                  </a:lnTo>
                  <a:lnTo>
                    <a:pt x="0" y="2"/>
                  </a:lnTo>
                  <a:lnTo>
                    <a:pt x="0" y="2"/>
                  </a:lnTo>
                  <a:lnTo>
                    <a:pt x="0" y="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9"/>
            <p:cNvSpPr>
              <a:spLocks/>
            </p:cNvSpPr>
            <p:nvPr/>
          </p:nvSpPr>
          <p:spPr bwMode="auto">
            <a:xfrm>
              <a:off x="2937" y="2544"/>
              <a:ext cx="16" cy="112"/>
            </a:xfrm>
            <a:custGeom>
              <a:avLst/>
              <a:gdLst>
                <a:gd name="T0" fmla="*/ 0 w 16"/>
                <a:gd name="T1" fmla="*/ 112 h 112"/>
                <a:gd name="T2" fmla="*/ 16 w 16"/>
                <a:gd name="T3" fmla="*/ 112 h 112"/>
                <a:gd name="T4" fmla="*/ 16 w 16"/>
                <a:gd name="T5" fmla="*/ 0 h 112"/>
                <a:gd name="T6" fmla="*/ 2 w 16"/>
                <a:gd name="T7" fmla="*/ 0 h 112"/>
                <a:gd name="T8" fmla="*/ 0 w 16"/>
                <a:gd name="T9" fmla="*/ 112 h 112"/>
                <a:gd name="T10" fmla="*/ 0 w 16"/>
                <a:gd name="T11" fmla="*/ 112 h 112"/>
                <a:gd name="T12" fmla="*/ 0 w 16"/>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16" h="112">
                  <a:moveTo>
                    <a:pt x="0" y="112"/>
                  </a:moveTo>
                  <a:lnTo>
                    <a:pt x="16" y="112"/>
                  </a:lnTo>
                  <a:lnTo>
                    <a:pt x="16" y="0"/>
                  </a:lnTo>
                  <a:lnTo>
                    <a:pt x="2" y="0"/>
                  </a:lnTo>
                  <a:lnTo>
                    <a:pt x="0" y="112"/>
                  </a:lnTo>
                  <a:lnTo>
                    <a:pt x="0" y="112"/>
                  </a:lnTo>
                  <a:lnTo>
                    <a:pt x="0" y="11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0"/>
            <p:cNvSpPr>
              <a:spLocks/>
            </p:cNvSpPr>
            <p:nvPr/>
          </p:nvSpPr>
          <p:spPr bwMode="auto">
            <a:xfrm>
              <a:off x="3152" y="2574"/>
              <a:ext cx="42" cy="112"/>
            </a:xfrm>
            <a:custGeom>
              <a:avLst/>
              <a:gdLst>
                <a:gd name="T0" fmla="*/ 0 w 42"/>
                <a:gd name="T1" fmla="*/ 110 h 112"/>
                <a:gd name="T2" fmla="*/ 13 w 42"/>
                <a:gd name="T3" fmla="*/ 112 h 112"/>
                <a:gd name="T4" fmla="*/ 42 w 42"/>
                <a:gd name="T5" fmla="*/ 5 h 112"/>
                <a:gd name="T6" fmla="*/ 28 w 42"/>
                <a:gd name="T7" fmla="*/ 0 h 112"/>
                <a:gd name="T8" fmla="*/ 0 w 42"/>
                <a:gd name="T9" fmla="*/ 110 h 112"/>
                <a:gd name="T10" fmla="*/ 0 w 42"/>
                <a:gd name="T11" fmla="*/ 110 h 112"/>
                <a:gd name="T12" fmla="*/ 0 w 42"/>
                <a:gd name="T13" fmla="*/ 110 h 112"/>
              </a:gdLst>
              <a:ahLst/>
              <a:cxnLst>
                <a:cxn ang="0">
                  <a:pos x="T0" y="T1"/>
                </a:cxn>
                <a:cxn ang="0">
                  <a:pos x="T2" y="T3"/>
                </a:cxn>
                <a:cxn ang="0">
                  <a:pos x="T4" y="T5"/>
                </a:cxn>
                <a:cxn ang="0">
                  <a:pos x="T6" y="T7"/>
                </a:cxn>
                <a:cxn ang="0">
                  <a:pos x="T8" y="T9"/>
                </a:cxn>
                <a:cxn ang="0">
                  <a:pos x="T10" y="T11"/>
                </a:cxn>
                <a:cxn ang="0">
                  <a:pos x="T12" y="T13"/>
                </a:cxn>
              </a:cxnLst>
              <a:rect l="0" t="0" r="r" b="b"/>
              <a:pathLst>
                <a:path w="42" h="112">
                  <a:moveTo>
                    <a:pt x="0" y="110"/>
                  </a:moveTo>
                  <a:lnTo>
                    <a:pt x="13" y="112"/>
                  </a:lnTo>
                  <a:lnTo>
                    <a:pt x="42" y="5"/>
                  </a:lnTo>
                  <a:lnTo>
                    <a:pt x="28" y="0"/>
                  </a:lnTo>
                  <a:lnTo>
                    <a:pt x="0" y="110"/>
                  </a:lnTo>
                  <a:lnTo>
                    <a:pt x="0" y="110"/>
                  </a:lnTo>
                  <a:lnTo>
                    <a:pt x="0" y="1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1"/>
            <p:cNvSpPr>
              <a:spLocks/>
            </p:cNvSpPr>
            <p:nvPr/>
          </p:nvSpPr>
          <p:spPr bwMode="auto">
            <a:xfrm>
              <a:off x="3352" y="2662"/>
              <a:ext cx="68" cy="105"/>
            </a:xfrm>
            <a:custGeom>
              <a:avLst/>
              <a:gdLst>
                <a:gd name="T0" fmla="*/ 56 w 68"/>
                <a:gd name="T1" fmla="*/ 0 h 105"/>
                <a:gd name="T2" fmla="*/ 0 w 68"/>
                <a:gd name="T3" fmla="*/ 99 h 105"/>
                <a:gd name="T4" fmla="*/ 14 w 68"/>
                <a:gd name="T5" fmla="*/ 105 h 105"/>
                <a:gd name="T6" fmla="*/ 68 w 68"/>
                <a:gd name="T7" fmla="*/ 8 h 105"/>
                <a:gd name="T8" fmla="*/ 56 w 68"/>
                <a:gd name="T9" fmla="*/ 0 h 105"/>
                <a:gd name="T10" fmla="*/ 56 w 68"/>
                <a:gd name="T11" fmla="*/ 0 h 105"/>
                <a:gd name="T12" fmla="*/ 56 w 68"/>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68" h="105">
                  <a:moveTo>
                    <a:pt x="56" y="0"/>
                  </a:moveTo>
                  <a:lnTo>
                    <a:pt x="0" y="99"/>
                  </a:lnTo>
                  <a:lnTo>
                    <a:pt x="14" y="105"/>
                  </a:lnTo>
                  <a:lnTo>
                    <a:pt x="68" y="8"/>
                  </a:lnTo>
                  <a:lnTo>
                    <a:pt x="56" y="0"/>
                  </a:lnTo>
                  <a:lnTo>
                    <a:pt x="56" y="0"/>
                  </a:lnTo>
                  <a:lnTo>
                    <a:pt x="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2"/>
            <p:cNvSpPr>
              <a:spLocks/>
            </p:cNvSpPr>
            <p:nvPr/>
          </p:nvSpPr>
          <p:spPr bwMode="auto">
            <a:xfrm>
              <a:off x="2349" y="2737"/>
              <a:ext cx="59" cy="73"/>
            </a:xfrm>
            <a:custGeom>
              <a:avLst/>
              <a:gdLst>
                <a:gd name="T0" fmla="*/ 0 w 59"/>
                <a:gd name="T1" fmla="*/ 11 h 73"/>
                <a:gd name="T2" fmla="*/ 46 w 59"/>
                <a:gd name="T3" fmla="*/ 73 h 73"/>
                <a:gd name="T4" fmla="*/ 59 w 59"/>
                <a:gd name="T5" fmla="*/ 63 h 73"/>
                <a:gd name="T6" fmla="*/ 13 w 59"/>
                <a:gd name="T7" fmla="*/ 0 h 73"/>
                <a:gd name="T8" fmla="*/ 0 w 59"/>
                <a:gd name="T9" fmla="*/ 11 h 73"/>
                <a:gd name="T10" fmla="*/ 0 w 59"/>
                <a:gd name="T11" fmla="*/ 11 h 73"/>
                <a:gd name="T12" fmla="*/ 0 w 59"/>
                <a:gd name="T13" fmla="*/ 11 h 73"/>
              </a:gdLst>
              <a:ahLst/>
              <a:cxnLst>
                <a:cxn ang="0">
                  <a:pos x="T0" y="T1"/>
                </a:cxn>
                <a:cxn ang="0">
                  <a:pos x="T2" y="T3"/>
                </a:cxn>
                <a:cxn ang="0">
                  <a:pos x="T4" y="T5"/>
                </a:cxn>
                <a:cxn ang="0">
                  <a:pos x="T6" y="T7"/>
                </a:cxn>
                <a:cxn ang="0">
                  <a:pos x="T8" y="T9"/>
                </a:cxn>
                <a:cxn ang="0">
                  <a:pos x="T10" y="T11"/>
                </a:cxn>
                <a:cxn ang="0">
                  <a:pos x="T12" y="T13"/>
                </a:cxn>
              </a:cxnLst>
              <a:rect l="0" t="0" r="r" b="b"/>
              <a:pathLst>
                <a:path w="59" h="73">
                  <a:moveTo>
                    <a:pt x="0" y="11"/>
                  </a:moveTo>
                  <a:lnTo>
                    <a:pt x="46" y="73"/>
                  </a:lnTo>
                  <a:lnTo>
                    <a:pt x="59" y="63"/>
                  </a:lnTo>
                  <a:lnTo>
                    <a:pt x="13" y="0"/>
                  </a:lnTo>
                  <a:lnTo>
                    <a:pt x="0" y="11"/>
                  </a:lnTo>
                  <a:lnTo>
                    <a:pt x="0" y="11"/>
                  </a:lnTo>
                  <a:lnTo>
                    <a:pt x="0" y="11"/>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50" name="Freeform 13"/>
            <p:cNvSpPr>
              <a:spLocks/>
            </p:cNvSpPr>
            <p:nvPr/>
          </p:nvSpPr>
          <p:spPr bwMode="auto">
            <a:xfrm>
              <a:off x="2311" y="2767"/>
              <a:ext cx="64" cy="70"/>
            </a:xfrm>
            <a:custGeom>
              <a:avLst/>
              <a:gdLst>
                <a:gd name="T0" fmla="*/ 0 w 64"/>
                <a:gd name="T1" fmla="*/ 10 h 70"/>
                <a:gd name="T2" fmla="*/ 50 w 64"/>
                <a:gd name="T3" fmla="*/ 70 h 70"/>
                <a:gd name="T4" fmla="*/ 64 w 64"/>
                <a:gd name="T5" fmla="*/ 62 h 70"/>
                <a:gd name="T6" fmla="*/ 12 w 64"/>
                <a:gd name="T7" fmla="*/ 0 h 70"/>
                <a:gd name="T8" fmla="*/ 0 w 64"/>
                <a:gd name="T9" fmla="*/ 10 h 70"/>
                <a:gd name="T10" fmla="*/ 0 w 64"/>
                <a:gd name="T11" fmla="*/ 10 h 70"/>
                <a:gd name="T12" fmla="*/ 0 w 64"/>
                <a:gd name="T13" fmla="*/ 10 h 70"/>
              </a:gdLst>
              <a:ahLst/>
              <a:cxnLst>
                <a:cxn ang="0">
                  <a:pos x="T0" y="T1"/>
                </a:cxn>
                <a:cxn ang="0">
                  <a:pos x="T2" y="T3"/>
                </a:cxn>
                <a:cxn ang="0">
                  <a:pos x="T4" y="T5"/>
                </a:cxn>
                <a:cxn ang="0">
                  <a:pos x="T6" y="T7"/>
                </a:cxn>
                <a:cxn ang="0">
                  <a:pos x="T8" y="T9"/>
                </a:cxn>
                <a:cxn ang="0">
                  <a:pos x="T10" y="T11"/>
                </a:cxn>
                <a:cxn ang="0">
                  <a:pos x="T12" y="T13"/>
                </a:cxn>
              </a:cxnLst>
              <a:rect l="0" t="0" r="r" b="b"/>
              <a:pathLst>
                <a:path w="64" h="70">
                  <a:moveTo>
                    <a:pt x="0" y="10"/>
                  </a:moveTo>
                  <a:lnTo>
                    <a:pt x="50" y="70"/>
                  </a:lnTo>
                  <a:lnTo>
                    <a:pt x="64" y="62"/>
                  </a:lnTo>
                  <a:lnTo>
                    <a:pt x="12" y="0"/>
                  </a:lnTo>
                  <a:lnTo>
                    <a:pt x="0" y="10"/>
                  </a:lnTo>
                  <a:lnTo>
                    <a:pt x="0" y="10"/>
                  </a:lnTo>
                  <a:lnTo>
                    <a:pt x="0" y="1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51" name="Freeform 14"/>
            <p:cNvSpPr>
              <a:spLocks/>
            </p:cNvSpPr>
            <p:nvPr/>
          </p:nvSpPr>
          <p:spPr bwMode="auto">
            <a:xfrm>
              <a:off x="2388" y="2712"/>
              <a:ext cx="57" cy="71"/>
            </a:xfrm>
            <a:custGeom>
              <a:avLst/>
              <a:gdLst>
                <a:gd name="T0" fmla="*/ 0 w 57"/>
                <a:gd name="T1" fmla="*/ 8 h 71"/>
                <a:gd name="T2" fmla="*/ 44 w 57"/>
                <a:gd name="T3" fmla="*/ 71 h 71"/>
                <a:gd name="T4" fmla="*/ 57 w 57"/>
                <a:gd name="T5" fmla="*/ 62 h 71"/>
                <a:gd name="T6" fmla="*/ 14 w 57"/>
                <a:gd name="T7" fmla="*/ 0 h 71"/>
                <a:gd name="T8" fmla="*/ 0 w 57"/>
                <a:gd name="T9" fmla="*/ 8 h 71"/>
                <a:gd name="T10" fmla="*/ 0 w 57"/>
                <a:gd name="T11" fmla="*/ 8 h 71"/>
                <a:gd name="T12" fmla="*/ 0 w 57"/>
                <a:gd name="T13" fmla="*/ 8 h 71"/>
              </a:gdLst>
              <a:ahLst/>
              <a:cxnLst>
                <a:cxn ang="0">
                  <a:pos x="T0" y="T1"/>
                </a:cxn>
                <a:cxn ang="0">
                  <a:pos x="T2" y="T3"/>
                </a:cxn>
                <a:cxn ang="0">
                  <a:pos x="T4" y="T5"/>
                </a:cxn>
                <a:cxn ang="0">
                  <a:pos x="T6" y="T7"/>
                </a:cxn>
                <a:cxn ang="0">
                  <a:pos x="T8" y="T9"/>
                </a:cxn>
                <a:cxn ang="0">
                  <a:pos x="T10" y="T11"/>
                </a:cxn>
                <a:cxn ang="0">
                  <a:pos x="T12" y="T13"/>
                </a:cxn>
              </a:cxnLst>
              <a:rect l="0" t="0" r="r" b="b"/>
              <a:pathLst>
                <a:path w="57" h="71">
                  <a:moveTo>
                    <a:pt x="0" y="8"/>
                  </a:moveTo>
                  <a:lnTo>
                    <a:pt x="44" y="71"/>
                  </a:lnTo>
                  <a:lnTo>
                    <a:pt x="57" y="62"/>
                  </a:lnTo>
                  <a:lnTo>
                    <a:pt x="14" y="0"/>
                  </a:lnTo>
                  <a:lnTo>
                    <a:pt x="0" y="8"/>
                  </a:lnTo>
                  <a:lnTo>
                    <a:pt x="0" y="8"/>
                  </a:lnTo>
                  <a:lnTo>
                    <a:pt x="0" y="8"/>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52" name="Freeform 15"/>
            <p:cNvSpPr>
              <a:spLocks/>
            </p:cNvSpPr>
            <p:nvPr/>
          </p:nvSpPr>
          <p:spPr bwMode="auto">
            <a:xfrm>
              <a:off x="2431" y="2686"/>
              <a:ext cx="53" cy="75"/>
            </a:xfrm>
            <a:custGeom>
              <a:avLst/>
              <a:gdLst>
                <a:gd name="T0" fmla="*/ 0 w 53"/>
                <a:gd name="T1" fmla="*/ 10 h 75"/>
                <a:gd name="T2" fmla="*/ 37 w 53"/>
                <a:gd name="T3" fmla="*/ 75 h 75"/>
                <a:gd name="T4" fmla="*/ 53 w 53"/>
                <a:gd name="T5" fmla="*/ 68 h 75"/>
                <a:gd name="T6" fmla="*/ 12 w 53"/>
                <a:gd name="T7" fmla="*/ 0 h 75"/>
                <a:gd name="T8" fmla="*/ 0 w 53"/>
                <a:gd name="T9" fmla="*/ 10 h 75"/>
                <a:gd name="T10" fmla="*/ 0 w 53"/>
                <a:gd name="T11" fmla="*/ 10 h 75"/>
                <a:gd name="T12" fmla="*/ 0 w 53"/>
                <a:gd name="T13" fmla="*/ 10 h 75"/>
              </a:gdLst>
              <a:ahLst/>
              <a:cxnLst>
                <a:cxn ang="0">
                  <a:pos x="T0" y="T1"/>
                </a:cxn>
                <a:cxn ang="0">
                  <a:pos x="T2" y="T3"/>
                </a:cxn>
                <a:cxn ang="0">
                  <a:pos x="T4" y="T5"/>
                </a:cxn>
                <a:cxn ang="0">
                  <a:pos x="T6" y="T7"/>
                </a:cxn>
                <a:cxn ang="0">
                  <a:pos x="T8" y="T9"/>
                </a:cxn>
                <a:cxn ang="0">
                  <a:pos x="T10" y="T11"/>
                </a:cxn>
                <a:cxn ang="0">
                  <a:pos x="T12" y="T13"/>
                </a:cxn>
              </a:cxnLst>
              <a:rect l="0" t="0" r="r" b="b"/>
              <a:pathLst>
                <a:path w="53" h="75">
                  <a:moveTo>
                    <a:pt x="0" y="10"/>
                  </a:moveTo>
                  <a:lnTo>
                    <a:pt x="37" y="75"/>
                  </a:lnTo>
                  <a:lnTo>
                    <a:pt x="53" y="68"/>
                  </a:lnTo>
                  <a:lnTo>
                    <a:pt x="12" y="0"/>
                  </a:lnTo>
                  <a:lnTo>
                    <a:pt x="0" y="10"/>
                  </a:lnTo>
                  <a:lnTo>
                    <a:pt x="0" y="10"/>
                  </a:lnTo>
                  <a:lnTo>
                    <a:pt x="0" y="1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53" name="Freeform 16"/>
            <p:cNvSpPr>
              <a:spLocks/>
            </p:cNvSpPr>
            <p:nvPr/>
          </p:nvSpPr>
          <p:spPr bwMode="auto">
            <a:xfrm>
              <a:off x="2513" y="2643"/>
              <a:ext cx="48" cy="77"/>
            </a:xfrm>
            <a:custGeom>
              <a:avLst/>
              <a:gdLst>
                <a:gd name="T0" fmla="*/ 0 w 48"/>
                <a:gd name="T1" fmla="*/ 6 h 77"/>
                <a:gd name="T2" fmla="*/ 35 w 48"/>
                <a:gd name="T3" fmla="*/ 77 h 77"/>
                <a:gd name="T4" fmla="*/ 48 w 48"/>
                <a:gd name="T5" fmla="*/ 70 h 77"/>
                <a:gd name="T6" fmla="*/ 17 w 48"/>
                <a:gd name="T7" fmla="*/ 0 h 77"/>
                <a:gd name="T8" fmla="*/ 0 w 48"/>
                <a:gd name="T9" fmla="*/ 6 h 77"/>
                <a:gd name="T10" fmla="*/ 0 w 48"/>
                <a:gd name="T11" fmla="*/ 6 h 77"/>
                <a:gd name="T12" fmla="*/ 0 w 48"/>
                <a:gd name="T13" fmla="*/ 6 h 77"/>
              </a:gdLst>
              <a:ahLst/>
              <a:cxnLst>
                <a:cxn ang="0">
                  <a:pos x="T0" y="T1"/>
                </a:cxn>
                <a:cxn ang="0">
                  <a:pos x="T2" y="T3"/>
                </a:cxn>
                <a:cxn ang="0">
                  <a:pos x="T4" y="T5"/>
                </a:cxn>
                <a:cxn ang="0">
                  <a:pos x="T6" y="T7"/>
                </a:cxn>
                <a:cxn ang="0">
                  <a:pos x="T8" y="T9"/>
                </a:cxn>
                <a:cxn ang="0">
                  <a:pos x="T10" y="T11"/>
                </a:cxn>
                <a:cxn ang="0">
                  <a:pos x="T12" y="T13"/>
                </a:cxn>
              </a:cxnLst>
              <a:rect l="0" t="0" r="r" b="b"/>
              <a:pathLst>
                <a:path w="48" h="77">
                  <a:moveTo>
                    <a:pt x="0" y="6"/>
                  </a:moveTo>
                  <a:lnTo>
                    <a:pt x="35" y="77"/>
                  </a:lnTo>
                  <a:lnTo>
                    <a:pt x="48" y="70"/>
                  </a:lnTo>
                  <a:lnTo>
                    <a:pt x="17" y="0"/>
                  </a:lnTo>
                  <a:lnTo>
                    <a:pt x="0" y="6"/>
                  </a:lnTo>
                  <a:lnTo>
                    <a:pt x="0" y="6"/>
                  </a:lnTo>
                  <a:lnTo>
                    <a:pt x="0" y="6"/>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54" name="Freeform 17"/>
            <p:cNvSpPr>
              <a:spLocks/>
            </p:cNvSpPr>
            <p:nvPr/>
          </p:nvSpPr>
          <p:spPr bwMode="auto">
            <a:xfrm>
              <a:off x="2558" y="2623"/>
              <a:ext cx="46" cy="77"/>
            </a:xfrm>
            <a:custGeom>
              <a:avLst/>
              <a:gdLst>
                <a:gd name="T0" fmla="*/ 0 w 46"/>
                <a:gd name="T1" fmla="*/ 4 h 77"/>
                <a:gd name="T2" fmla="*/ 29 w 46"/>
                <a:gd name="T3" fmla="*/ 77 h 77"/>
                <a:gd name="T4" fmla="*/ 46 w 46"/>
                <a:gd name="T5" fmla="*/ 72 h 77"/>
                <a:gd name="T6" fmla="*/ 15 w 46"/>
                <a:gd name="T7" fmla="*/ 0 h 77"/>
                <a:gd name="T8" fmla="*/ 0 w 46"/>
                <a:gd name="T9" fmla="*/ 4 h 77"/>
                <a:gd name="T10" fmla="*/ 0 w 46"/>
                <a:gd name="T11" fmla="*/ 4 h 77"/>
                <a:gd name="T12" fmla="*/ 0 w 46"/>
                <a:gd name="T13" fmla="*/ 4 h 77"/>
              </a:gdLst>
              <a:ahLst/>
              <a:cxnLst>
                <a:cxn ang="0">
                  <a:pos x="T0" y="T1"/>
                </a:cxn>
                <a:cxn ang="0">
                  <a:pos x="T2" y="T3"/>
                </a:cxn>
                <a:cxn ang="0">
                  <a:pos x="T4" y="T5"/>
                </a:cxn>
                <a:cxn ang="0">
                  <a:pos x="T6" y="T7"/>
                </a:cxn>
                <a:cxn ang="0">
                  <a:pos x="T8" y="T9"/>
                </a:cxn>
                <a:cxn ang="0">
                  <a:pos x="T10" y="T11"/>
                </a:cxn>
                <a:cxn ang="0">
                  <a:pos x="T12" y="T13"/>
                </a:cxn>
              </a:cxnLst>
              <a:rect l="0" t="0" r="r" b="b"/>
              <a:pathLst>
                <a:path w="46" h="77">
                  <a:moveTo>
                    <a:pt x="0" y="4"/>
                  </a:moveTo>
                  <a:lnTo>
                    <a:pt x="29" y="77"/>
                  </a:lnTo>
                  <a:lnTo>
                    <a:pt x="46" y="72"/>
                  </a:lnTo>
                  <a:lnTo>
                    <a:pt x="15" y="0"/>
                  </a:lnTo>
                  <a:lnTo>
                    <a:pt x="0" y="4"/>
                  </a:lnTo>
                  <a:lnTo>
                    <a:pt x="0" y="4"/>
                  </a:lnTo>
                  <a:lnTo>
                    <a:pt x="0" y="4"/>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55" name="Freeform 18"/>
            <p:cNvSpPr>
              <a:spLocks/>
            </p:cNvSpPr>
            <p:nvPr/>
          </p:nvSpPr>
          <p:spPr bwMode="auto">
            <a:xfrm>
              <a:off x="2604" y="2605"/>
              <a:ext cx="41" cy="79"/>
            </a:xfrm>
            <a:custGeom>
              <a:avLst/>
              <a:gdLst>
                <a:gd name="T0" fmla="*/ 0 w 41"/>
                <a:gd name="T1" fmla="*/ 8 h 79"/>
                <a:gd name="T2" fmla="*/ 25 w 41"/>
                <a:gd name="T3" fmla="*/ 79 h 79"/>
                <a:gd name="T4" fmla="*/ 41 w 41"/>
                <a:gd name="T5" fmla="*/ 74 h 79"/>
                <a:gd name="T6" fmla="*/ 14 w 41"/>
                <a:gd name="T7" fmla="*/ 0 h 79"/>
                <a:gd name="T8" fmla="*/ 0 w 41"/>
                <a:gd name="T9" fmla="*/ 8 h 79"/>
                <a:gd name="T10" fmla="*/ 0 w 41"/>
                <a:gd name="T11" fmla="*/ 8 h 79"/>
                <a:gd name="T12" fmla="*/ 0 w 41"/>
                <a:gd name="T13" fmla="*/ 8 h 79"/>
              </a:gdLst>
              <a:ahLst/>
              <a:cxnLst>
                <a:cxn ang="0">
                  <a:pos x="T0" y="T1"/>
                </a:cxn>
                <a:cxn ang="0">
                  <a:pos x="T2" y="T3"/>
                </a:cxn>
                <a:cxn ang="0">
                  <a:pos x="T4" y="T5"/>
                </a:cxn>
                <a:cxn ang="0">
                  <a:pos x="T6" y="T7"/>
                </a:cxn>
                <a:cxn ang="0">
                  <a:pos x="T8" y="T9"/>
                </a:cxn>
                <a:cxn ang="0">
                  <a:pos x="T10" y="T11"/>
                </a:cxn>
                <a:cxn ang="0">
                  <a:pos x="T12" y="T13"/>
                </a:cxn>
              </a:cxnLst>
              <a:rect l="0" t="0" r="r" b="b"/>
              <a:pathLst>
                <a:path w="41" h="79">
                  <a:moveTo>
                    <a:pt x="0" y="8"/>
                  </a:moveTo>
                  <a:lnTo>
                    <a:pt x="25" y="79"/>
                  </a:lnTo>
                  <a:lnTo>
                    <a:pt x="41" y="74"/>
                  </a:lnTo>
                  <a:lnTo>
                    <a:pt x="14" y="0"/>
                  </a:lnTo>
                  <a:lnTo>
                    <a:pt x="0" y="8"/>
                  </a:lnTo>
                  <a:lnTo>
                    <a:pt x="0" y="8"/>
                  </a:lnTo>
                  <a:lnTo>
                    <a:pt x="0" y="8"/>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56" name="Freeform 19"/>
            <p:cNvSpPr>
              <a:spLocks/>
            </p:cNvSpPr>
            <p:nvPr/>
          </p:nvSpPr>
          <p:spPr bwMode="auto">
            <a:xfrm>
              <a:off x="2652" y="2590"/>
              <a:ext cx="35" cy="80"/>
            </a:xfrm>
            <a:custGeom>
              <a:avLst/>
              <a:gdLst>
                <a:gd name="T0" fmla="*/ 0 w 35"/>
                <a:gd name="T1" fmla="*/ 5 h 80"/>
                <a:gd name="T2" fmla="*/ 19 w 35"/>
                <a:gd name="T3" fmla="*/ 80 h 80"/>
                <a:gd name="T4" fmla="*/ 35 w 35"/>
                <a:gd name="T5" fmla="*/ 75 h 80"/>
                <a:gd name="T6" fmla="*/ 13 w 35"/>
                <a:gd name="T7" fmla="*/ 0 h 80"/>
                <a:gd name="T8" fmla="*/ 0 w 35"/>
                <a:gd name="T9" fmla="*/ 5 h 80"/>
                <a:gd name="T10" fmla="*/ 0 w 35"/>
                <a:gd name="T11" fmla="*/ 5 h 80"/>
                <a:gd name="T12" fmla="*/ 0 w 35"/>
                <a:gd name="T13" fmla="*/ 5 h 80"/>
              </a:gdLst>
              <a:ahLst/>
              <a:cxnLst>
                <a:cxn ang="0">
                  <a:pos x="T0" y="T1"/>
                </a:cxn>
                <a:cxn ang="0">
                  <a:pos x="T2" y="T3"/>
                </a:cxn>
                <a:cxn ang="0">
                  <a:pos x="T4" y="T5"/>
                </a:cxn>
                <a:cxn ang="0">
                  <a:pos x="T6" y="T7"/>
                </a:cxn>
                <a:cxn ang="0">
                  <a:pos x="T8" y="T9"/>
                </a:cxn>
                <a:cxn ang="0">
                  <a:pos x="T10" y="T11"/>
                </a:cxn>
                <a:cxn ang="0">
                  <a:pos x="T12" y="T13"/>
                </a:cxn>
              </a:cxnLst>
              <a:rect l="0" t="0" r="r" b="b"/>
              <a:pathLst>
                <a:path w="35" h="80">
                  <a:moveTo>
                    <a:pt x="0" y="5"/>
                  </a:moveTo>
                  <a:lnTo>
                    <a:pt x="19" y="80"/>
                  </a:lnTo>
                  <a:lnTo>
                    <a:pt x="35" y="75"/>
                  </a:lnTo>
                  <a:lnTo>
                    <a:pt x="13" y="0"/>
                  </a:lnTo>
                  <a:lnTo>
                    <a:pt x="0" y="5"/>
                  </a:lnTo>
                  <a:lnTo>
                    <a:pt x="0" y="5"/>
                  </a:lnTo>
                  <a:lnTo>
                    <a:pt x="0" y="5"/>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57" name="Freeform 20"/>
            <p:cNvSpPr>
              <a:spLocks/>
            </p:cNvSpPr>
            <p:nvPr/>
          </p:nvSpPr>
          <p:spPr bwMode="auto">
            <a:xfrm>
              <a:off x="2744" y="2569"/>
              <a:ext cx="32" cy="80"/>
            </a:xfrm>
            <a:custGeom>
              <a:avLst/>
              <a:gdLst>
                <a:gd name="T0" fmla="*/ 0 w 32"/>
                <a:gd name="T1" fmla="*/ 3 h 80"/>
                <a:gd name="T2" fmla="*/ 16 w 32"/>
                <a:gd name="T3" fmla="*/ 80 h 80"/>
                <a:gd name="T4" fmla="*/ 32 w 32"/>
                <a:gd name="T5" fmla="*/ 75 h 80"/>
                <a:gd name="T6" fmla="*/ 16 w 32"/>
                <a:gd name="T7" fmla="*/ 0 h 80"/>
                <a:gd name="T8" fmla="*/ 0 w 32"/>
                <a:gd name="T9" fmla="*/ 3 h 80"/>
                <a:gd name="T10" fmla="*/ 0 w 32"/>
                <a:gd name="T11" fmla="*/ 3 h 80"/>
                <a:gd name="T12" fmla="*/ 0 w 32"/>
                <a:gd name="T13" fmla="*/ 3 h 80"/>
              </a:gdLst>
              <a:ahLst/>
              <a:cxnLst>
                <a:cxn ang="0">
                  <a:pos x="T0" y="T1"/>
                </a:cxn>
                <a:cxn ang="0">
                  <a:pos x="T2" y="T3"/>
                </a:cxn>
                <a:cxn ang="0">
                  <a:pos x="T4" y="T5"/>
                </a:cxn>
                <a:cxn ang="0">
                  <a:pos x="T6" y="T7"/>
                </a:cxn>
                <a:cxn ang="0">
                  <a:pos x="T8" y="T9"/>
                </a:cxn>
                <a:cxn ang="0">
                  <a:pos x="T10" y="T11"/>
                </a:cxn>
                <a:cxn ang="0">
                  <a:pos x="T12" y="T13"/>
                </a:cxn>
              </a:cxnLst>
              <a:rect l="0" t="0" r="r" b="b"/>
              <a:pathLst>
                <a:path w="32" h="80">
                  <a:moveTo>
                    <a:pt x="0" y="3"/>
                  </a:moveTo>
                  <a:lnTo>
                    <a:pt x="16" y="80"/>
                  </a:lnTo>
                  <a:lnTo>
                    <a:pt x="32" y="75"/>
                  </a:lnTo>
                  <a:lnTo>
                    <a:pt x="16" y="0"/>
                  </a:lnTo>
                  <a:lnTo>
                    <a:pt x="0" y="3"/>
                  </a:lnTo>
                  <a:lnTo>
                    <a:pt x="0" y="3"/>
                  </a:lnTo>
                  <a:lnTo>
                    <a:pt x="0" y="3"/>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58" name="Freeform 21"/>
            <p:cNvSpPr>
              <a:spLocks/>
            </p:cNvSpPr>
            <p:nvPr/>
          </p:nvSpPr>
          <p:spPr bwMode="auto">
            <a:xfrm>
              <a:off x="2792" y="2562"/>
              <a:ext cx="29" cy="77"/>
            </a:xfrm>
            <a:custGeom>
              <a:avLst/>
              <a:gdLst>
                <a:gd name="T0" fmla="*/ 0 w 29"/>
                <a:gd name="T1" fmla="*/ 1 h 77"/>
                <a:gd name="T2" fmla="*/ 10 w 29"/>
                <a:gd name="T3" fmla="*/ 77 h 77"/>
                <a:gd name="T4" fmla="*/ 29 w 29"/>
                <a:gd name="T5" fmla="*/ 76 h 77"/>
                <a:gd name="T6" fmla="*/ 17 w 29"/>
                <a:gd name="T7" fmla="*/ 0 h 77"/>
                <a:gd name="T8" fmla="*/ 0 w 29"/>
                <a:gd name="T9" fmla="*/ 1 h 77"/>
                <a:gd name="T10" fmla="*/ 0 w 29"/>
                <a:gd name="T11" fmla="*/ 1 h 77"/>
                <a:gd name="T12" fmla="*/ 0 w 29"/>
                <a:gd name="T13" fmla="*/ 1 h 77"/>
              </a:gdLst>
              <a:ahLst/>
              <a:cxnLst>
                <a:cxn ang="0">
                  <a:pos x="T0" y="T1"/>
                </a:cxn>
                <a:cxn ang="0">
                  <a:pos x="T2" y="T3"/>
                </a:cxn>
                <a:cxn ang="0">
                  <a:pos x="T4" y="T5"/>
                </a:cxn>
                <a:cxn ang="0">
                  <a:pos x="T6" y="T7"/>
                </a:cxn>
                <a:cxn ang="0">
                  <a:pos x="T8" y="T9"/>
                </a:cxn>
                <a:cxn ang="0">
                  <a:pos x="T10" y="T11"/>
                </a:cxn>
                <a:cxn ang="0">
                  <a:pos x="T12" y="T13"/>
                </a:cxn>
              </a:cxnLst>
              <a:rect l="0" t="0" r="r" b="b"/>
              <a:pathLst>
                <a:path w="29" h="77">
                  <a:moveTo>
                    <a:pt x="0" y="1"/>
                  </a:moveTo>
                  <a:lnTo>
                    <a:pt x="10" y="77"/>
                  </a:lnTo>
                  <a:lnTo>
                    <a:pt x="29" y="76"/>
                  </a:lnTo>
                  <a:lnTo>
                    <a:pt x="17" y="0"/>
                  </a:lnTo>
                  <a:lnTo>
                    <a:pt x="0" y="1"/>
                  </a:lnTo>
                  <a:lnTo>
                    <a:pt x="0" y="1"/>
                  </a:lnTo>
                  <a:lnTo>
                    <a:pt x="0" y="1"/>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59" name="Freeform 22"/>
            <p:cNvSpPr>
              <a:spLocks/>
            </p:cNvSpPr>
            <p:nvPr/>
          </p:nvSpPr>
          <p:spPr bwMode="auto">
            <a:xfrm>
              <a:off x="2838" y="2557"/>
              <a:ext cx="26" cy="79"/>
            </a:xfrm>
            <a:custGeom>
              <a:avLst/>
              <a:gdLst>
                <a:gd name="T0" fmla="*/ 0 w 26"/>
                <a:gd name="T1" fmla="*/ 2 h 79"/>
                <a:gd name="T2" fmla="*/ 11 w 26"/>
                <a:gd name="T3" fmla="*/ 79 h 79"/>
                <a:gd name="T4" fmla="*/ 26 w 26"/>
                <a:gd name="T5" fmla="*/ 76 h 79"/>
                <a:gd name="T6" fmla="*/ 19 w 26"/>
                <a:gd name="T7" fmla="*/ 0 h 79"/>
                <a:gd name="T8" fmla="*/ 0 w 26"/>
                <a:gd name="T9" fmla="*/ 2 h 79"/>
                <a:gd name="T10" fmla="*/ 0 w 26"/>
                <a:gd name="T11" fmla="*/ 2 h 79"/>
                <a:gd name="T12" fmla="*/ 0 w 26"/>
                <a:gd name="T13" fmla="*/ 2 h 79"/>
              </a:gdLst>
              <a:ahLst/>
              <a:cxnLst>
                <a:cxn ang="0">
                  <a:pos x="T0" y="T1"/>
                </a:cxn>
                <a:cxn ang="0">
                  <a:pos x="T2" y="T3"/>
                </a:cxn>
                <a:cxn ang="0">
                  <a:pos x="T4" y="T5"/>
                </a:cxn>
                <a:cxn ang="0">
                  <a:pos x="T6" y="T7"/>
                </a:cxn>
                <a:cxn ang="0">
                  <a:pos x="T8" y="T9"/>
                </a:cxn>
                <a:cxn ang="0">
                  <a:pos x="T10" y="T11"/>
                </a:cxn>
                <a:cxn ang="0">
                  <a:pos x="T12" y="T13"/>
                </a:cxn>
              </a:cxnLst>
              <a:rect l="0" t="0" r="r" b="b"/>
              <a:pathLst>
                <a:path w="26" h="79">
                  <a:moveTo>
                    <a:pt x="0" y="2"/>
                  </a:moveTo>
                  <a:lnTo>
                    <a:pt x="11" y="79"/>
                  </a:lnTo>
                  <a:lnTo>
                    <a:pt x="26" y="76"/>
                  </a:lnTo>
                  <a:lnTo>
                    <a:pt x="19" y="0"/>
                  </a:lnTo>
                  <a:lnTo>
                    <a:pt x="0" y="2"/>
                  </a:lnTo>
                  <a:lnTo>
                    <a:pt x="0" y="2"/>
                  </a:lnTo>
                  <a:lnTo>
                    <a:pt x="0" y="2"/>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60" name="Freeform 23"/>
            <p:cNvSpPr>
              <a:spLocks/>
            </p:cNvSpPr>
            <p:nvPr/>
          </p:nvSpPr>
          <p:spPr bwMode="auto">
            <a:xfrm>
              <a:off x="2886" y="2555"/>
              <a:ext cx="23" cy="76"/>
            </a:xfrm>
            <a:custGeom>
              <a:avLst/>
              <a:gdLst>
                <a:gd name="T0" fmla="*/ 0 w 23"/>
                <a:gd name="T1" fmla="*/ 0 h 76"/>
                <a:gd name="T2" fmla="*/ 5 w 23"/>
                <a:gd name="T3" fmla="*/ 76 h 76"/>
                <a:gd name="T4" fmla="*/ 23 w 23"/>
                <a:gd name="T5" fmla="*/ 75 h 76"/>
                <a:gd name="T6" fmla="*/ 17 w 23"/>
                <a:gd name="T7" fmla="*/ 0 h 76"/>
                <a:gd name="T8" fmla="*/ 0 w 23"/>
                <a:gd name="T9" fmla="*/ 0 h 76"/>
                <a:gd name="T10" fmla="*/ 0 w 23"/>
                <a:gd name="T11" fmla="*/ 0 h 76"/>
                <a:gd name="T12" fmla="*/ 0 w 23"/>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23" h="76">
                  <a:moveTo>
                    <a:pt x="0" y="0"/>
                  </a:moveTo>
                  <a:lnTo>
                    <a:pt x="5" y="76"/>
                  </a:lnTo>
                  <a:lnTo>
                    <a:pt x="23" y="75"/>
                  </a:lnTo>
                  <a:lnTo>
                    <a:pt x="17" y="0"/>
                  </a:lnTo>
                  <a:lnTo>
                    <a:pt x="0" y="0"/>
                  </a:lnTo>
                  <a:lnTo>
                    <a:pt x="0" y="0"/>
                  </a:lnTo>
                  <a:lnTo>
                    <a:pt x="0"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61" name="Freeform 24"/>
            <p:cNvSpPr>
              <a:spLocks/>
            </p:cNvSpPr>
            <p:nvPr/>
          </p:nvSpPr>
          <p:spPr bwMode="auto">
            <a:xfrm>
              <a:off x="2980" y="2555"/>
              <a:ext cx="21" cy="76"/>
            </a:xfrm>
            <a:custGeom>
              <a:avLst/>
              <a:gdLst>
                <a:gd name="T0" fmla="*/ 0 w 21"/>
                <a:gd name="T1" fmla="*/ 76 h 76"/>
                <a:gd name="T2" fmla="*/ 16 w 21"/>
                <a:gd name="T3" fmla="*/ 76 h 76"/>
                <a:gd name="T4" fmla="*/ 21 w 21"/>
                <a:gd name="T5" fmla="*/ 2 h 76"/>
                <a:gd name="T6" fmla="*/ 5 w 21"/>
                <a:gd name="T7" fmla="*/ 0 h 76"/>
                <a:gd name="T8" fmla="*/ 0 w 21"/>
                <a:gd name="T9" fmla="*/ 76 h 76"/>
                <a:gd name="T10" fmla="*/ 0 w 21"/>
                <a:gd name="T11" fmla="*/ 76 h 76"/>
                <a:gd name="T12" fmla="*/ 0 w 21"/>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21" h="76">
                  <a:moveTo>
                    <a:pt x="0" y="76"/>
                  </a:moveTo>
                  <a:lnTo>
                    <a:pt x="16" y="76"/>
                  </a:lnTo>
                  <a:lnTo>
                    <a:pt x="21" y="2"/>
                  </a:lnTo>
                  <a:lnTo>
                    <a:pt x="5" y="0"/>
                  </a:lnTo>
                  <a:lnTo>
                    <a:pt x="0" y="76"/>
                  </a:lnTo>
                  <a:lnTo>
                    <a:pt x="0" y="76"/>
                  </a:lnTo>
                  <a:lnTo>
                    <a:pt x="0" y="76"/>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62" name="Freeform 25"/>
            <p:cNvSpPr>
              <a:spLocks/>
            </p:cNvSpPr>
            <p:nvPr/>
          </p:nvSpPr>
          <p:spPr bwMode="auto">
            <a:xfrm>
              <a:off x="3024" y="2558"/>
              <a:ext cx="26" cy="80"/>
            </a:xfrm>
            <a:custGeom>
              <a:avLst/>
              <a:gdLst>
                <a:gd name="T0" fmla="*/ 0 w 26"/>
                <a:gd name="T1" fmla="*/ 78 h 80"/>
                <a:gd name="T2" fmla="*/ 18 w 26"/>
                <a:gd name="T3" fmla="*/ 80 h 80"/>
                <a:gd name="T4" fmla="*/ 26 w 26"/>
                <a:gd name="T5" fmla="*/ 0 h 80"/>
                <a:gd name="T6" fmla="*/ 11 w 26"/>
                <a:gd name="T7" fmla="*/ 0 h 80"/>
                <a:gd name="T8" fmla="*/ 0 w 26"/>
                <a:gd name="T9" fmla="*/ 78 h 80"/>
                <a:gd name="T10" fmla="*/ 0 w 26"/>
                <a:gd name="T11" fmla="*/ 78 h 80"/>
                <a:gd name="T12" fmla="*/ 0 w 26"/>
                <a:gd name="T13" fmla="*/ 78 h 80"/>
              </a:gdLst>
              <a:ahLst/>
              <a:cxnLst>
                <a:cxn ang="0">
                  <a:pos x="T0" y="T1"/>
                </a:cxn>
                <a:cxn ang="0">
                  <a:pos x="T2" y="T3"/>
                </a:cxn>
                <a:cxn ang="0">
                  <a:pos x="T4" y="T5"/>
                </a:cxn>
                <a:cxn ang="0">
                  <a:pos x="T6" y="T7"/>
                </a:cxn>
                <a:cxn ang="0">
                  <a:pos x="T8" y="T9"/>
                </a:cxn>
                <a:cxn ang="0">
                  <a:pos x="T10" y="T11"/>
                </a:cxn>
                <a:cxn ang="0">
                  <a:pos x="T12" y="T13"/>
                </a:cxn>
              </a:cxnLst>
              <a:rect l="0" t="0" r="r" b="b"/>
              <a:pathLst>
                <a:path w="26" h="80">
                  <a:moveTo>
                    <a:pt x="0" y="78"/>
                  </a:moveTo>
                  <a:lnTo>
                    <a:pt x="18" y="80"/>
                  </a:lnTo>
                  <a:lnTo>
                    <a:pt x="26" y="0"/>
                  </a:lnTo>
                  <a:lnTo>
                    <a:pt x="11" y="0"/>
                  </a:lnTo>
                  <a:lnTo>
                    <a:pt x="0" y="78"/>
                  </a:lnTo>
                  <a:lnTo>
                    <a:pt x="0" y="78"/>
                  </a:lnTo>
                  <a:lnTo>
                    <a:pt x="0" y="78"/>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63" name="Freeform 26"/>
            <p:cNvSpPr>
              <a:spLocks/>
            </p:cNvSpPr>
            <p:nvPr/>
          </p:nvSpPr>
          <p:spPr bwMode="auto">
            <a:xfrm>
              <a:off x="3069" y="2563"/>
              <a:ext cx="31" cy="80"/>
            </a:xfrm>
            <a:custGeom>
              <a:avLst/>
              <a:gdLst>
                <a:gd name="T0" fmla="*/ 0 w 31"/>
                <a:gd name="T1" fmla="*/ 76 h 80"/>
                <a:gd name="T2" fmla="*/ 15 w 31"/>
                <a:gd name="T3" fmla="*/ 80 h 80"/>
                <a:gd name="T4" fmla="*/ 31 w 31"/>
                <a:gd name="T5" fmla="*/ 4 h 80"/>
                <a:gd name="T6" fmla="*/ 14 w 31"/>
                <a:gd name="T7" fmla="*/ 0 h 80"/>
                <a:gd name="T8" fmla="*/ 0 w 31"/>
                <a:gd name="T9" fmla="*/ 76 h 80"/>
                <a:gd name="T10" fmla="*/ 0 w 31"/>
                <a:gd name="T11" fmla="*/ 76 h 80"/>
                <a:gd name="T12" fmla="*/ 0 w 31"/>
                <a:gd name="T13" fmla="*/ 76 h 80"/>
              </a:gdLst>
              <a:ahLst/>
              <a:cxnLst>
                <a:cxn ang="0">
                  <a:pos x="T0" y="T1"/>
                </a:cxn>
                <a:cxn ang="0">
                  <a:pos x="T2" y="T3"/>
                </a:cxn>
                <a:cxn ang="0">
                  <a:pos x="T4" y="T5"/>
                </a:cxn>
                <a:cxn ang="0">
                  <a:pos x="T6" y="T7"/>
                </a:cxn>
                <a:cxn ang="0">
                  <a:pos x="T8" y="T9"/>
                </a:cxn>
                <a:cxn ang="0">
                  <a:pos x="T10" y="T11"/>
                </a:cxn>
                <a:cxn ang="0">
                  <a:pos x="T12" y="T13"/>
                </a:cxn>
              </a:cxnLst>
              <a:rect l="0" t="0" r="r" b="b"/>
              <a:pathLst>
                <a:path w="31" h="80">
                  <a:moveTo>
                    <a:pt x="0" y="76"/>
                  </a:moveTo>
                  <a:lnTo>
                    <a:pt x="15" y="80"/>
                  </a:lnTo>
                  <a:lnTo>
                    <a:pt x="31" y="4"/>
                  </a:lnTo>
                  <a:lnTo>
                    <a:pt x="14" y="0"/>
                  </a:lnTo>
                  <a:lnTo>
                    <a:pt x="0" y="76"/>
                  </a:lnTo>
                  <a:lnTo>
                    <a:pt x="0" y="76"/>
                  </a:lnTo>
                  <a:lnTo>
                    <a:pt x="0" y="76"/>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64" name="Freeform 27"/>
            <p:cNvSpPr>
              <a:spLocks/>
            </p:cNvSpPr>
            <p:nvPr/>
          </p:nvSpPr>
          <p:spPr bwMode="auto">
            <a:xfrm>
              <a:off x="3112" y="2572"/>
              <a:ext cx="34" cy="79"/>
            </a:xfrm>
            <a:custGeom>
              <a:avLst/>
              <a:gdLst>
                <a:gd name="T0" fmla="*/ 0 w 34"/>
                <a:gd name="T1" fmla="*/ 75 h 79"/>
                <a:gd name="T2" fmla="*/ 17 w 34"/>
                <a:gd name="T3" fmla="*/ 79 h 79"/>
                <a:gd name="T4" fmla="*/ 34 w 34"/>
                <a:gd name="T5" fmla="*/ 2 h 79"/>
                <a:gd name="T6" fmla="*/ 17 w 34"/>
                <a:gd name="T7" fmla="*/ 0 h 79"/>
                <a:gd name="T8" fmla="*/ 0 w 34"/>
                <a:gd name="T9" fmla="*/ 75 h 79"/>
                <a:gd name="T10" fmla="*/ 0 w 34"/>
                <a:gd name="T11" fmla="*/ 75 h 79"/>
                <a:gd name="T12" fmla="*/ 0 w 34"/>
                <a:gd name="T13" fmla="*/ 75 h 79"/>
              </a:gdLst>
              <a:ahLst/>
              <a:cxnLst>
                <a:cxn ang="0">
                  <a:pos x="T0" y="T1"/>
                </a:cxn>
                <a:cxn ang="0">
                  <a:pos x="T2" y="T3"/>
                </a:cxn>
                <a:cxn ang="0">
                  <a:pos x="T4" y="T5"/>
                </a:cxn>
                <a:cxn ang="0">
                  <a:pos x="T6" y="T7"/>
                </a:cxn>
                <a:cxn ang="0">
                  <a:pos x="T8" y="T9"/>
                </a:cxn>
                <a:cxn ang="0">
                  <a:pos x="T10" y="T11"/>
                </a:cxn>
                <a:cxn ang="0">
                  <a:pos x="T12" y="T13"/>
                </a:cxn>
              </a:cxnLst>
              <a:rect l="0" t="0" r="r" b="b"/>
              <a:pathLst>
                <a:path w="34" h="79">
                  <a:moveTo>
                    <a:pt x="0" y="75"/>
                  </a:moveTo>
                  <a:lnTo>
                    <a:pt x="17" y="79"/>
                  </a:lnTo>
                  <a:lnTo>
                    <a:pt x="34" y="2"/>
                  </a:lnTo>
                  <a:lnTo>
                    <a:pt x="17" y="0"/>
                  </a:lnTo>
                  <a:lnTo>
                    <a:pt x="0" y="75"/>
                  </a:lnTo>
                  <a:lnTo>
                    <a:pt x="0" y="75"/>
                  </a:lnTo>
                  <a:lnTo>
                    <a:pt x="0" y="75"/>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65" name="Freeform 28"/>
            <p:cNvSpPr>
              <a:spLocks/>
            </p:cNvSpPr>
            <p:nvPr/>
          </p:nvSpPr>
          <p:spPr bwMode="auto">
            <a:xfrm>
              <a:off x="3200" y="2597"/>
              <a:ext cx="40" cy="77"/>
            </a:xfrm>
            <a:custGeom>
              <a:avLst/>
              <a:gdLst>
                <a:gd name="T0" fmla="*/ 0 w 40"/>
                <a:gd name="T1" fmla="*/ 74 h 77"/>
                <a:gd name="T2" fmla="*/ 14 w 40"/>
                <a:gd name="T3" fmla="*/ 77 h 77"/>
                <a:gd name="T4" fmla="*/ 40 w 40"/>
                <a:gd name="T5" fmla="*/ 5 h 77"/>
                <a:gd name="T6" fmla="*/ 23 w 40"/>
                <a:gd name="T7" fmla="*/ 0 h 77"/>
                <a:gd name="T8" fmla="*/ 0 w 40"/>
                <a:gd name="T9" fmla="*/ 74 h 77"/>
                <a:gd name="T10" fmla="*/ 0 w 40"/>
                <a:gd name="T11" fmla="*/ 74 h 77"/>
                <a:gd name="T12" fmla="*/ 0 w 40"/>
                <a:gd name="T13" fmla="*/ 74 h 77"/>
              </a:gdLst>
              <a:ahLst/>
              <a:cxnLst>
                <a:cxn ang="0">
                  <a:pos x="T0" y="T1"/>
                </a:cxn>
                <a:cxn ang="0">
                  <a:pos x="T2" y="T3"/>
                </a:cxn>
                <a:cxn ang="0">
                  <a:pos x="T4" y="T5"/>
                </a:cxn>
                <a:cxn ang="0">
                  <a:pos x="T6" y="T7"/>
                </a:cxn>
                <a:cxn ang="0">
                  <a:pos x="T8" y="T9"/>
                </a:cxn>
                <a:cxn ang="0">
                  <a:pos x="T10" y="T11"/>
                </a:cxn>
                <a:cxn ang="0">
                  <a:pos x="T12" y="T13"/>
                </a:cxn>
              </a:cxnLst>
              <a:rect l="0" t="0" r="r" b="b"/>
              <a:pathLst>
                <a:path w="40" h="77">
                  <a:moveTo>
                    <a:pt x="0" y="74"/>
                  </a:moveTo>
                  <a:lnTo>
                    <a:pt x="14" y="77"/>
                  </a:lnTo>
                  <a:lnTo>
                    <a:pt x="40" y="5"/>
                  </a:lnTo>
                  <a:lnTo>
                    <a:pt x="23" y="0"/>
                  </a:lnTo>
                  <a:lnTo>
                    <a:pt x="0" y="74"/>
                  </a:lnTo>
                  <a:lnTo>
                    <a:pt x="0" y="74"/>
                  </a:lnTo>
                  <a:lnTo>
                    <a:pt x="0" y="74"/>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66" name="Freeform 29"/>
            <p:cNvSpPr>
              <a:spLocks/>
            </p:cNvSpPr>
            <p:nvPr/>
          </p:nvSpPr>
          <p:spPr bwMode="auto">
            <a:xfrm>
              <a:off x="3243" y="2610"/>
              <a:ext cx="41" cy="79"/>
            </a:xfrm>
            <a:custGeom>
              <a:avLst/>
              <a:gdLst>
                <a:gd name="T0" fmla="*/ 26 w 41"/>
                <a:gd name="T1" fmla="*/ 0 h 79"/>
                <a:gd name="T2" fmla="*/ 0 w 41"/>
                <a:gd name="T3" fmla="*/ 74 h 79"/>
                <a:gd name="T4" fmla="*/ 14 w 41"/>
                <a:gd name="T5" fmla="*/ 79 h 79"/>
                <a:gd name="T6" fmla="*/ 41 w 41"/>
                <a:gd name="T7" fmla="*/ 6 h 79"/>
                <a:gd name="T8" fmla="*/ 26 w 41"/>
                <a:gd name="T9" fmla="*/ 0 h 79"/>
                <a:gd name="T10" fmla="*/ 26 w 41"/>
                <a:gd name="T11" fmla="*/ 0 h 79"/>
                <a:gd name="T12" fmla="*/ 26 w 41"/>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1" h="79">
                  <a:moveTo>
                    <a:pt x="26" y="0"/>
                  </a:moveTo>
                  <a:lnTo>
                    <a:pt x="0" y="74"/>
                  </a:lnTo>
                  <a:lnTo>
                    <a:pt x="14" y="79"/>
                  </a:lnTo>
                  <a:lnTo>
                    <a:pt x="41" y="6"/>
                  </a:lnTo>
                  <a:lnTo>
                    <a:pt x="26" y="0"/>
                  </a:lnTo>
                  <a:lnTo>
                    <a:pt x="26" y="0"/>
                  </a:lnTo>
                  <a:lnTo>
                    <a:pt x="26"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67" name="Freeform 30"/>
            <p:cNvSpPr>
              <a:spLocks/>
            </p:cNvSpPr>
            <p:nvPr/>
          </p:nvSpPr>
          <p:spPr bwMode="auto">
            <a:xfrm>
              <a:off x="3284" y="2626"/>
              <a:ext cx="48" cy="79"/>
            </a:xfrm>
            <a:custGeom>
              <a:avLst/>
              <a:gdLst>
                <a:gd name="T0" fmla="*/ 31 w 48"/>
                <a:gd name="T1" fmla="*/ 0 h 79"/>
                <a:gd name="T2" fmla="*/ 0 w 48"/>
                <a:gd name="T3" fmla="*/ 74 h 79"/>
                <a:gd name="T4" fmla="*/ 14 w 48"/>
                <a:gd name="T5" fmla="*/ 79 h 79"/>
                <a:gd name="T6" fmla="*/ 48 w 48"/>
                <a:gd name="T7" fmla="*/ 9 h 79"/>
                <a:gd name="T8" fmla="*/ 31 w 48"/>
                <a:gd name="T9" fmla="*/ 0 h 79"/>
                <a:gd name="T10" fmla="*/ 31 w 48"/>
                <a:gd name="T11" fmla="*/ 0 h 79"/>
                <a:gd name="T12" fmla="*/ 31 w 48"/>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8" h="79">
                  <a:moveTo>
                    <a:pt x="31" y="0"/>
                  </a:moveTo>
                  <a:lnTo>
                    <a:pt x="0" y="74"/>
                  </a:lnTo>
                  <a:lnTo>
                    <a:pt x="14" y="79"/>
                  </a:lnTo>
                  <a:lnTo>
                    <a:pt x="48" y="9"/>
                  </a:lnTo>
                  <a:lnTo>
                    <a:pt x="31" y="0"/>
                  </a:lnTo>
                  <a:lnTo>
                    <a:pt x="31" y="0"/>
                  </a:lnTo>
                  <a:lnTo>
                    <a:pt x="31"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68" name="Freeform 31"/>
            <p:cNvSpPr>
              <a:spLocks/>
            </p:cNvSpPr>
            <p:nvPr/>
          </p:nvSpPr>
          <p:spPr bwMode="auto">
            <a:xfrm>
              <a:off x="3324" y="2648"/>
              <a:ext cx="51" cy="76"/>
            </a:xfrm>
            <a:custGeom>
              <a:avLst/>
              <a:gdLst>
                <a:gd name="T0" fmla="*/ 35 w 51"/>
                <a:gd name="T1" fmla="*/ 0 h 76"/>
                <a:gd name="T2" fmla="*/ 0 w 51"/>
                <a:gd name="T3" fmla="*/ 70 h 76"/>
                <a:gd name="T4" fmla="*/ 16 w 51"/>
                <a:gd name="T5" fmla="*/ 76 h 76"/>
                <a:gd name="T6" fmla="*/ 51 w 51"/>
                <a:gd name="T7" fmla="*/ 6 h 76"/>
                <a:gd name="T8" fmla="*/ 35 w 51"/>
                <a:gd name="T9" fmla="*/ 0 h 76"/>
                <a:gd name="T10" fmla="*/ 35 w 51"/>
                <a:gd name="T11" fmla="*/ 0 h 76"/>
                <a:gd name="T12" fmla="*/ 35 w 51"/>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51" h="76">
                  <a:moveTo>
                    <a:pt x="35" y="0"/>
                  </a:moveTo>
                  <a:lnTo>
                    <a:pt x="0" y="70"/>
                  </a:lnTo>
                  <a:lnTo>
                    <a:pt x="16" y="76"/>
                  </a:lnTo>
                  <a:lnTo>
                    <a:pt x="51" y="6"/>
                  </a:lnTo>
                  <a:lnTo>
                    <a:pt x="35" y="0"/>
                  </a:lnTo>
                  <a:lnTo>
                    <a:pt x="35" y="0"/>
                  </a:lnTo>
                  <a:lnTo>
                    <a:pt x="35"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69" name="Freeform 32"/>
            <p:cNvSpPr>
              <a:spLocks/>
            </p:cNvSpPr>
            <p:nvPr/>
          </p:nvSpPr>
          <p:spPr bwMode="auto">
            <a:xfrm>
              <a:off x="3402" y="2694"/>
              <a:ext cx="57" cy="73"/>
            </a:xfrm>
            <a:custGeom>
              <a:avLst/>
              <a:gdLst>
                <a:gd name="T0" fmla="*/ 43 w 57"/>
                <a:gd name="T1" fmla="*/ 0 h 73"/>
                <a:gd name="T2" fmla="*/ 0 w 57"/>
                <a:gd name="T3" fmla="*/ 65 h 73"/>
                <a:gd name="T4" fmla="*/ 15 w 57"/>
                <a:gd name="T5" fmla="*/ 73 h 73"/>
                <a:gd name="T6" fmla="*/ 57 w 57"/>
                <a:gd name="T7" fmla="*/ 8 h 73"/>
                <a:gd name="T8" fmla="*/ 43 w 57"/>
                <a:gd name="T9" fmla="*/ 0 h 73"/>
                <a:gd name="T10" fmla="*/ 43 w 57"/>
                <a:gd name="T11" fmla="*/ 0 h 73"/>
                <a:gd name="T12" fmla="*/ 43 w 57"/>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57" h="73">
                  <a:moveTo>
                    <a:pt x="43" y="0"/>
                  </a:moveTo>
                  <a:lnTo>
                    <a:pt x="0" y="65"/>
                  </a:lnTo>
                  <a:lnTo>
                    <a:pt x="15" y="73"/>
                  </a:lnTo>
                  <a:lnTo>
                    <a:pt x="57" y="8"/>
                  </a:lnTo>
                  <a:lnTo>
                    <a:pt x="43" y="0"/>
                  </a:lnTo>
                  <a:lnTo>
                    <a:pt x="43" y="0"/>
                  </a:lnTo>
                  <a:lnTo>
                    <a:pt x="43"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70" name="Freeform 33"/>
            <p:cNvSpPr>
              <a:spLocks/>
            </p:cNvSpPr>
            <p:nvPr/>
          </p:nvSpPr>
          <p:spPr bwMode="auto">
            <a:xfrm>
              <a:off x="3441" y="2720"/>
              <a:ext cx="58" cy="74"/>
            </a:xfrm>
            <a:custGeom>
              <a:avLst/>
              <a:gdLst>
                <a:gd name="T0" fmla="*/ 43 w 58"/>
                <a:gd name="T1" fmla="*/ 0 h 74"/>
                <a:gd name="T2" fmla="*/ 0 w 58"/>
                <a:gd name="T3" fmla="*/ 64 h 74"/>
                <a:gd name="T4" fmla="*/ 12 w 58"/>
                <a:gd name="T5" fmla="*/ 74 h 74"/>
                <a:gd name="T6" fmla="*/ 58 w 58"/>
                <a:gd name="T7" fmla="*/ 9 h 74"/>
                <a:gd name="T8" fmla="*/ 43 w 58"/>
                <a:gd name="T9" fmla="*/ 0 h 74"/>
                <a:gd name="T10" fmla="*/ 43 w 58"/>
                <a:gd name="T11" fmla="*/ 0 h 74"/>
                <a:gd name="T12" fmla="*/ 43 w 5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58" h="74">
                  <a:moveTo>
                    <a:pt x="43" y="0"/>
                  </a:moveTo>
                  <a:lnTo>
                    <a:pt x="0" y="64"/>
                  </a:lnTo>
                  <a:lnTo>
                    <a:pt x="12" y="74"/>
                  </a:lnTo>
                  <a:lnTo>
                    <a:pt x="58" y="9"/>
                  </a:lnTo>
                  <a:lnTo>
                    <a:pt x="43" y="0"/>
                  </a:lnTo>
                  <a:lnTo>
                    <a:pt x="43" y="0"/>
                  </a:lnTo>
                  <a:lnTo>
                    <a:pt x="43"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4"/>
            <p:cNvSpPr>
              <a:spLocks/>
            </p:cNvSpPr>
            <p:nvPr/>
          </p:nvSpPr>
          <p:spPr bwMode="auto">
            <a:xfrm>
              <a:off x="3477" y="2746"/>
              <a:ext cx="61" cy="73"/>
            </a:xfrm>
            <a:custGeom>
              <a:avLst/>
              <a:gdLst>
                <a:gd name="T0" fmla="*/ 49 w 61"/>
                <a:gd name="T1" fmla="*/ 0 h 73"/>
                <a:gd name="T2" fmla="*/ 0 w 61"/>
                <a:gd name="T3" fmla="*/ 61 h 73"/>
                <a:gd name="T4" fmla="*/ 14 w 61"/>
                <a:gd name="T5" fmla="*/ 73 h 73"/>
                <a:gd name="T6" fmla="*/ 61 w 61"/>
                <a:gd name="T7" fmla="*/ 9 h 73"/>
                <a:gd name="T8" fmla="*/ 49 w 61"/>
                <a:gd name="T9" fmla="*/ 0 h 73"/>
                <a:gd name="T10" fmla="*/ 49 w 61"/>
                <a:gd name="T11" fmla="*/ 0 h 73"/>
                <a:gd name="T12" fmla="*/ 49 w 61"/>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61" h="73">
                  <a:moveTo>
                    <a:pt x="49" y="0"/>
                  </a:moveTo>
                  <a:lnTo>
                    <a:pt x="0" y="61"/>
                  </a:lnTo>
                  <a:lnTo>
                    <a:pt x="14" y="73"/>
                  </a:lnTo>
                  <a:lnTo>
                    <a:pt x="61" y="9"/>
                  </a:lnTo>
                  <a:lnTo>
                    <a:pt x="49" y="0"/>
                  </a:lnTo>
                  <a:lnTo>
                    <a:pt x="49" y="0"/>
                  </a:lnTo>
                  <a:lnTo>
                    <a:pt x="49"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5"/>
            <p:cNvSpPr>
              <a:spLocks/>
            </p:cNvSpPr>
            <p:nvPr/>
          </p:nvSpPr>
          <p:spPr bwMode="auto">
            <a:xfrm>
              <a:off x="3512" y="2776"/>
              <a:ext cx="64" cy="71"/>
            </a:xfrm>
            <a:custGeom>
              <a:avLst/>
              <a:gdLst>
                <a:gd name="T0" fmla="*/ 52 w 64"/>
                <a:gd name="T1" fmla="*/ 0 h 71"/>
                <a:gd name="T2" fmla="*/ 0 w 64"/>
                <a:gd name="T3" fmla="*/ 59 h 71"/>
                <a:gd name="T4" fmla="*/ 14 w 64"/>
                <a:gd name="T5" fmla="*/ 71 h 71"/>
                <a:gd name="T6" fmla="*/ 64 w 64"/>
                <a:gd name="T7" fmla="*/ 10 h 71"/>
                <a:gd name="T8" fmla="*/ 52 w 64"/>
                <a:gd name="T9" fmla="*/ 0 h 71"/>
                <a:gd name="T10" fmla="*/ 52 w 64"/>
                <a:gd name="T11" fmla="*/ 0 h 71"/>
                <a:gd name="T12" fmla="*/ 52 w 64"/>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64" h="71">
                  <a:moveTo>
                    <a:pt x="52" y="0"/>
                  </a:moveTo>
                  <a:lnTo>
                    <a:pt x="0" y="59"/>
                  </a:lnTo>
                  <a:lnTo>
                    <a:pt x="14" y="71"/>
                  </a:lnTo>
                  <a:lnTo>
                    <a:pt x="64" y="10"/>
                  </a:lnTo>
                  <a:lnTo>
                    <a:pt x="52" y="0"/>
                  </a:lnTo>
                  <a:lnTo>
                    <a:pt x="52" y="0"/>
                  </a:lnTo>
                  <a:lnTo>
                    <a:pt x="52"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36"/>
            <p:cNvSpPr>
              <a:spLocks/>
            </p:cNvSpPr>
            <p:nvPr/>
          </p:nvSpPr>
          <p:spPr bwMode="auto">
            <a:xfrm>
              <a:off x="3530" y="2802"/>
              <a:ext cx="87" cy="91"/>
            </a:xfrm>
            <a:custGeom>
              <a:avLst/>
              <a:gdLst>
                <a:gd name="T0" fmla="*/ 75 w 87"/>
                <a:gd name="T1" fmla="*/ 0 h 91"/>
                <a:gd name="T2" fmla="*/ 0 w 87"/>
                <a:gd name="T3" fmla="*/ 81 h 91"/>
                <a:gd name="T4" fmla="*/ 12 w 87"/>
                <a:gd name="T5" fmla="*/ 91 h 91"/>
                <a:gd name="T6" fmla="*/ 87 w 87"/>
                <a:gd name="T7" fmla="*/ 10 h 91"/>
                <a:gd name="T8" fmla="*/ 75 w 87"/>
                <a:gd name="T9" fmla="*/ 0 h 91"/>
                <a:gd name="T10" fmla="*/ 75 w 87"/>
                <a:gd name="T11" fmla="*/ 0 h 91"/>
                <a:gd name="T12" fmla="*/ 75 w 87"/>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87" h="91">
                  <a:moveTo>
                    <a:pt x="75" y="0"/>
                  </a:moveTo>
                  <a:lnTo>
                    <a:pt x="0" y="81"/>
                  </a:lnTo>
                  <a:lnTo>
                    <a:pt x="12" y="91"/>
                  </a:lnTo>
                  <a:lnTo>
                    <a:pt x="87" y="10"/>
                  </a:lnTo>
                  <a:lnTo>
                    <a:pt x="75" y="0"/>
                  </a:lnTo>
                  <a:lnTo>
                    <a:pt x="75" y="0"/>
                  </a:lnTo>
                  <a:lnTo>
                    <a:pt x="7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38"/>
            <p:cNvSpPr>
              <a:spLocks/>
            </p:cNvSpPr>
            <p:nvPr/>
          </p:nvSpPr>
          <p:spPr bwMode="auto">
            <a:xfrm>
              <a:off x="2836" y="2778"/>
              <a:ext cx="491" cy="686"/>
            </a:xfrm>
            <a:custGeom>
              <a:avLst/>
              <a:gdLst>
                <a:gd name="T0" fmla="*/ 501 w 501"/>
                <a:gd name="T1" fmla="*/ 7 h 699"/>
                <a:gd name="T2" fmla="*/ 487 w 501"/>
                <a:gd name="T3" fmla="*/ 0 h 699"/>
                <a:gd name="T4" fmla="*/ 176 w 501"/>
                <a:gd name="T5" fmla="*/ 419 h 699"/>
                <a:gd name="T6" fmla="*/ 100 w 501"/>
                <a:gd name="T7" fmla="*/ 521 h 699"/>
                <a:gd name="T8" fmla="*/ 91 w 501"/>
                <a:gd name="T9" fmla="*/ 521 h 699"/>
                <a:gd name="T10" fmla="*/ 0 w 501"/>
                <a:gd name="T11" fmla="*/ 609 h 699"/>
                <a:gd name="T12" fmla="*/ 91 w 501"/>
                <a:gd name="T13" fmla="*/ 699 h 699"/>
                <a:gd name="T14" fmla="*/ 178 w 501"/>
                <a:gd name="T15" fmla="*/ 609 h 699"/>
                <a:gd name="T16" fmla="*/ 157 w 501"/>
                <a:gd name="T17" fmla="*/ 552 h 699"/>
                <a:gd name="T18" fmla="*/ 231 w 501"/>
                <a:gd name="T19" fmla="*/ 436 h 699"/>
                <a:gd name="T20" fmla="*/ 501 w 501"/>
                <a:gd name="T21" fmla="*/ 7 h 699"/>
                <a:gd name="T22" fmla="*/ 501 w 501"/>
                <a:gd name="T23" fmla="*/ 7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699">
                  <a:moveTo>
                    <a:pt x="501" y="7"/>
                  </a:moveTo>
                  <a:cubicBezTo>
                    <a:pt x="497" y="5"/>
                    <a:pt x="492" y="2"/>
                    <a:pt x="487" y="0"/>
                  </a:cubicBezTo>
                  <a:cubicBezTo>
                    <a:pt x="176" y="419"/>
                    <a:pt x="176" y="419"/>
                    <a:pt x="176" y="419"/>
                  </a:cubicBezTo>
                  <a:cubicBezTo>
                    <a:pt x="100" y="521"/>
                    <a:pt x="100" y="521"/>
                    <a:pt x="100" y="521"/>
                  </a:cubicBezTo>
                  <a:cubicBezTo>
                    <a:pt x="98" y="521"/>
                    <a:pt x="93" y="521"/>
                    <a:pt x="91" y="521"/>
                  </a:cubicBezTo>
                  <a:cubicBezTo>
                    <a:pt x="41" y="521"/>
                    <a:pt x="0" y="562"/>
                    <a:pt x="0" y="609"/>
                  </a:cubicBezTo>
                  <a:cubicBezTo>
                    <a:pt x="0" y="659"/>
                    <a:pt x="41" y="699"/>
                    <a:pt x="91" y="699"/>
                  </a:cubicBezTo>
                  <a:cubicBezTo>
                    <a:pt x="138" y="699"/>
                    <a:pt x="178" y="659"/>
                    <a:pt x="178" y="609"/>
                  </a:cubicBezTo>
                  <a:cubicBezTo>
                    <a:pt x="178" y="588"/>
                    <a:pt x="171" y="566"/>
                    <a:pt x="157" y="552"/>
                  </a:cubicBezTo>
                  <a:cubicBezTo>
                    <a:pt x="231" y="436"/>
                    <a:pt x="231" y="436"/>
                    <a:pt x="231" y="436"/>
                  </a:cubicBezTo>
                  <a:cubicBezTo>
                    <a:pt x="501" y="7"/>
                    <a:pt x="501" y="7"/>
                    <a:pt x="501" y="7"/>
                  </a:cubicBezTo>
                  <a:cubicBezTo>
                    <a:pt x="501" y="7"/>
                    <a:pt x="501" y="7"/>
                    <a:pt x="501" y="7"/>
                  </a:cubicBezTo>
                  <a:close/>
                </a:path>
              </a:pathLst>
            </a:custGeom>
            <a:solidFill>
              <a:schemeClr val="bg1"/>
            </a:solidFill>
            <a:ln w="25400">
              <a:solidFill>
                <a:schemeClr val="accent2"/>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81" name="Oval 80"/>
          <p:cNvSpPr>
            <a:spLocks noChangeAspect="1"/>
          </p:cNvSpPr>
          <p:nvPr/>
        </p:nvSpPr>
        <p:spPr bwMode="auto">
          <a:xfrm>
            <a:off x="648008" y="1910167"/>
            <a:ext cx="2468880" cy="2468880"/>
          </a:xfrm>
          <a:prstGeom prst="ellipse">
            <a:avLst/>
          </a:prstGeom>
          <a:no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a:lnSpc>
                <a:spcPct val="90000"/>
              </a:lnSpc>
            </a:pPr>
            <a:endParaRPr lang="en-US" sz="28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90" name="Oval 89"/>
          <p:cNvSpPr>
            <a:spLocks noChangeAspect="1"/>
          </p:cNvSpPr>
          <p:nvPr/>
        </p:nvSpPr>
        <p:spPr bwMode="auto">
          <a:xfrm>
            <a:off x="9178755" y="1910167"/>
            <a:ext cx="2468880" cy="2468880"/>
          </a:xfrm>
          <a:prstGeom prst="ellipse">
            <a:avLst/>
          </a:prstGeom>
          <a:no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a:lnSpc>
                <a:spcPct val="90000"/>
              </a:lnSpc>
            </a:pPr>
            <a:endParaRPr lang="en-US" sz="28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96" name="Oval 95"/>
          <p:cNvSpPr>
            <a:spLocks noChangeAspect="1"/>
          </p:cNvSpPr>
          <p:nvPr/>
        </p:nvSpPr>
        <p:spPr bwMode="auto">
          <a:xfrm>
            <a:off x="6354259" y="1910167"/>
            <a:ext cx="2468880" cy="2468880"/>
          </a:xfrm>
          <a:prstGeom prst="ellipse">
            <a:avLst/>
          </a:prstGeom>
          <a:no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a:lnSpc>
                <a:spcPct val="90000"/>
              </a:lnSpc>
            </a:pPr>
            <a:endParaRPr lang="en-US" sz="28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97" name="Oval 96"/>
          <p:cNvSpPr>
            <a:spLocks noChangeAspect="1"/>
          </p:cNvSpPr>
          <p:nvPr/>
        </p:nvSpPr>
        <p:spPr bwMode="auto">
          <a:xfrm>
            <a:off x="3529762" y="1910167"/>
            <a:ext cx="2468880" cy="2468880"/>
          </a:xfrm>
          <a:prstGeom prst="ellipse">
            <a:avLst/>
          </a:prstGeom>
          <a:no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a:lnSpc>
                <a:spcPct val="90000"/>
              </a:lnSpc>
            </a:pPr>
            <a:endParaRPr lang="en-US" sz="28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106" name="Rectangle 105"/>
          <p:cNvSpPr/>
          <p:nvPr/>
        </p:nvSpPr>
        <p:spPr bwMode="auto">
          <a:xfrm>
            <a:off x="592494" y="4496693"/>
            <a:ext cx="2579909" cy="20691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239626" algn="ctr" defTabSz="932114">
              <a:lnSpc>
                <a:spcPct val="90000"/>
              </a:lnSpc>
            </a:pPr>
            <a:r>
              <a:rPr lang="en-US" sz="3600" dirty="0">
                <a:solidFill>
                  <a:schemeClr val="tx1"/>
                </a:solidFill>
                <a:latin typeface="Segoe UI Light"/>
                <a:ea typeface="Segoe UI" pitchFamily="34" charset="0"/>
                <a:cs typeface="Segoe UI" pitchFamily="34" charset="0"/>
              </a:rPr>
              <a:t>Peace of mind </a:t>
            </a:r>
          </a:p>
        </p:txBody>
      </p:sp>
      <p:sp>
        <p:nvSpPr>
          <p:cNvPr id="138" name="Rectangle 137"/>
          <p:cNvSpPr/>
          <p:nvPr/>
        </p:nvSpPr>
        <p:spPr bwMode="auto">
          <a:xfrm>
            <a:off x="3421753" y="4496693"/>
            <a:ext cx="2684899" cy="20691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239626" algn="ctr" defTabSz="932114">
              <a:lnSpc>
                <a:spcPct val="90000"/>
              </a:lnSpc>
            </a:pPr>
            <a:r>
              <a:rPr lang="en-US" sz="3600" dirty="0">
                <a:solidFill>
                  <a:schemeClr val="tx1"/>
                </a:solidFill>
                <a:latin typeface="Segoe UI Light"/>
                <a:ea typeface="Segoe UI" pitchFamily="34" charset="0"/>
                <a:cs typeface="Segoe UI" pitchFamily="34" charset="0"/>
              </a:rPr>
              <a:t>Efficiency</a:t>
            </a:r>
          </a:p>
        </p:txBody>
      </p:sp>
      <p:sp>
        <p:nvSpPr>
          <p:cNvPr id="140" name="Rectangle 139"/>
          <p:cNvSpPr/>
          <p:nvPr/>
        </p:nvSpPr>
        <p:spPr bwMode="auto">
          <a:xfrm>
            <a:off x="6361492" y="4496693"/>
            <a:ext cx="2454414" cy="20691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91440" bIns="146304" numCol="1" spcCol="0" rtlCol="0" fromWordArt="0" anchor="t" anchorCtr="0" forceAA="0" compatLnSpc="1">
            <a:prstTxWarp prst="textNoShape">
              <a:avLst/>
            </a:prstTxWarp>
            <a:noAutofit/>
          </a:bodyPr>
          <a:lstStyle/>
          <a:p>
            <a:pPr marL="239626" algn="ctr" defTabSz="932114">
              <a:lnSpc>
                <a:spcPct val="90000"/>
              </a:lnSpc>
            </a:pPr>
            <a:r>
              <a:rPr lang="en-US" sz="3600" dirty="0">
                <a:solidFill>
                  <a:schemeClr val="tx1"/>
                </a:solidFill>
                <a:latin typeface="Segoe UI Light"/>
                <a:ea typeface="Segoe UI" pitchFamily="34" charset="0"/>
                <a:cs typeface="Segoe UI" pitchFamily="34" charset="0"/>
              </a:rPr>
              <a:t>Speed and scalability</a:t>
            </a:r>
          </a:p>
        </p:txBody>
      </p:sp>
      <p:sp>
        <p:nvSpPr>
          <p:cNvPr id="184" name="Rectangle 183"/>
          <p:cNvSpPr/>
          <p:nvPr/>
        </p:nvSpPr>
        <p:spPr bwMode="auto">
          <a:xfrm>
            <a:off x="9217982" y="4495345"/>
            <a:ext cx="2390427" cy="206478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239626" algn="ctr" defTabSz="932114">
              <a:lnSpc>
                <a:spcPct val="90000"/>
              </a:lnSpc>
            </a:pPr>
            <a:r>
              <a:rPr lang="en-US" sz="3600" dirty="0">
                <a:solidFill>
                  <a:schemeClr val="tx1"/>
                </a:solidFill>
                <a:latin typeface="Segoe UI Light"/>
                <a:ea typeface="Segoe UI" pitchFamily="34" charset="0"/>
                <a:cs typeface="Segoe UI" pitchFamily="34" charset="0"/>
              </a:rPr>
              <a:t>Flexibility </a:t>
            </a:r>
            <a:br>
              <a:rPr lang="en-US" sz="3600" dirty="0">
                <a:solidFill>
                  <a:schemeClr val="tx1"/>
                </a:solidFill>
                <a:latin typeface="Segoe UI Light"/>
                <a:ea typeface="Segoe UI" pitchFamily="34" charset="0"/>
                <a:cs typeface="Segoe UI" pitchFamily="34" charset="0"/>
              </a:rPr>
            </a:br>
            <a:r>
              <a:rPr lang="en-US" sz="3600" dirty="0">
                <a:solidFill>
                  <a:schemeClr val="tx1"/>
                </a:solidFill>
                <a:latin typeface="Segoe UI Light"/>
                <a:ea typeface="Segoe UI" pitchFamily="34" charset="0"/>
                <a:cs typeface="Segoe UI" pitchFamily="34" charset="0"/>
              </a:rPr>
              <a:t>and agility</a:t>
            </a:r>
          </a:p>
        </p:txBody>
      </p:sp>
      <p:sp>
        <p:nvSpPr>
          <p:cNvPr id="186" name="Freeform 7"/>
          <p:cNvSpPr>
            <a:spLocks noEditPoints="1"/>
          </p:cNvSpPr>
          <p:nvPr/>
        </p:nvSpPr>
        <p:spPr bwMode="auto">
          <a:xfrm rot="4923953">
            <a:off x="4462342" y="2224850"/>
            <a:ext cx="1005365" cy="1010107"/>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noFill/>
          <a:ln w="25400">
            <a:solidFill>
              <a:schemeClr val="accent2"/>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87" name="Freeform 8"/>
          <p:cNvSpPr>
            <a:spLocks noEditPoints="1"/>
          </p:cNvSpPr>
          <p:nvPr/>
        </p:nvSpPr>
        <p:spPr bwMode="auto">
          <a:xfrm rot="4923953">
            <a:off x="3927202" y="2779366"/>
            <a:ext cx="462372" cy="464744"/>
          </a:xfrm>
          <a:custGeom>
            <a:avLst/>
            <a:gdLst>
              <a:gd name="T0" fmla="*/ 118 w 122"/>
              <a:gd name="T1" fmla="*/ 74 h 122"/>
              <a:gd name="T2" fmla="*/ 102 w 122"/>
              <a:gd name="T3" fmla="*/ 64 h 122"/>
              <a:gd name="T4" fmla="*/ 102 w 122"/>
              <a:gd name="T5" fmla="*/ 64 h 122"/>
              <a:gd name="T6" fmla="*/ 101 w 122"/>
              <a:gd name="T7" fmla="*/ 54 h 122"/>
              <a:gd name="T8" fmla="*/ 101 w 122"/>
              <a:gd name="T9" fmla="*/ 53 h 122"/>
              <a:gd name="T10" fmla="*/ 116 w 122"/>
              <a:gd name="T11" fmla="*/ 41 h 122"/>
              <a:gd name="T12" fmla="*/ 118 w 122"/>
              <a:gd name="T13" fmla="*/ 34 h 122"/>
              <a:gd name="T14" fmla="*/ 111 w 122"/>
              <a:gd name="T15" fmla="*/ 30 h 122"/>
              <a:gd name="T16" fmla="*/ 92 w 122"/>
              <a:gd name="T17" fmla="*/ 34 h 122"/>
              <a:gd name="T18" fmla="*/ 92 w 122"/>
              <a:gd name="T19" fmla="*/ 35 h 122"/>
              <a:gd name="T20" fmla="*/ 84 w 122"/>
              <a:gd name="T21" fmla="*/ 28 h 122"/>
              <a:gd name="T22" fmla="*/ 84 w 122"/>
              <a:gd name="T23" fmla="*/ 27 h 122"/>
              <a:gd name="T24" fmla="*/ 86 w 122"/>
              <a:gd name="T25" fmla="*/ 8 h 122"/>
              <a:gd name="T26" fmla="*/ 82 w 122"/>
              <a:gd name="T27" fmla="*/ 1 h 122"/>
              <a:gd name="T28" fmla="*/ 74 w 122"/>
              <a:gd name="T29" fmla="*/ 4 h 122"/>
              <a:gd name="T30" fmla="*/ 64 w 122"/>
              <a:gd name="T31" fmla="*/ 20 h 122"/>
              <a:gd name="T32" fmla="*/ 64 w 122"/>
              <a:gd name="T33" fmla="*/ 21 h 122"/>
              <a:gd name="T34" fmla="*/ 53 w 122"/>
              <a:gd name="T35" fmla="*/ 21 h 122"/>
              <a:gd name="T36" fmla="*/ 53 w 122"/>
              <a:gd name="T37" fmla="*/ 21 h 122"/>
              <a:gd name="T38" fmla="*/ 41 w 122"/>
              <a:gd name="T39" fmla="*/ 6 h 122"/>
              <a:gd name="T40" fmla="*/ 33 w 122"/>
              <a:gd name="T41" fmla="*/ 4 h 122"/>
              <a:gd name="T42" fmla="*/ 30 w 122"/>
              <a:gd name="T43" fmla="*/ 12 h 122"/>
              <a:gd name="T44" fmla="*/ 34 w 122"/>
              <a:gd name="T45" fmla="*/ 30 h 122"/>
              <a:gd name="T46" fmla="*/ 34 w 122"/>
              <a:gd name="T47" fmla="*/ 30 h 122"/>
              <a:gd name="T48" fmla="*/ 27 w 122"/>
              <a:gd name="T49" fmla="*/ 38 h 122"/>
              <a:gd name="T50" fmla="*/ 27 w 122"/>
              <a:gd name="T51" fmla="*/ 38 h 122"/>
              <a:gd name="T52" fmla="*/ 8 w 122"/>
              <a:gd name="T53" fmla="*/ 36 h 122"/>
              <a:gd name="T54" fmla="*/ 1 w 122"/>
              <a:gd name="T55" fmla="*/ 40 h 122"/>
              <a:gd name="T56" fmla="*/ 4 w 122"/>
              <a:gd name="T57" fmla="*/ 48 h 122"/>
              <a:gd name="T58" fmla="*/ 20 w 122"/>
              <a:gd name="T59" fmla="*/ 58 h 122"/>
              <a:gd name="T60" fmla="*/ 21 w 122"/>
              <a:gd name="T61" fmla="*/ 69 h 122"/>
              <a:gd name="T62" fmla="*/ 6 w 122"/>
              <a:gd name="T63" fmla="*/ 81 h 122"/>
              <a:gd name="T64" fmla="*/ 4 w 122"/>
              <a:gd name="T65" fmla="*/ 89 h 122"/>
              <a:gd name="T66" fmla="*/ 11 w 122"/>
              <a:gd name="T67" fmla="*/ 92 h 122"/>
              <a:gd name="T68" fmla="*/ 30 w 122"/>
              <a:gd name="T69" fmla="*/ 88 h 122"/>
              <a:gd name="T70" fmla="*/ 38 w 122"/>
              <a:gd name="T71" fmla="*/ 96 h 122"/>
              <a:gd name="T72" fmla="*/ 36 w 122"/>
              <a:gd name="T73" fmla="*/ 114 h 122"/>
              <a:gd name="T74" fmla="*/ 40 w 122"/>
              <a:gd name="T75" fmla="*/ 121 h 122"/>
              <a:gd name="T76" fmla="*/ 48 w 122"/>
              <a:gd name="T77" fmla="*/ 118 h 122"/>
              <a:gd name="T78" fmla="*/ 58 w 122"/>
              <a:gd name="T79" fmla="*/ 102 h 122"/>
              <a:gd name="T80" fmla="*/ 69 w 122"/>
              <a:gd name="T81" fmla="*/ 102 h 122"/>
              <a:gd name="T82" fmla="*/ 81 w 122"/>
              <a:gd name="T83" fmla="*/ 116 h 122"/>
              <a:gd name="T84" fmla="*/ 89 w 122"/>
              <a:gd name="T85" fmla="*/ 118 h 122"/>
              <a:gd name="T86" fmla="*/ 92 w 122"/>
              <a:gd name="T87" fmla="*/ 111 h 122"/>
              <a:gd name="T88" fmla="*/ 88 w 122"/>
              <a:gd name="T89" fmla="*/ 92 h 122"/>
              <a:gd name="T90" fmla="*/ 95 w 122"/>
              <a:gd name="T91" fmla="*/ 84 h 122"/>
              <a:gd name="T92" fmla="*/ 114 w 122"/>
              <a:gd name="T93" fmla="*/ 86 h 122"/>
              <a:gd name="T94" fmla="*/ 121 w 122"/>
              <a:gd name="T95" fmla="*/ 82 h 122"/>
              <a:gd name="T96" fmla="*/ 118 w 122"/>
              <a:gd name="T97" fmla="*/ 74 h 122"/>
              <a:gd name="T98" fmla="*/ 52 w 122"/>
              <a:gd name="T99" fmla="*/ 86 h 122"/>
              <a:gd name="T100" fmla="*/ 36 w 122"/>
              <a:gd name="T101" fmla="*/ 53 h 122"/>
              <a:gd name="T102" fmla="*/ 69 w 122"/>
              <a:gd name="T103" fmla="*/ 37 h 122"/>
              <a:gd name="T104" fmla="*/ 86 w 122"/>
              <a:gd name="T105" fmla="*/ 70 h 122"/>
              <a:gd name="T106" fmla="*/ 52 w 122"/>
              <a:gd name="T10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 h="122">
                <a:moveTo>
                  <a:pt x="118" y="74"/>
                </a:moveTo>
                <a:cubicBezTo>
                  <a:pt x="102" y="64"/>
                  <a:pt x="102" y="64"/>
                  <a:pt x="102" y="64"/>
                </a:cubicBezTo>
                <a:cubicBezTo>
                  <a:pt x="102" y="64"/>
                  <a:pt x="102" y="64"/>
                  <a:pt x="102" y="64"/>
                </a:cubicBezTo>
                <a:cubicBezTo>
                  <a:pt x="102" y="61"/>
                  <a:pt x="102" y="57"/>
                  <a:pt x="101" y="54"/>
                </a:cubicBezTo>
                <a:cubicBezTo>
                  <a:pt x="101" y="53"/>
                  <a:pt x="101" y="53"/>
                  <a:pt x="101" y="53"/>
                </a:cubicBezTo>
                <a:cubicBezTo>
                  <a:pt x="116" y="41"/>
                  <a:pt x="116" y="41"/>
                  <a:pt x="116" y="41"/>
                </a:cubicBezTo>
                <a:cubicBezTo>
                  <a:pt x="118" y="40"/>
                  <a:pt x="119" y="36"/>
                  <a:pt x="118" y="34"/>
                </a:cubicBezTo>
                <a:cubicBezTo>
                  <a:pt x="117" y="31"/>
                  <a:pt x="113" y="29"/>
                  <a:pt x="111" y="30"/>
                </a:cubicBezTo>
                <a:cubicBezTo>
                  <a:pt x="92" y="34"/>
                  <a:pt x="92" y="34"/>
                  <a:pt x="92" y="34"/>
                </a:cubicBezTo>
                <a:cubicBezTo>
                  <a:pt x="92" y="34"/>
                  <a:pt x="92" y="35"/>
                  <a:pt x="92" y="35"/>
                </a:cubicBezTo>
                <a:cubicBezTo>
                  <a:pt x="89" y="32"/>
                  <a:pt x="87" y="30"/>
                  <a:pt x="84" y="28"/>
                </a:cubicBezTo>
                <a:cubicBezTo>
                  <a:pt x="84" y="28"/>
                  <a:pt x="84" y="27"/>
                  <a:pt x="84" y="27"/>
                </a:cubicBezTo>
                <a:cubicBezTo>
                  <a:pt x="86" y="8"/>
                  <a:pt x="86" y="8"/>
                  <a:pt x="86" y="8"/>
                </a:cubicBezTo>
                <a:cubicBezTo>
                  <a:pt x="86" y="5"/>
                  <a:pt x="84" y="2"/>
                  <a:pt x="82" y="1"/>
                </a:cubicBezTo>
                <a:cubicBezTo>
                  <a:pt x="79" y="0"/>
                  <a:pt x="76" y="2"/>
                  <a:pt x="74" y="4"/>
                </a:cubicBezTo>
                <a:cubicBezTo>
                  <a:pt x="64" y="20"/>
                  <a:pt x="64" y="20"/>
                  <a:pt x="64" y="20"/>
                </a:cubicBezTo>
                <a:cubicBezTo>
                  <a:pt x="64" y="21"/>
                  <a:pt x="64" y="21"/>
                  <a:pt x="64" y="21"/>
                </a:cubicBezTo>
                <a:cubicBezTo>
                  <a:pt x="60" y="21"/>
                  <a:pt x="57" y="21"/>
                  <a:pt x="53" y="21"/>
                </a:cubicBezTo>
                <a:cubicBezTo>
                  <a:pt x="53" y="21"/>
                  <a:pt x="53" y="21"/>
                  <a:pt x="53" y="21"/>
                </a:cubicBezTo>
                <a:cubicBezTo>
                  <a:pt x="41" y="6"/>
                  <a:pt x="41" y="6"/>
                  <a:pt x="41" y="6"/>
                </a:cubicBezTo>
                <a:cubicBezTo>
                  <a:pt x="40" y="4"/>
                  <a:pt x="36" y="3"/>
                  <a:pt x="33" y="4"/>
                </a:cubicBezTo>
                <a:cubicBezTo>
                  <a:pt x="31" y="6"/>
                  <a:pt x="29" y="9"/>
                  <a:pt x="30" y="12"/>
                </a:cubicBezTo>
                <a:cubicBezTo>
                  <a:pt x="34" y="30"/>
                  <a:pt x="34" y="30"/>
                  <a:pt x="34" y="30"/>
                </a:cubicBezTo>
                <a:cubicBezTo>
                  <a:pt x="34" y="30"/>
                  <a:pt x="34" y="30"/>
                  <a:pt x="34" y="30"/>
                </a:cubicBezTo>
                <a:cubicBezTo>
                  <a:pt x="32" y="33"/>
                  <a:pt x="29" y="35"/>
                  <a:pt x="27" y="38"/>
                </a:cubicBezTo>
                <a:cubicBezTo>
                  <a:pt x="27" y="38"/>
                  <a:pt x="27" y="38"/>
                  <a:pt x="27" y="38"/>
                </a:cubicBezTo>
                <a:cubicBezTo>
                  <a:pt x="8" y="36"/>
                  <a:pt x="8" y="36"/>
                  <a:pt x="8" y="36"/>
                </a:cubicBezTo>
                <a:cubicBezTo>
                  <a:pt x="5" y="36"/>
                  <a:pt x="2" y="38"/>
                  <a:pt x="1" y="40"/>
                </a:cubicBezTo>
                <a:cubicBezTo>
                  <a:pt x="0" y="43"/>
                  <a:pt x="2" y="47"/>
                  <a:pt x="4" y="48"/>
                </a:cubicBezTo>
                <a:cubicBezTo>
                  <a:pt x="20" y="58"/>
                  <a:pt x="20" y="58"/>
                  <a:pt x="20" y="58"/>
                </a:cubicBezTo>
                <a:cubicBezTo>
                  <a:pt x="20" y="62"/>
                  <a:pt x="20" y="66"/>
                  <a:pt x="21" y="69"/>
                </a:cubicBezTo>
                <a:cubicBezTo>
                  <a:pt x="6" y="81"/>
                  <a:pt x="6" y="81"/>
                  <a:pt x="6" y="81"/>
                </a:cubicBezTo>
                <a:cubicBezTo>
                  <a:pt x="4" y="83"/>
                  <a:pt x="3" y="86"/>
                  <a:pt x="4" y="89"/>
                </a:cubicBezTo>
                <a:cubicBezTo>
                  <a:pt x="5" y="91"/>
                  <a:pt x="9" y="93"/>
                  <a:pt x="11" y="92"/>
                </a:cubicBezTo>
                <a:cubicBezTo>
                  <a:pt x="30" y="88"/>
                  <a:pt x="30" y="88"/>
                  <a:pt x="30" y="88"/>
                </a:cubicBezTo>
                <a:cubicBezTo>
                  <a:pt x="32" y="91"/>
                  <a:pt x="35" y="93"/>
                  <a:pt x="38" y="96"/>
                </a:cubicBezTo>
                <a:cubicBezTo>
                  <a:pt x="36" y="114"/>
                  <a:pt x="36" y="114"/>
                  <a:pt x="36" y="114"/>
                </a:cubicBezTo>
                <a:cubicBezTo>
                  <a:pt x="36" y="117"/>
                  <a:pt x="38" y="120"/>
                  <a:pt x="40" y="121"/>
                </a:cubicBezTo>
                <a:cubicBezTo>
                  <a:pt x="43" y="122"/>
                  <a:pt x="46" y="121"/>
                  <a:pt x="48" y="118"/>
                </a:cubicBezTo>
                <a:cubicBezTo>
                  <a:pt x="58" y="102"/>
                  <a:pt x="58" y="102"/>
                  <a:pt x="58" y="102"/>
                </a:cubicBezTo>
                <a:cubicBezTo>
                  <a:pt x="62" y="103"/>
                  <a:pt x="65" y="102"/>
                  <a:pt x="69" y="102"/>
                </a:cubicBezTo>
                <a:cubicBezTo>
                  <a:pt x="81" y="116"/>
                  <a:pt x="81" y="116"/>
                  <a:pt x="81" y="116"/>
                </a:cubicBezTo>
                <a:cubicBezTo>
                  <a:pt x="83" y="118"/>
                  <a:pt x="86" y="119"/>
                  <a:pt x="89" y="118"/>
                </a:cubicBezTo>
                <a:cubicBezTo>
                  <a:pt x="91" y="117"/>
                  <a:pt x="93" y="113"/>
                  <a:pt x="92" y="111"/>
                </a:cubicBezTo>
                <a:cubicBezTo>
                  <a:pt x="88" y="92"/>
                  <a:pt x="88" y="92"/>
                  <a:pt x="88" y="92"/>
                </a:cubicBezTo>
                <a:cubicBezTo>
                  <a:pt x="91" y="90"/>
                  <a:pt x="93" y="87"/>
                  <a:pt x="95" y="84"/>
                </a:cubicBezTo>
                <a:cubicBezTo>
                  <a:pt x="114" y="86"/>
                  <a:pt x="114" y="86"/>
                  <a:pt x="114" y="86"/>
                </a:cubicBezTo>
                <a:cubicBezTo>
                  <a:pt x="117" y="86"/>
                  <a:pt x="120" y="85"/>
                  <a:pt x="121" y="82"/>
                </a:cubicBezTo>
                <a:cubicBezTo>
                  <a:pt x="122" y="79"/>
                  <a:pt x="120" y="76"/>
                  <a:pt x="118" y="74"/>
                </a:cubicBezTo>
                <a:close/>
                <a:moveTo>
                  <a:pt x="52" y="86"/>
                </a:moveTo>
                <a:cubicBezTo>
                  <a:pt x="39" y="82"/>
                  <a:pt x="31" y="67"/>
                  <a:pt x="36" y="53"/>
                </a:cubicBezTo>
                <a:cubicBezTo>
                  <a:pt x="41" y="39"/>
                  <a:pt x="56" y="32"/>
                  <a:pt x="69" y="37"/>
                </a:cubicBezTo>
                <a:cubicBezTo>
                  <a:pt x="83" y="41"/>
                  <a:pt x="90" y="56"/>
                  <a:pt x="86" y="70"/>
                </a:cubicBezTo>
                <a:cubicBezTo>
                  <a:pt x="81" y="84"/>
                  <a:pt x="66" y="91"/>
                  <a:pt x="52" y="86"/>
                </a:cubicBezTo>
                <a:close/>
              </a:path>
            </a:pathLst>
          </a:custGeom>
          <a:noFill/>
          <a:ln w="25400">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nvGrpSpPr>
          <p:cNvPr id="188" name="Group 187"/>
          <p:cNvGrpSpPr/>
          <p:nvPr/>
        </p:nvGrpSpPr>
        <p:grpSpPr>
          <a:xfrm rot="4923953">
            <a:off x="4182911" y="3297939"/>
            <a:ext cx="754022" cy="765642"/>
            <a:chOff x="7596060" y="2683295"/>
            <a:chExt cx="754022" cy="765642"/>
          </a:xfrm>
        </p:grpSpPr>
        <p:sp>
          <p:nvSpPr>
            <p:cNvPr id="189" name="Freeform 188"/>
            <p:cNvSpPr>
              <a:spLocks/>
            </p:cNvSpPr>
            <p:nvPr/>
          </p:nvSpPr>
          <p:spPr bwMode="auto">
            <a:xfrm rot="10800000">
              <a:off x="7596060" y="2683295"/>
              <a:ext cx="754022" cy="765642"/>
            </a:xfrm>
            <a:custGeom>
              <a:avLst/>
              <a:gdLst>
                <a:gd name="connsiteX0" fmla="*/ 372934 w 754022"/>
                <a:gd name="connsiteY0" fmla="*/ 593009 h 765642"/>
                <a:gd name="connsiteX1" fmla="*/ 590541 w 754022"/>
                <a:gd name="connsiteY1" fmla="*/ 375402 h 765642"/>
                <a:gd name="connsiteX2" fmla="*/ 372934 w 754022"/>
                <a:gd name="connsiteY2" fmla="*/ 157795 h 765642"/>
                <a:gd name="connsiteX3" fmla="*/ 155327 w 754022"/>
                <a:gd name="connsiteY3" fmla="*/ 375402 h 765642"/>
                <a:gd name="connsiteX4" fmla="*/ 372934 w 754022"/>
                <a:gd name="connsiteY4" fmla="*/ 593009 h 765642"/>
                <a:gd name="connsiteX5" fmla="*/ 411225 w 754022"/>
                <a:gd name="connsiteY5" fmla="*/ 764901 h 765642"/>
                <a:gd name="connsiteX6" fmla="*/ 403603 w 754022"/>
                <a:gd name="connsiteY6" fmla="*/ 764901 h 765642"/>
                <a:gd name="connsiteX7" fmla="*/ 373117 w 754022"/>
                <a:gd name="connsiteY7" fmla="*/ 741964 h 765642"/>
                <a:gd name="connsiteX8" fmla="*/ 348477 w 754022"/>
                <a:gd name="connsiteY8" fmla="*/ 625432 h 765642"/>
                <a:gd name="connsiteX9" fmla="*/ 338783 w 754022"/>
                <a:gd name="connsiteY9" fmla="*/ 644817 h 765642"/>
                <a:gd name="connsiteX10" fmla="*/ 300660 w 754022"/>
                <a:gd name="connsiteY10" fmla="*/ 721064 h 765642"/>
                <a:gd name="connsiteX11" fmla="*/ 262721 w 754022"/>
                <a:gd name="connsiteY11" fmla="*/ 740033 h 765642"/>
                <a:gd name="connsiteX12" fmla="*/ 258928 w 754022"/>
                <a:gd name="connsiteY12" fmla="*/ 736239 h 765642"/>
                <a:gd name="connsiteX13" fmla="*/ 236165 w 754022"/>
                <a:gd name="connsiteY13" fmla="*/ 702095 h 765642"/>
                <a:gd name="connsiteX14" fmla="*/ 255946 w 754022"/>
                <a:gd name="connsiteY14" fmla="*/ 593299 h 765642"/>
                <a:gd name="connsiteX15" fmla="*/ 239113 w 754022"/>
                <a:gd name="connsiteY15" fmla="*/ 607947 h 765642"/>
                <a:gd name="connsiteX16" fmla="*/ 175032 w 754022"/>
                <a:gd name="connsiteY16" fmla="*/ 663713 h 765642"/>
                <a:gd name="connsiteX17" fmla="*/ 150641 w 754022"/>
                <a:gd name="connsiteY17" fmla="*/ 672226 h 765642"/>
                <a:gd name="connsiteX18" fmla="*/ 129118 w 754022"/>
                <a:gd name="connsiteY18" fmla="*/ 663713 h 765642"/>
                <a:gd name="connsiteX19" fmla="*/ 125292 w 754022"/>
                <a:gd name="connsiteY19" fmla="*/ 659929 h 765642"/>
                <a:gd name="connsiteX20" fmla="*/ 121466 w 754022"/>
                <a:gd name="connsiteY20" fmla="*/ 618308 h 765642"/>
                <a:gd name="connsiteX21" fmla="*/ 174667 w 754022"/>
                <a:gd name="connsiteY21" fmla="*/ 536469 h 765642"/>
                <a:gd name="connsiteX22" fmla="*/ 161474 w 754022"/>
                <a:gd name="connsiteY22" fmla="*/ 541048 h 765642"/>
                <a:gd name="connsiteX23" fmla="*/ 80144 w 754022"/>
                <a:gd name="connsiteY23" fmla="*/ 569274 h 765642"/>
                <a:gd name="connsiteX24" fmla="*/ 42206 w 754022"/>
                <a:gd name="connsiteY24" fmla="*/ 550122 h 765642"/>
                <a:gd name="connsiteX25" fmla="*/ 38412 w 754022"/>
                <a:gd name="connsiteY25" fmla="*/ 546292 h 765642"/>
                <a:gd name="connsiteX26" fmla="*/ 49793 w 754022"/>
                <a:gd name="connsiteY26" fmla="*/ 504159 h 765642"/>
                <a:gd name="connsiteX27" fmla="*/ 135432 w 754022"/>
                <a:gd name="connsiteY27" fmla="*/ 445488 h 765642"/>
                <a:gd name="connsiteX28" fmla="*/ 115096 w 754022"/>
                <a:gd name="connsiteY28" fmla="*/ 443630 h 765642"/>
                <a:gd name="connsiteX29" fmla="*/ 30583 w 754022"/>
                <a:gd name="connsiteY29" fmla="*/ 435906 h 765642"/>
                <a:gd name="connsiteX30" fmla="*/ 0 w 754022"/>
                <a:gd name="connsiteY30" fmla="*/ 405163 h 765642"/>
                <a:gd name="connsiteX31" fmla="*/ 0 w 754022"/>
                <a:gd name="connsiteY31" fmla="*/ 401321 h 765642"/>
                <a:gd name="connsiteX32" fmla="*/ 26760 w 754022"/>
                <a:gd name="connsiteY32" fmla="*/ 366735 h 765642"/>
                <a:gd name="connsiteX33" fmla="*/ 128494 w 754022"/>
                <a:gd name="connsiteY33" fmla="*/ 345042 h 765642"/>
                <a:gd name="connsiteX34" fmla="*/ 111350 w 754022"/>
                <a:gd name="connsiteY34" fmla="*/ 337139 h 765642"/>
                <a:gd name="connsiteX35" fmla="*/ 34730 w 754022"/>
                <a:gd name="connsiteY35" fmla="*/ 301819 h 765642"/>
                <a:gd name="connsiteX36" fmla="*/ 19480 w 754022"/>
                <a:gd name="connsiteY36" fmla="*/ 260393 h 765642"/>
                <a:gd name="connsiteX37" fmla="*/ 19480 w 754022"/>
                <a:gd name="connsiteY37" fmla="*/ 256628 h 765642"/>
                <a:gd name="connsiteX38" fmla="*/ 57604 w 754022"/>
                <a:gd name="connsiteY38" fmla="*/ 234032 h 765642"/>
                <a:gd name="connsiteX39" fmla="*/ 162370 w 754022"/>
                <a:gd name="connsiteY39" fmla="*/ 252848 h 765642"/>
                <a:gd name="connsiteX40" fmla="*/ 147735 w 754022"/>
                <a:gd name="connsiteY40" fmla="*/ 236031 h 765642"/>
                <a:gd name="connsiteX41" fmla="*/ 91970 w 754022"/>
                <a:gd name="connsiteY41" fmla="*/ 171951 h 765642"/>
                <a:gd name="connsiteX42" fmla="*/ 91970 w 754022"/>
                <a:gd name="connsiteY42" fmla="*/ 129864 h 765642"/>
                <a:gd name="connsiteX43" fmla="*/ 95754 w 754022"/>
                <a:gd name="connsiteY43" fmla="*/ 126037 h 765642"/>
                <a:gd name="connsiteX44" fmla="*/ 137375 w 754022"/>
                <a:gd name="connsiteY44" fmla="*/ 118385 h 765642"/>
                <a:gd name="connsiteX45" fmla="*/ 225152 w 754022"/>
                <a:gd name="connsiteY45" fmla="*/ 178616 h 765642"/>
                <a:gd name="connsiteX46" fmla="*/ 218652 w 754022"/>
                <a:gd name="connsiteY46" fmla="*/ 159822 h 765642"/>
                <a:gd name="connsiteX47" fmla="*/ 191063 w 754022"/>
                <a:gd name="connsiteY47" fmla="*/ 80049 h 765642"/>
                <a:gd name="connsiteX48" fmla="*/ 206038 w 754022"/>
                <a:gd name="connsiteY48" fmla="*/ 37795 h 765642"/>
                <a:gd name="connsiteX49" fmla="*/ 209782 w 754022"/>
                <a:gd name="connsiteY49" fmla="*/ 37795 h 765642"/>
                <a:gd name="connsiteX50" fmla="*/ 250965 w 754022"/>
                <a:gd name="connsiteY50" fmla="*/ 49319 h 765642"/>
                <a:gd name="connsiteX51" fmla="*/ 311795 w 754022"/>
                <a:gd name="connsiteY51" fmla="*/ 138008 h 765642"/>
                <a:gd name="connsiteX52" fmla="*/ 313134 w 754022"/>
                <a:gd name="connsiteY52" fmla="*/ 115837 h 765642"/>
                <a:gd name="connsiteX53" fmla="*/ 318240 w 754022"/>
                <a:gd name="connsiteY53" fmla="*/ 31323 h 765642"/>
                <a:gd name="connsiteX54" fmla="*/ 348727 w 754022"/>
                <a:gd name="connsiteY54" fmla="*/ 741 h 765642"/>
                <a:gd name="connsiteX55" fmla="*/ 356348 w 754022"/>
                <a:gd name="connsiteY55" fmla="*/ 741 h 765642"/>
                <a:gd name="connsiteX56" fmla="*/ 386834 w 754022"/>
                <a:gd name="connsiteY56" fmla="*/ 23678 h 765642"/>
                <a:gd name="connsiteX57" fmla="*/ 409047 w 754022"/>
                <a:gd name="connsiteY57" fmla="*/ 128730 h 765642"/>
                <a:gd name="connsiteX58" fmla="*/ 417610 w 754022"/>
                <a:gd name="connsiteY58" fmla="*/ 111391 h 765642"/>
                <a:gd name="connsiteX59" fmla="*/ 455733 w 754022"/>
                <a:gd name="connsiteY59" fmla="*/ 34191 h 765642"/>
                <a:gd name="connsiteX60" fmla="*/ 493672 w 754022"/>
                <a:gd name="connsiteY60" fmla="*/ 14985 h 765642"/>
                <a:gd name="connsiteX61" fmla="*/ 497465 w 754022"/>
                <a:gd name="connsiteY61" fmla="*/ 18826 h 765642"/>
                <a:gd name="connsiteX62" fmla="*/ 520228 w 754022"/>
                <a:gd name="connsiteY62" fmla="*/ 53398 h 765642"/>
                <a:gd name="connsiteX63" fmla="*/ 501369 w 754022"/>
                <a:gd name="connsiteY63" fmla="*/ 158417 h 765642"/>
                <a:gd name="connsiteX64" fmla="*/ 516674 w 754022"/>
                <a:gd name="connsiteY64" fmla="*/ 145350 h 765642"/>
                <a:gd name="connsiteX65" fmla="*/ 579852 w 754022"/>
                <a:gd name="connsiteY65" fmla="*/ 91409 h 765642"/>
                <a:gd name="connsiteX66" fmla="*/ 621347 w 754022"/>
                <a:gd name="connsiteY66" fmla="*/ 91409 h 765642"/>
                <a:gd name="connsiteX67" fmla="*/ 625119 w 754022"/>
                <a:gd name="connsiteY67" fmla="*/ 95244 h 765642"/>
                <a:gd name="connsiteX68" fmla="*/ 632664 w 754022"/>
                <a:gd name="connsiteY68" fmla="*/ 137420 h 765642"/>
                <a:gd name="connsiteX69" fmla="*/ 579905 w 754022"/>
                <a:gd name="connsiteY69" fmla="*/ 220835 h 765642"/>
                <a:gd name="connsiteX70" fmla="*/ 594618 w 754022"/>
                <a:gd name="connsiteY70" fmla="*/ 215785 h 765642"/>
                <a:gd name="connsiteX71" fmla="*/ 675533 w 754022"/>
                <a:gd name="connsiteY71" fmla="*/ 188006 h 765642"/>
                <a:gd name="connsiteX72" fmla="*/ 713277 w 754022"/>
                <a:gd name="connsiteY72" fmla="*/ 206854 h 765642"/>
                <a:gd name="connsiteX73" fmla="*/ 717052 w 754022"/>
                <a:gd name="connsiteY73" fmla="*/ 210623 h 765642"/>
                <a:gd name="connsiteX74" fmla="*/ 705728 w 754022"/>
                <a:gd name="connsiteY74" fmla="*/ 252088 h 765642"/>
                <a:gd name="connsiteX75" fmla="*/ 617547 w 754022"/>
                <a:gd name="connsiteY75" fmla="*/ 311847 h 765642"/>
                <a:gd name="connsiteX76" fmla="*/ 637854 w 754022"/>
                <a:gd name="connsiteY76" fmla="*/ 313632 h 765642"/>
                <a:gd name="connsiteX77" fmla="*/ 723826 w 754022"/>
                <a:gd name="connsiteY77" fmla="*/ 321191 h 765642"/>
                <a:gd name="connsiteX78" fmla="*/ 754022 w 754022"/>
                <a:gd name="connsiteY78" fmla="*/ 351280 h 765642"/>
                <a:gd name="connsiteX79" fmla="*/ 754022 w 754022"/>
                <a:gd name="connsiteY79" fmla="*/ 355042 h 765642"/>
                <a:gd name="connsiteX80" fmla="*/ 727601 w 754022"/>
                <a:gd name="connsiteY80" fmla="*/ 388892 h 765642"/>
                <a:gd name="connsiteX81" fmla="*/ 631627 w 754022"/>
                <a:gd name="connsiteY81" fmla="*/ 409178 h 765642"/>
                <a:gd name="connsiteX82" fmla="*/ 644580 w 754022"/>
                <a:gd name="connsiteY82" fmla="*/ 415726 h 765642"/>
                <a:gd name="connsiteX83" fmla="*/ 720827 w 754022"/>
                <a:gd name="connsiteY83" fmla="*/ 454269 h 765642"/>
                <a:gd name="connsiteX84" fmla="*/ 736002 w 754022"/>
                <a:gd name="connsiteY84" fmla="*/ 492626 h 765642"/>
                <a:gd name="connsiteX85" fmla="*/ 736002 w 754022"/>
                <a:gd name="connsiteY85" fmla="*/ 500297 h 765642"/>
                <a:gd name="connsiteX86" fmla="*/ 698064 w 754022"/>
                <a:gd name="connsiteY86" fmla="*/ 519475 h 765642"/>
                <a:gd name="connsiteX87" fmla="*/ 593629 w 754022"/>
                <a:gd name="connsiteY87" fmla="*/ 503477 h 765642"/>
                <a:gd name="connsiteX88" fmla="*/ 608049 w 754022"/>
                <a:gd name="connsiteY88" fmla="*/ 519999 h 765642"/>
                <a:gd name="connsiteX89" fmla="*/ 663507 w 754022"/>
                <a:gd name="connsiteY89" fmla="*/ 583538 h 765642"/>
                <a:gd name="connsiteX90" fmla="*/ 663507 w 754022"/>
                <a:gd name="connsiteY90" fmla="*/ 625270 h 765642"/>
                <a:gd name="connsiteX91" fmla="*/ 659745 w 754022"/>
                <a:gd name="connsiteY91" fmla="*/ 629064 h 765642"/>
                <a:gd name="connsiteX92" fmla="*/ 639049 w 754022"/>
                <a:gd name="connsiteY92" fmla="*/ 639971 h 765642"/>
                <a:gd name="connsiteX93" fmla="*/ 618353 w 754022"/>
                <a:gd name="connsiteY93" fmla="*/ 636651 h 765642"/>
                <a:gd name="connsiteX94" fmla="*/ 530372 w 754022"/>
                <a:gd name="connsiteY94" fmla="*/ 576459 h 765642"/>
                <a:gd name="connsiteX95" fmla="*/ 537526 w 754022"/>
                <a:gd name="connsiteY95" fmla="*/ 596750 h 765642"/>
                <a:gd name="connsiteX96" fmla="*/ 565304 w 754022"/>
                <a:gd name="connsiteY96" fmla="*/ 675538 h 765642"/>
                <a:gd name="connsiteX97" fmla="*/ 550226 w 754022"/>
                <a:gd name="connsiteY97" fmla="*/ 713477 h 765642"/>
                <a:gd name="connsiteX98" fmla="*/ 546456 w 754022"/>
                <a:gd name="connsiteY98" fmla="*/ 717270 h 765642"/>
                <a:gd name="connsiteX99" fmla="*/ 504992 w 754022"/>
                <a:gd name="connsiteY99" fmla="*/ 705889 h 765642"/>
                <a:gd name="connsiteX100" fmla="*/ 448325 w 754022"/>
                <a:gd name="connsiteY100" fmla="*/ 624843 h 765642"/>
                <a:gd name="connsiteX101" fmla="*/ 446817 w 754022"/>
                <a:gd name="connsiteY101" fmla="*/ 649805 h 765642"/>
                <a:gd name="connsiteX102" fmla="*/ 441711 w 754022"/>
                <a:gd name="connsiteY102" fmla="*/ 734319 h 765642"/>
                <a:gd name="connsiteX103" fmla="*/ 411225 w 754022"/>
                <a:gd name="connsiteY103" fmla="*/ 764901 h 76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754022" h="765642">
                  <a:moveTo>
                    <a:pt x="372934" y="593009"/>
                  </a:moveTo>
                  <a:cubicBezTo>
                    <a:pt x="493115" y="593009"/>
                    <a:pt x="590541" y="495583"/>
                    <a:pt x="590541" y="375402"/>
                  </a:cubicBezTo>
                  <a:cubicBezTo>
                    <a:pt x="590541" y="255221"/>
                    <a:pt x="493115" y="157795"/>
                    <a:pt x="372934" y="157795"/>
                  </a:cubicBezTo>
                  <a:cubicBezTo>
                    <a:pt x="252753" y="157795"/>
                    <a:pt x="155327" y="255221"/>
                    <a:pt x="155327" y="375402"/>
                  </a:cubicBezTo>
                  <a:cubicBezTo>
                    <a:pt x="155327" y="495583"/>
                    <a:pt x="252753" y="593009"/>
                    <a:pt x="372934" y="593009"/>
                  </a:cubicBezTo>
                  <a:close/>
                  <a:moveTo>
                    <a:pt x="411225" y="764901"/>
                  </a:moveTo>
                  <a:cubicBezTo>
                    <a:pt x="403603" y="764901"/>
                    <a:pt x="403603" y="764901"/>
                    <a:pt x="403603" y="764901"/>
                  </a:cubicBezTo>
                  <a:cubicBezTo>
                    <a:pt x="388360" y="768724"/>
                    <a:pt x="373117" y="757256"/>
                    <a:pt x="373117" y="741964"/>
                  </a:cubicBezTo>
                  <a:lnTo>
                    <a:pt x="348477" y="625432"/>
                  </a:lnTo>
                  <a:lnTo>
                    <a:pt x="338783" y="644817"/>
                  </a:lnTo>
                  <a:cubicBezTo>
                    <a:pt x="300660" y="721064"/>
                    <a:pt x="300660" y="721064"/>
                    <a:pt x="300660" y="721064"/>
                  </a:cubicBezTo>
                  <a:cubicBezTo>
                    <a:pt x="293072" y="736239"/>
                    <a:pt x="277897" y="743827"/>
                    <a:pt x="262721" y="740033"/>
                  </a:cubicBezTo>
                  <a:cubicBezTo>
                    <a:pt x="258928" y="736239"/>
                    <a:pt x="258928" y="736239"/>
                    <a:pt x="258928" y="736239"/>
                  </a:cubicBezTo>
                  <a:cubicBezTo>
                    <a:pt x="243752" y="732446"/>
                    <a:pt x="232371" y="717270"/>
                    <a:pt x="236165" y="702095"/>
                  </a:cubicBezTo>
                  <a:lnTo>
                    <a:pt x="255946" y="593299"/>
                  </a:lnTo>
                  <a:lnTo>
                    <a:pt x="239113" y="607947"/>
                  </a:lnTo>
                  <a:cubicBezTo>
                    <a:pt x="175032" y="663713"/>
                    <a:pt x="175032" y="663713"/>
                    <a:pt x="175032" y="663713"/>
                  </a:cubicBezTo>
                  <a:cubicBezTo>
                    <a:pt x="167380" y="669388"/>
                    <a:pt x="158771" y="672226"/>
                    <a:pt x="150641" y="672226"/>
                  </a:cubicBezTo>
                  <a:cubicBezTo>
                    <a:pt x="142510" y="672226"/>
                    <a:pt x="134857" y="669388"/>
                    <a:pt x="129118" y="663713"/>
                  </a:cubicBezTo>
                  <a:cubicBezTo>
                    <a:pt x="125292" y="659929"/>
                    <a:pt x="125292" y="659929"/>
                    <a:pt x="125292" y="659929"/>
                  </a:cubicBezTo>
                  <a:cubicBezTo>
                    <a:pt x="113814" y="652362"/>
                    <a:pt x="113814" y="633443"/>
                    <a:pt x="121466" y="618308"/>
                  </a:cubicBezTo>
                  <a:lnTo>
                    <a:pt x="174667" y="536469"/>
                  </a:lnTo>
                  <a:lnTo>
                    <a:pt x="161474" y="541048"/>
                  </a:lnTo>
                  <a:cubicBezTo>
                    <a:pt x="80144" y="569274"/>
                    <a:pt x="80144" y="569274"/>
                    <a:pt x="80144" y="569274"/>
                  </a:cubicBezTo>
                  <a:cubicBezTo>
                    <a:pt x="64968" y="573104"/>
                    <a:pt x="49793" y="565443"/>
                    <a:pt x="42206" y="550122"/>
                  </a:cubicBezTo>
                  <a:cubicBezTo>
                    <a:pt x="38412" y="546292"/>
                    <a:pt x="38412" y="546292"/>
                    <a:pt x="38412" y="546292"/>
                  </a:cubicBezTo>
                  <a:cubicBezTo>
                    <a:pt x="30824" y="530971"/>
                    <a:pt x="38412" y="515650"/>
                    <a:pt x="49793" y="504159"/>
                  </a:cubicBezTo>
                  <a:lnTo>
                    <a:pt x="135432" y="445488"/>
                  </a:lnTo>
                  <a:lnTo>
                    <a:pt x="115096" y="443630"/>
                  </a:lnTo>
                  <a:cubicBezTo>
                    <a:pt x="30583" y="435906"/>
                    <a:pt x="30583" y="435906"/>
                    <a:pt x="30583" y="435906"/>
                  </a:cubicBezTo>
                  <a:cubicBezTo>
                    <a:pt x="15291" y="435906"/>
                    <a:pt x="0" y="420535"/>
                    <a:pt x="0" y="405163"/>
                  </a:cubicBezTo>
                  <a:cubicBezTo>
                    <a:pt x="0" y="401321"/>
                    <a:pt x="0" y="401321"/>
                    <a:pt x="0" y="401321"/>
                  </a:cubicBezTo>
                  <a:cubicBezTo>
                    <a:pt x="0" y="385949"/>
                    <a:pt x="11469" y="370578"/>
                    <a:pt x="26760" y="366735"/>
                  </a:cubicBezTo>
                  <a:lnTo>
                    <a:pt x="128494" y="345042"/>
                  </a:lnTo>
                  <a:lnTo>
                    <a:pt x="111350" y="337139"/>
                  </a:lnTo>
                  <a:cubicBezTo>
                    <a:pt x="34730" y="301819"/>
                    <a:pt x="34730" y="301819"/>
                    <a:pt x="34730" y="301819"/>
                  </a:cubicBezTo>
                  <a:cubicBezTo>
                    <a:pt x="19480" y="294287"/>
                    <a:pt x="11855" y="275457"/>
                    <a:pt x="19480" y="260393"/>
                  </a:cubicBezTo>
                  <a:cubicBezTo>
                    <a:pt x="19480" y="256628"/>
                    <a:pt x="19480" y="256628"/>
                    <a:pt x="19480" y="256628"/>
                  </a:cubicBezTo>
                  <a:cubicBezTo>
                    <a:pt x="23292" y="241564"/>
                    <a:pt x="42354" y="234032"/>
                    <a:pt x="57604" y="234032"/>
                  </a:cubicBezTo>
                  <a:lnTo>
                    <a:pt x="162370" y="252848"/>
                  </a:lnTo>
                  <a:lnTo>
                    <a:pt x="147735" y="236031"/>
                  </a:lnTo>
                  <a:cubicBezTo>
                    <a:pt x="91970" y="171951"/>
                    <a:pt x="91970" y="171951"/>
                    <a:pt x="91970" y="171951"/>
                  </a:cubicBezTo>
                  <a:cubicBezTo>
                    <a:pt x="80619" y="160473"/>
                    <a:pt x="84402" y="141342"/>
                    <a:pt x="91970" y="129864"/>
                  </a:cubicBezTo>
                  <a:cubicBezTo>
                    <a:pt x="95754" y="126037"/>
                    <a:pt x="95754" y="126037"/>
                    <a:pt x="95754" y="126037"/>
                  </a:cubicBezTo>
                  <a:cubicBezTo>
                    <a:pt x="107105" y="114559"/>
                    <a:pt x="126023" y="110733"/>
                    <a:pt x="137375" y="118385"/>
                  </a:cubicBezTo>
                  <a:lnTo>
                    <a:pt x="225152" y="178616"/>
                  </a:lnTo>
                  <a:lnTo>
                    <a:pt x="218652" y="159822"/>
                  </a:lnTo>
                  <a:cubicBezTo>
                    <a:pt x="191063" y="80049"/>
                    <a:pt x="191063" y="80049"/>
                    <a:pt x="191063" y="80049"/>
                  </a:cubicBezTo>
                  <a:cubicBezTo>
                    <a:pt x="187319" y="64684"/>
                    <a:pt x="191063" y="45478"/>
                    <a:pt x="206038" y="37795"/>
                  </a:cubicBezTo>
                  <a:cubicBezTo>
                    <a:pt x="209782" y="37795"/>
                    <a:pt x="209782" y="37795"/>
                    <a:pt x="209782" y="37795"/>
                  </a:cubicBezTo>
                  <a:cubicBezTo>
                    <a:pt x="224758" y="30113"/>
                    <a:pt x="243478" y="33954"/>
                    <a:pt x="250965" y="49319"/>
                  </a:cubicBezTo>
                  <a:lnTo>
                    <a:pt x="311795" y="138008"/>
                  </a:lnTo>
                  <a:lnTo>
                    <a:pt x="313134" y="115837"/>
                  </a:lnTo>
                  <a:cubicBezTo>
                    <a:pt x="318240" y="31323"/>
                    <a:pt x="318240" y="31323"/>
                    <a:pt x="318240" y="31323"/>
                  </a:cubicBezTo>
                  <a:cubicBezTo>
                    <a:pt x="322051" y="16032"/>
                    <a:pt x="333483" y="741"/>
                    <a:pt x="348727" y="741"/>
                  </a:cubicBezTo>
                  <a:cubicBezTo>
                    <a:pt x="356348" y="741"/>
                    <a:pt x="356348" y="741"/>
                    <a:pt x="356348" y="741"/>
                  </a:cubicBezTo>
                  <a:cubicBezTo>
                    <a:pt x="371591" y="-3082"/>
                    <a:pt x="386834" y="8386"/>
                    <a:pt x="386834" y="23678"/>
                  </a:cubicBezTo>
                  <a:lnTo>
                    <a:pt x="409047" y="128730"/>
                  </a:lnTo>
                  <a:lnTo>
                    <a:pt x="417610" y="111391"/>
                  </a:lnTo>
                  <a:cubicBezTo>
                    <a:pt x="455733" y="34191"/>
                    <a:pt x="455733" y="34191"/>
                    <a:pt x="455733" y="34191"/>
                  </a:cubicBezTo>
                  <a:cubicBezTo>
                    <a:pt x="463321" y="18826"/>
                    <a:pt x="478496" y="11144"/>
                    <a:pt x="493672" y="14985"/>
                  </a:cubicBezTo>
                  <a:cubicBezTo>
                    <a:pt x="497465" y="18826"/>
                    <a:pt x="497465" y="18826"/>
                    <a:pt x="497465" y="18826"/>
                  </a:cubicBezTo>
                  <a:cubicBezTo>
                    <a:pt x="512641" y="22668"/>
                    <a:pt x="524022" y="38033"/>
                    <a:pt x="520228" y="53398"/>
                  </a:cubicBezTo>
                  <a:lnTo>
                    <a:pt x="501369" y="158417"/>
                  </a:lnTo>
                  <a:lnTo>
                    <a:pt x="516674" y="145350"/>
                  </a:lnTo>
                  <a:cubicBezTo>
                    <a:pt x="579852" y="91409"/>
                    <a:pt x="579852" y="91409"/>
                    <a:pt x="579852" y="91409"/>
                  </a:cubicBezTo>
                  <a:cubicBezTo>
                    <a:pt x="591169" y="79907"/>
                    <a:pt x="610030" y="79907"/>
                    <a:pt x="621347" y="91409"/>
                  </a:cubicBezTo>
                  <a:cubicBezTo>
                    <a:pt x="625119" y="95244"/>
                    <a:pt x="625119" y="95244"/>
                    <a:pt x="625119" y="95244"/>
                  </a:cubicBezTo>
                  <a:cubicBezTo>
                    <a:pt x="640208" y="102912"/>
                    <a:pt x="640208" y="122083"/>
                    <a:pt x="632664" y="137420"/>
                  </a:cubicBezTo>
                  <a:lnTo>
                    <a:pt x="579905" y="220835"/>
                  </a:lnTo>
                  <a:lnTo>
                    <a:pt x="594618" y="215785"/>
                  </a:lnTo>
                  <a:cubicBezTo>
                    <a:pt x="675533" y="188006"/>
                    <a:pt x="675533" y="188006"/>
                    <a:pt x="675533" y="188006"/>
                  </a:cubicBezTo>
                  <a:cubicBezTo>
                    <a:pt x="690630" y="184237"/>
                    <a:pt x="705728" y="191776"/>
                    <a:pt x="713277" y="206854"/>
                  </a:cubicBezTo>
                  <a:cubicBezTo>
                    <a:pt x="717052" y="210623"/>
                    <a:pt x="717052" y="210623"/>
                    <a:pt x="717052" y="210623"/>
                  </a:cubicBezTo>
                  <a:cubicBezTo>
                    <a:pt x="720826" y="221932"/>
                    <a:pt x="717052" y="240780"/>
                    <a:pt x="705728" y="252088"/>
                  </a:cubicBezTo>
                  <a:lnTo>
                    <a:pt x="617547" y="311847"/>
                  </a:lnTo>
                  <a:lnTo>
                    <a:pt x="637854" y="313632"/>
                  </a:lnTo>
                  <a:cubicBezTo>
                    <a:pt x="723826" y="321191"/>
                    <a:pt x="723826" y="321191"/>
                    <a:pt x="723826" y="321191"/>
                  </a:cubicBezTo>
                  <a:cubicBezTo>
                    <a:pt x="738924" y="321191"/>
                    <a:pt x="750248" y="336236"/>
                    <a:pt x="754022" y="351280"/>
                  </a:cubicBezTo>
                  <a:cubicBezTo>
                    <a:pt x="754022" y="355042"/>
                    <a:pt x="754022" y="355042"/>
                    <a:pt x="754022" y="355042"/>
                  </a:cubicBezTo>
                  <a:cubicBezTo>
                    <a:pt x="754022" y="370086"/>
                    <a:pt x="742699" y="385131"/>
                    <a:pt x="727601" y="388892"/>
                  </a:cubicBezTo>
                  <a:lnTo>
                    <a:pt x="631627" y="409178"/>
                  </a:lnTo>
                  <a:lnTo>
                    <a:pt x="644580" y="415726"/>
                  </a:lnTo>
                  <a:cubicBezTo>
                    <a:pt x="720827" y="454269"/>
                    <a:pt x="720827" y="454269"/>
                    <a:pt x="720827" y="454269"/>
                  </a:cubicBezTo>
                  <a:cubicBezTo>
                    <a:pt x="732209" y="461941"/>
                    <a:pt x="739796" y="481119"/>
                    <a:pt x="736002" y="492626"/>
                  </a:cubicBezTo>
                  <a:cubicBezTo>
                    <a:pt x="736002" y="500297"/>
                    <a:pt x="736002" y="500297"/>
                    <a:pt x="736002" y="500297"/>
                  </a:cubicBezTo>
                  <a:cubicBezTo>
                    <a:pt x="728415" y="515640"/>
                    <a:pt x="713239" y="523311"/>
                    <a:pt x="698064" y="519475"/>
                  </a:cubicBezTo>
                  <a:lnTo>
                    <a:pt x="593629" y="503477"/>
                  </a:lnTo>
                  <a:lnTo>
                    <a:pt x="608049" y="519999"/>
                  </a:lnTo>
                  <a:cubicBezTo>
                    <a:pt x="663507" y="583538"/>
                    <a:pt x="663507" y="583538"/>
                    <a:pt x="663507" y="583538"/>
                  </a:cubicBezTo>
                  <a:cubicBezTo>
                    <a:pt x="671033" y="594919"/>
                    <a:pt x="671033" y="613889"/>
                    <a:pt x="663507" y="625270"/>
                  </a:cubicBezTo>
                  <a:cubicBezTo>
                    <a:pt x="659745" y="629064"/>
                    <a:pt x="659745" y="629064"/>
                    <a:pt x="659745" y="629064"/>
                  </a:cubicBezTo>
                  <a:cubicBezTo>
                    <a:pt x="654100" y="634755"/>
                    <a:pt x="646574" y="638548"/>
                    <a:pt x="639049" y="639971"/>
                  </a:cubicBezTo>
                  <a:cubicBezTo>
                    <a:pt x="631523" y="641394"/>
                    <a:pt x="623997" y="640445"/>
                    <a:pt x="618353" y="636651"/>
                  </a:cubicBezTo>
                  <a:lnTo>
                    <a:pt x="530372" y="576459"/>
                  </a:lnTo>
                  <a:lnTo>
                    <a:pt x="537526" y="596750"/>
                  </a:lnTo>
                  <a:cubicBezTo>
                    <a:pt x="565304" y="675538"/>
                    <a:pt x="565304" y="675538"/>
                    <a:pt x="565304" y="675538"/>
                  </a:cubicBezTo>
                  <a:cubicBezTo>
                    <a:pt x="569073" y="690714"/>
                    <a:pt x="561534" y="709683"/>
                    <a:pt x="550226" y="713477"/>
                  </a:cubicBezTo>
                  <a:cubicBezTo>
                    <a:pt x="546456" y="717270"/>
                    <a:pt x="546456" y="717270"/>
                    <a:pt x="546456" y="717270"/>
                  </a:cubicBezTo>
                  <a:cubicBezTo>
                    <a:pt x="531378" y="724858"/>
                    <a:pt x="512531" y="721064"/>
                    <a:pt x="504992" y="705889"/>
                  </a:cubicBezTo>
                  <a:lnTo>
                    <a:pt x="448325" y="624843"/>
                  </a:lnTo>
                  <a:lnTo>
                    <a:pt x="446817" y="649805"/>
                  </a:lnTo>
                  <a:cubicBezTo>
                    <a:pt x="441711" y="734319"/>
                    <a:pt x="441711" y="734319"/>
                    <a:pt x="441711" y="734319"/>
                  </a:cubicBezTo>
                  <a:cubicBezTo>
                    <a:pt x="437900" y="749610"/>
                    <a:pt x="426468" y="764901"/>
                    <a:pt x="411225" y="764901"/>
                  </a:cubicBezTo>
                  <a:close/>
                </a:path>
              </a:pathLst>
            </a:custGeom>
            <a:solidFill>
              <a:schemeClr val="bg1"/>
            </a:solidFill>
            <a:ln w="25400">
              <a:solidFill>
                <a:schemeClr val="tx1"/>
              </a:solidFill>
              <a:round/>
              <a:headEnd/>
              <a:tailEnd/>
            </a:ln>
            <a:extLst/>
          </p:spPr>
          <p:txBody>
            <a:bodyPr vert="horz" wrap="square" lIns="91440" tIns="45720" rIns="91440" bIns="45720" numCol="1" anchor="t" anchorCtr="0" compatLnSpc="1">
              <a:prstTxWarp prst="textNoShape">
                <a:avLst/>
              </a:prstTxWarp>
              <a:noAutofit/>
            </a:bodyPr>
            <a:lstStyle/>
            <a:p>
              <a:endParaRPr lang="en-US"/>
            </a:p>
          </p:txBody>
        </p:sp>
        <p:sp>
          <p:nvSpPr>
            <p:cNvPr id="190" name="Oval 189"/>
            <p:cNvSpPr/>
            <p:nvPr/>
          </p:nvSpPr>
          <p:spPr bwMode="auto">
            <a:xfrm>
              <a:off x="7866130" y="2966121"/>
              <a:ext cx="217444" cy="217444"/>
            </a:xfrm>
            <a:prstGeom prst="ellipse">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 name="Group 3"/>
          <p:cNvGrpSpPr/>
          <p:nvPr/>
        </p:nvGrpSpPr>
        <p:grpSpPr>
          <a:xfrm>
            <a:off x="9438712" y="2766891"/>
            <a:ext cx="1885439" cy="851729"/>
            <a:chOff x="9438712" y="2766891"/>
            <a:chExt cx="1885439" cy="851729"/>
          </a:xfrm>
        </p:grpSpPr>
        <p:sp>
          <p:nvSpPr>
            <p:cNvPr id="192" name="Freeform 191"/>
            <p:cNvSpPr>
              <a:spLocks/>
            </p:cNvSpPr>
            <p:nvPr/>
          </p:nvSpPr>
          <p:spPr bwMode="auto">
            <a:xfrm>
              <a:off x="9438712" y="2766891"/>
              <a:ext cx="677168" cy="385350"/>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w="25400">
              <a:solidFill>
                <a:schemeClr val="accent2"/>
              </a:solidFill>
            </a:ln>
          </p:spPr>
          <p:txBody>
            <a:bodyPr vert="horz" wrap="square" lIns="91440" tIns="45720" rIns="91440" bIns="45720" numCol="1" anchor="t" anchorCtr="0" compatLnSpc="1">
              <a:prstTxWarp prst="textNoShape">
                <a:avLst/>
              </a:prstTxWarp>
            </a:bodyPr>
            <a:lstStyle/>
            <a:p>
              <a:endParaRPr lang="en-US"/>
            </a:p>
          </p:txBody>
        </p:sp>
        <p:grpSp>
          <p:nvGrpSpPr>
            <p:cNvPr id="3" name="Group 2"/>
            <p:cNvGrpSpPr/>
            <p:nvPr/>
          </p:nvGrpSpPr>
          <p:grpSpPr>
            <a:xfrm>
              <a:off x="9749426" y="2867133"/>
              <a:ext cx="371373" cy="678230"/>
              <a:chOff x="9682814" y="2923126"/>
              <a:chExt cx="371373" cy="678230"/>
            </a:xfrm>
          </p:grpSpPr>
          <p:sp>
            <p:nvSpPr>
              <p:cNvPr id="194" name="Flowchart: Magnetic Disk 193"/>
              <p:cNvSpPr/>
              <p:nvPr/>
            </p:nvSpPr>
            <p:spPr bwMode="auto">
              <a:xfrm>
                <a:off x="9682814" y="3347930"/>
                <a:ext cx="371373" cy="253426"/>
              </a:xfrm>
              <a:prstGeom prst="flowChartMagneticDisk">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3" name="Flowchart: Magnetic Disk 192"/>
              <p:cNvSpPr/>
              <p:nvPr/>
            </p:nvSpPr>
            <p:spPr bwMode="auto">
              <a:xfrm>
                <a:off x="9682814" y="3135528"/>
                <a:ext cx="371373" cy="253426"/>
              </a:xfrm>
              <a:prstGeom prst="flowChartMagneticDisk">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Flowchart: Magnetic Disk 1"/>
              <p:cNvSpPr/>
              <p:nvPr/>
            </p:nvSpPr>
            <p:spPr bwMode="auto">
              <a:xfrm>
                <a:off x="9682814" y="2923126"/>
                <a:ext cx="371373" cy="253426"/>
              </a:xfrm>
              <a:prstGeom prst="flowChartMagneticDisk">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95" name="Group 194"/>
            <p:cNvGrpSpPr/>
            <p:nvPr/>
          </p:nvGrpSpPr>
          <p:grpSpPr>
            <a:xfrm>
              <a:off x="10175233" y="2870932"/>
              <a:ext cx="371373" cy="674431"/>
              <a:chOff x="9682814" y="2926925"/>
              <a:chExt cx="371373" cy="674431"/>
            </a:xfrm>
          </p:grpSpPr>
          <p:sp>
            <p:nvSpPr>
              <p:cNvPr id="196" name="Flowchart: Magnetic Disk 195"/>
              <p:cNvSpPr/>
              <p:nvPr/>
            </p:nvSpPr>
            <p:spPr bwMode="auto">
              <a:xfrm>
                <a:off x="9682814" y="3347930"/>
                <a:ext cx="371373" cy="253426"/>
              </a:xfrm>
              <a:prstGeom prst="flowChartMagneticDisk">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7" name="Flowchart: Magnetic Disk 196"/>
              <p:cNvSpPr/>
              <p:nvPr/>
            </p:nvSpPr>
            <p:spPr bwMode="auto">
              <a:xfrm>
                <a:off x="9682814" y="3137427"/>
                <a:ext cx="371373" cy="253426"/>
              </a:xfrm>
              <a:prstGeom prst="flowChartMagneticDisk">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8" name="Flowchart: Magnetic Disk 197"/>
              <p:cNvSpPr/>
              <p:nvPr/>
            </p:nvSpPr>
            <p:spPr bwMode="auto">
              <a:xfrm>
                <a:off x="9682814" y="2926925"/>
                <a:ext cx="371373" cy="253426"/>
              </a:xfrm>
              <a:prstGeom prst="flowChartMagneticDisk">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99" name="Group 198"/>
            <p:cNvGrpSpPr/>
            <p:nvPr/>
          </p:nvGrpSpPr>
          <p:grpSpPr>
            <a:xfrm>
              <a:off x="10597162" y="2870932"/>
              <a:ext cx="371373" cy="674431"/>
              <a:chOff x="9682814" y="2926925"/>
              <a:chExt cx="371373" cy="674431"/>
            </a:xfrm>
          </p:grpSpPr>
          <p:sp>
            <p:nvSpPr>
              <p:cNvPr id="200" name="Flowchart: Magnetic Disk 199"/>
              <p:cNvSpPr/>
              <p:nvPr/>
            </p:nvSpPr>
            <p:spPr bwMode="auto">
              <a:xfrm>
                <a:off x="9682814" y="3347930"/>
                <a:ext cx="371373" cy="253426"/>
              </a:xfrm>
              <a:prstGeom prst="flowChartMagneticDisk">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1" name="Flowchart: Magnetic Disk 200"/>
              <p:cNvSpPr/>
              <p:nvPr/>
            </p:nvSpPr>
            <p:spPr bwMode="auto">
              <a:xfrm>
                <a:off x="9682814" y="3137427"/>
                <a:ext cx="371373" cy="253426"/>
              </a:xfrm>
              <a:prstGeom prst="flowChartMagneticDisk">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2" name="Flowchart: Magnetic Disk 201"/>
              <p:cNvSpPr/>
              <p:nvPr/>
            </p:nvSpPr>
            <p:spPr bwMode="auto">
              <a:xfrm>
                <a:off x="9682814" y="2926925"/>
                <a:ext cx="371373" cy="253426"/>
              </a:xfrm>
              <a:prstGeom prst="flowChartMagneticDisk">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79" name="Freeform 9"/>
            <p:cNvSpPr>
              <a:spLocks/>
            </p:cNvSpPr>
            <p:nvPr/>
          </p:nvSpPr>
          <p:spPr bwMode="auto">
            <a:xfrm>
              <a:off x="9977921" y="3248719"/>
              <a:ext cx="336313" cy="180720"/>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chemeClr val="bg1"/>
            </a:solidFill>
            <a:ln w="25400">
              <a:solidFill>
                <a:schemeClr val="accent2"/>
              </a:solidFill>
            </a:ln>
          </p:spPr>
          <p:txBody>
            <a:bodyPr vert="horz" wrap="square" lIns="91440" tIns="45720" rIns="91440" bIns="45720" numCol="1" anchor="t" anchorCtr="0" compatLnSpc="1">
              <a:prstTxWarp prst="textNoShape">
                <a:avLst/>
              </a:prstTxWarp>
            </a:bodyPr>
            <a:lstStyle/>
            <a:p>
              <a:endParaRPr lang="en-US"/>
            </a:p>
          </p:txBody>
        </p:sp>
        <p:sp>
          <p:nvSpPr>
            <p:cNvPr id="181" name="Freeform 180"/>
            <p:cNvSpPr>
              <a:spLocks/>
            </p:cNvSpPr>
            <p:nvPr/>
          </p:nvSpPr>
          <p:spPr bwMode="auto">
            <a:xfrm>
              <a:off x="10396963" y="2902261"/>
              <a:ext cx="349843" cy="199082"/>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w="25400">
              <a:solidFill>
                <a:schemeClr val="accent2"/>
              </a:solidFill>
            </a:ln>
          </p:spPr>
          <p:txBody>
            <a:bodyPr vert="horz" wrap="square" lIns="91440" tIns="45720" rIns="91440" bIns="45720" numCol="1" anchor="t" anchorCtr="0" compatLnSpc="1">
              <a:prstTxWarp prst="textNoShape">
                <a:avLst/>
              </a:prstTxWarp>
            </a:bodyPr>
            <a:lstStyle/>
            <a:p>
              <a:endParaRPr lang="en-US"/>
            </a:p>
          </p:txBody>
        </p:sp>
        <p:sp>
          <p:nvSpPr>
            <p:cNvPr id="191" name="Freeform 190"/>
            <p:cNvSpPr>
              <a:spLocks/>
            </p:cNvSpPr>
            <p:nvPr/>
          </p:nvSpPr>
          <p:spPr bwMode="auto">
            <a:xfrm>
              <a:off x="10646983" y="3233270"/>
              <a:ext cx="677168" cy="385350"/>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w="25400">
              <a:solidFill>
                <a:schemeClr val="accent2"/>
              </a:solidFill>
            </a:ln>
          </p:spPr>
          <p:txBody>
            <a:bodyPr vert="horz" wrap="square" lIns="91440" tIns="45720" rIns="91440" bIns="45720" numCol="1" anchor="t" anchorCtr="0" compatLnSpc="1">
              <a:prstTxWarp prst="textNoShape">
                <a:avLst/>
              </a:prstTxWarp>
            </a:bodyPr>
            <a:lstStyle/>
            <a:p>
              <a:endParaRPr lang="en-US"/>
            </a:p>
          </p:txBody>
        </p:sp>
      </p:grpSp>
      <p:pic>
        <p:nvPicPr>
          <p:cNvPr id="77" name="Picture 2" descr="https://upload.wikimedia.org/wikipedia/commons/thumb/9/96/Microsoft_logo_(2012).svg/2000px-Microsoft_logo_(2012).svg.pn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9775008" y="6184230"/>
            <a:ext cx="2252394" cy="481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03516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bwMode="auto">
          <a:xfrm>
            <a:off x="551728" y="1838226"/>
            <a:ext cx="11468098" cy="4138367"/>
          </a:xfrm>
          <a:prstGeom prst="rect">
            <a:avLst/>
          </a:prstGeom>
          <a:solidFill>
            <a:schemeClr val="bg1"/>
          </a:solid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solidFill>
                <a:schemeClr val="tx1"/>
              </a:solidFill>
              <a:ea typeface="Segoe UI" pitchFamily="34" charset="0"/>
              <a:cs typeface="Segoe UI" pitchFamily="34" charset="0"/>
            </a:endParaRPr>
          </a:p>
        </p:txBody>
      </p:sp>
      <p:sp>
        <p:nvSpPr>
          <p:cNvPr id="5" name="Title 4"/>
          <p:cNvSpPr>
            <a:spLocks noGrp="1"/>
          </p:cNvSpPr>
          <p:nvPr>
            <p:ph type="title"/>
          </p:nvPr>
        </p:nvSpPr>
        <p:spPr>
          <a:xfrm>
            <a:off x="274639" y="285649"/>
            <a:ext cx="11889564" cy="917575"/>
          </a:xfrm>
        </p:spPr>
        <p:txBody>
          <a:bodyPr/>
          <a:lstStyle/>
          <a:p>
            <a:r>
              <a:rPr lang="pl-PL" dirty="0"/>
              <a:t>Your R code anytime, anywhere</a:t>
            </a:r>
            <a:endParaRPr lang="en-US" dirty="0"/>
          </a:p>
        </p:txBody>
      </p:sp>
      <p:sp>
        <p:nvSpPr>
          <p:cNvPr id="3" name="Text Placeholder 2"/>
          <p:cNvSpPr>
            <a:spLocks noGrp="1"/>
          </p:cNvSpPr>
          <p:nvPr>
            <p:ph type="body" sz="quarter" idx="11"/>
          </p:nvPr>
        </p:nvSpPr>
        <p:spPr/>
        <p:txBody>
          <a:bodyPr/>
          <a:lstStyle/>
          <a:p>
            <a:r>
              <a:rPr lang="en-US" dirty="0"/>
              <a:t>Convergence with Flexibility</a:t>
            </a:r>
          </a:p>
        </p:txBody>
      </p:sp>
      <p:sp>
        <p:nvSpPr>
          <p:cNvPr id="24" name="Left-Right Arrow 23"/>
          <p:cNvSpPr/>
          <p:nvPr/>
        </p:nvSpPr>
        <p:spPr bwMode="auto">
          <a:xfrm>
            <a:off x="4074785" y="2133789"/>
            <a:ext cx="4757250" cy="699822"/>
          </a:xfrm>
          <a:prstGeom prst="leftRightArrow">
            <a:avLst>
              <a:gd name="adj1" fmla="val 58625"/>
              <a:gd name="adj2" fmla="val 50000"/>
            </a:avLst>
          </a:prstGeom>
          <a:gradFill flip="none" rotWithShape="1">
            <a:gsLst>
              <a:gs pos="0">
                <a:schemeClr val="accent2"/>
              </a:gs>
              <a:gs pos="33000">
                <a:schemeClr val="accent2"/>
              </a:gs>
              <a:gs pos="63000">
                <a:schemeClr val="tx1"/>
              </a:gs>
              <a:gs pos="97000">
                <a:schemeClr val="tx1"/>
              </a:gs>
            </a:gsLst>
            <a:lin ang="0" scaled="0"/>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bg1"/>
                </a:solidFill>
                <a:ea typeface="Segoe UI" pitchFamily="34" charset="0"/>
                <a:cs typeface="Segoe UI" pitchFamily="34" charset="0"/>
              </a:rPr>
              <a:t>Scalable Algorithms</a:t>
            </a:r>
          </a:p>
        </p:txBody>
      </p:sp>
      <p:sp>
        <p:nvSpPr>
          <p:cNvPr id="25" name="Left-Right Arrow 24"/>
          <p:cNvSpPr/>
          <p:nvPr/>
        </p:nvSpPr>
        <p:spPr bwMode="auto">
          <a:xfrm>
            <a:off x="4068868" y="3994803"/>
            <a:ext cx="4769085" cy="699822"/>
          </a:xfrm>
          <a:prstGeom prst="leftRightArrow">
            <a:avLst>
              <a:gd name="adj1" fmla="val 58625"/>
              <a:gd name="adj2" fmla="val 50000"/>
            </a:avLst>
          </a:prstGeom>
          <a:gradFill flip="none" rotWithShape="1">
            <a:gsLst>
              <a:gs pos="0">
                <a:schemeClr val="accent2"/>
              </a:gs>
              <a:gs pos="33000">
                <a:schemeClr val="accent2"/>
              </a:gs>
              <a:gs pos="63000">
                <a:schemeClr val="tx1"/>
              </a:gs>
              <a:gs pos="97000">
                <a:schemeClr val="tx1"/>
              </a:gs>
            </a:gsLst>
            <a:lin ang="0" scaled="0"/>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bg1"/>
                </a:solidFill>
                <a:ea typeface="Segoe UI" pitchFamily="34" charset="0"/>
                <a:cs typeface="Segoe UI" pitchFamily="34" charset="0"/>
              </a:rPr>
              <a:t>R: Write Once Deploy Anywhere</a:t>
            </a:r>
          </a:p>
        </p:txBody>
      </p:sp>
      <p:sp>
        <p:nvSpPr>
          <p:cNvPr id="19" name="Left-Right Arrow 18"/>
          <p:cNvSpPr/>
          <p:nvPr/>
        </p:nvSpPr>
        <p:spPr bwMode="auto">
          <a:xfrm>
            <a:off x="4074785" y="3064296"/>
            <a:ext cx="4757250" cy="699822"/>
          </a:xfrm>
          <a:prstGeom prst="leftRightArrow">
            <a:avLst>
              <a:gd name="adj1" fmla="val 58625"/>
              <a:gd name="adj2" fmla="val 50000"/>
            </a:avLst>
          </a:prstGeom>
          <a:gradFill flip="none" rotWithShape="1">
            <a:gsLst>
              <a:gs pos="0">
                <a:schemeClr val="accent2"/>
              </a:gs>
              <a:gs pos="33000">
                <a:schemeClr val="accent2"/>
              </a:gs>
              <a:gs pos="63000">
                <a:schemeClr val="tx1"/>
              </a:gs>
              <a:gs pos="97000">
                <a:schemeClr val="tx1"/>
              </a:gs>
            </a:gsLst>
            <a:lin ang="0" scaled="0"/>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bg1"/>
                </a:solidFill>
                <a:ea typeface="Segoe UI" pitchFamily="34" charset="0"/>
                <a:cs typeface="Segoe UI" pitchFamily="34" charset="0"/>
              </a:rPr>
              <a:t>Templates &amp; Samples</a:t>
            </a:r>
          </a:p>
        </p:txBody>
      </p:sp>
      <p:sp>
        <p:nvSpPr>
          <p:cNvPr id="33" name="TextBox 32"/>
          <p:cNvSpPr txBox="1"/>
          <p:nvPr/>
        </p:nvSpPr>
        <p:spPr>
          <a:xfrm>
            <a:off x="8677469" y="4560680"/>
            <a:ext cx="3418098" cy="547800"/>
          </a:xfrm>
          <a:prstGeom prst="rect">
            <a:avLst/>
          </a:prstGeom>
          <a:noFill/>
        </p:spPr>
        <p:txBody>
          <a:bodyPr wrap="square" lIns="182828" tIns="91440" rIns="182828" bIns="146262" rtlCol="0">
            <a:spAutoFit/>
          </a:bodyPr>
          <a:lstStyle/>
          <a:p>
            <a:pPr marL="0" marR="0" lvl="0" indent="0" algn="ctr" defTabSz="724873" rtl="0" eaLnBrk="1" fontAlgn="auto" latinLnBrk="0" hangingPunct="1">
              <a:lnSpc>
                <a:spcPct val="100000"/>
              </a:lnSpc>
              <a:spcBef>
                <a:spcPct val="0"/>
              </a:spcBef>
              <a:spcAft>
                <a:spcPct val="35000"/>
              </a:spcAft>
              <a:buClrTx/>
              <a:buSzTx/>
              <a:buFontTx/>
              <a:buNone/>
              <a:tabLst/>
              <a:defRPr/>
            </a:pPr>
            <a:r>
              <a:rPr kumimoji="0" lang="en-US" sz="2000" b="0" i="0" u="none" strike="noStrike" kern="1200" cap="none" spc="-30" normalizeH="0" baseline="0" noProof="0" dirty="0">
                <a:ln>
                  <a:noFill/>
                </a:ln>
                <a:effectLst/>
                <a:uLnTx/>
                <a:uFillTx/>
                <a:latin typeface="Segoe UI Semilight" panose="020B0402040204020203" pitchFamily="34" charset="0"/>
                <a:cs typeface="Segoe UI Semilight" panose="020B0402040204020203" pitchFamily="34" charset="0"/>
              </a:rPr>
              <a:t>Microsoft R Server Family</a:t>
            </a:r>
          </a:p>
        </p:txBody>
      </p:sp>
      <p:grpSp>
        <p:nvGrpSpPr>
          <p:cNvPr id="34" name="Group 33"/>
          <p:cNvGrpSpPr/>
          <p:nvPr/>
        </p:nvGrpSpPr>
        <p:grpSpPr>
          <a:xfrm>
            <a:off x="9592865" y="3162407"/>
            <a:ext cx="1716402" cy="1300929"/>
            <a:chOff x="5027859" y="3724030"/>
            <a:chExt cx="1716402" cy="1300929"/>
          </a:xfrm>
        </p:grpSpPr>
        <p:sp>
          <p:nvSpPr>
            <p:cNvPr id="35" name="Freeform 539"/>
            <p:cNvSpPr>
              <a:spLocks noChangeAspect="1"/>
            </p:cNvSpPr>
            <p:nvPr/>
          </p:nvSpPr>
          <p:spPr bwMode="auto">
            <a:xfrm>
              <a:off x="5027859" y="3724030"/>
              <a:ext cx="1186658" cy="65240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solidFill>
            <a:ln>
              <a:noFill/>
            </a:ln>
            <a:extLst/>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Segoe UI"/>
                <a:ea typeface="+mn-ea"/>
                <a:cs typeface="+mn-cs"/>
              </a:endParaRPr>
            </a:p>
          </p:txBody>
        </p:sp>
        <p:grpSp>
          <p:nvGrpSpPr>
            <p:cNvPr id="36" name="Group 35"/>
            <p:cNvGrpSpPr/>
            <p:nvPr/>
          </p:nvGrpSpPr>
          <p:grpSpPr>
            <a:xfrm>
              <a:off x="6014270" y="4179196"/>
              <a:ext cx="729991" cy="845763"/>
              <a:chOff x="5394326" y="4936834"/>
              <a:chExt cx="720725" cy="835025"/>
            </a:xfrm>
            <a:solidFill>
              <a:schemeClr val="tx1"/>
            </a:solidFill>
          </p:grpSpPr>
          <p:sp>
            <p:nvSpPr>
              <p:cNvPr id="37" name="Freeform 17"/>
              <p:cNvSpPr>
                <a:spLocks noEditPoints="1"/>
              </p:cNvSpPr>
              <p:nvPr/>
            </p:nvSpPr>
            <p:spPr bwMode="auto">
              <a:xfrm>
                <a:off x="5394326" y="4936834"/>
                <a:ext cx="460375" cy="835025"/>
              </a:xfrm>
              <a:custGeom>
                <a:avLst/>
                <a:gdLst>
                  <a:gd name="T0" fmla="*/ 196 w 440"/>
                  <a:gd name="T1" fmla="*/ 576 h 796"/>
                  <a:gd name="T2" fmla="*/ 178 w 440"/>
                  <a:gd name="T3" fmla="*/ 490 h 796"/>
                  <a:gd name="T4" fmla="*/ 206 w 440"/>
                  <a:gd name="T5" fmla="*/ 472 h 796"/>
                  <a:gd name="T6" fmla="*/ 207 w 440"/>
                  <a:gd name="T7" fmla="*/ 423 h 796"/>
                  <a:gd name="T8" fmla="*/ 178 w 440"/>
                  <a:gd name="T9" fmla="*/ 405 h 796"/>
                  <a:gd name="T10" fmla="*/ 196 w 440"/>
                  <a:gd name="T11" fmla="*/ 320 h 796"/>
                  <a:gd name="T12" fmla="*/ 262 w 440"/>
                  <a:gd name="T13" fmla="*/ 337 h 796"/>
                  <a:gd name="T14" fmla="*/ 312 w 440"/>
                  <a:gd name="T15" fmla="*/ 379 h 796"/>
                  <a:gd name="T16" fmla="*/ 330 w 440"/>
                  <a:gd name="T17" fmla="*/ 320 h 796"/>
                  <a:gd name="T18" fmla="*/ 395 w 440"/>
                  <a:gd name="T19" fmla="*/ 337 h 796"/>
                  <a:gd name="T20" fmla="*/ 440 w 440"/>
                  <a:gd name="T21" fmla="*/ 379 h 796"/>
                  <a:gd name="T22" fmla="*/ 422 w 440"/>
                  <a:gd name="T23" fmla="*/ 0 h 796"/>
                  <a:gd name="T24" fmla="*/ 0 w 440"/>
                  <a:gd name="T25" fmla="*/ 18 h 796"/>
                  <a:gd name="T26" fmla="*/ 0 w 440"/>
                  <a:gd name="T27" fmla="*/ 623 h 796"/>
                  <a:gd name="T28" fmla="*/ 0 w 440"/>
                  <a:gd name="T29" fmla="*/ 778 h 796"/>
                  <a:gd name="T30" fmla="*/ 206 w 440"/>
                  <a:gd name="T31" fmla="*/ 796 h 796"/>
                  <a:gd name="T32" fmla="*/ 312 w 440"/>
                  <a:gd name="T33" fmla="*/ 63 h 796"/>
                  <a:gd name="T34" fmla="*/ 378 w 440"/>
                  <a:gd name="T35" fmla="*/ 45 h 796"/>
                  <a:gd name="T36" fmla="*/ 395 w 440"/>
                  <a:gd name="T37" fmla="*/ 130 h 796"/>
                  <a:gd name="T38" fmla="*/ 330 w 440"/>
                  <a:gd name="T39" fmla="*/ 148 h 796"/>
                  <a:gd name="T40" fmla="*/ 312 w 440"/>
                  <a:gd name="T41" fmla="*/ 63 h 796"/>
                  <a:gd name="T42" fmla="*/ 330 w 440"/>
                  <a:gd name="T43" fmla="*/ 180 h 796"/>
                  <a:gd name="T44" fmla="*/ 395 w 440"/>
                  <a:gd name="T45" fmla="*/ 198 h 796"/>
                  <a:gd name="T46" fmla="*/ 378 w 440"/>
                  <a:gd name="T47" fmla="*/ 283 h 796"/>
                  <a:gd name="T48" fmla="*/ 312 w 440"/>
                  <a:gd name="T49" fmla="*/ 266 h 796"/>
                  <a:gd name="T50" fmla="*/ 178 w 440"/>
                  <a:gd name="T51" fmla="*/ 63 h 796"/>
                  <a:gd name="T52" fmla="*/ 244 w 440"/>
                  <a:gd name="T53" fmla="*/ 45 h 796"/>
                  <a:gd name="T54" fmla="*/ 262 w 440"/>
                  <a:gd name="T55" fmla="*/ 130 h 796"/>
                  <a:gd name="T56" fmla="*/ 196 w 440"/>
                  <a:gd name="T57" fmla="*/ 148 h 796"/>
                  <a:gd name="T58" fmla="*/ 178 w 440"/>
                  <a:gd name="T59" fmla="*/ 63 h 796"/>
                  <a:gd name="T60" fmla="*/ 196 w 440"/>
                  <a:gd name="T61" fmla="*/ 180 h 796"/>
                  <a:gd name="T62" fmla="*/ 262 w 440"/>
                  <a:gd name="T63" fmla="*/ 198 h 796"/>
                  <a:gd name="T64" fmla="*/ 244 w 440"/>
                  <a:gd name="T65" fmla="*/ 283 h 796"/>
                  <a:gd name="T66" fmla="*/ 178 w 440"/>
                  <a:gd name="T67" fmla="*/ 266 h 796"/>
                  <a:gd name="T68" fmla="*/ 131 w 440"/>
                  <a:gd name="T69" fmla="*/ 558 h 796"/>
                  <a:gd name="T70" fmla="*/ 65 w 440"/>
                  <a:gd name="T71" fmla="*/ 576 h 796"/>
                  <a:gd name="T72" fmla="*/ 47 w 440"/>
                  <a:gd name="T73" fmla="*/ 490 h 796"/>
                  <a:gd name="T74" fmla="*/ 113 w 440"/>
                  <a:gd name="T75" fmla="*/ 472 h 796"/>
                  <a:gd name="T76" fmla="*/ 131 w 440"/>
                  <a:gd name="T77" fmla="*/ 558 h 796"/>
                  <a:gd name="T78" fmla="*/ 113 w 440"/>
                  <a:gd name="T79" fmla="*/ 423 h 796"/>
                  <a:gd name="T80" fmla="*/ 47 w 440"/>
                  <a:gd name="T81" fmla="*/ 405 h 796"/>
                  <a:gd name="T82" fmla="*/ 65 w 440"/>
                  <a:gd name="T83" fmla="*/ 320 h 796"/>
                  <a:gd name="T84" fmla="*/ 131 w 440"/>
                  <a:gd name="T85" fmla="*/ 337 h 796"/>
                  <a:gd name="T86" fmla="*/ 131 w 440"/>
                  <a:gd name="T87" fmla="*/ 266 h 796"/>
                  <a:gd name="T88" fmla="*/ 65 w 440"/>
                  <a:gd name="T89" fmla="*/ 283 h 796"/>
                  <a:gd name="T90" fmla="*/ 47 w 440"/>
                  <a:gd name="T91" fmla="*/ 198 h 796"/>
                  <a:gd name="T92" fmla="*/ 113 w 440"/>
                  <a:gd name="T93" fmla="*/ 180 h 796"/>
                  <a:gd name="T94" fmla="*/ 131 w 440"/>
                  <a:gd name="T95" fmla="*/ 266 h 796"/>
                  <a:gd name="T96" fmla="*/ 113 w 440"/>
                  <a:gd name="T97" fmla="*/ 148 h 796"/>
                  <a:gd name="T98" fmla="*/ 47 w 440"/>
                  <a:gd name="T99" fmla="*/ 130 h 796"/>
                  <a:gd name="T100" fmla="*/ 65 w 440"/>
                  <a:gd name="T101" fmla="*/ 45 h 796"/>
                  <a:gd name="T102" fmla="*/ 131 w 440"/>
                  <a:gd name="T103" fmla="*/ 63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0" h="796">
                    <a:moveTo>
                      <a:pt x="206" y="576"/>
                    </a:moveTo>
                    <a:cubicBezTo>
                      <a:pt x="196" y="576"/>
                      <a:pt x="196" y="576"/>
                      <a:pt x="196" y="576"/>
                    </a:cubicBezTo>
                    <a:cubicBezTo>
                      <a:pt x="186" y="576"/>
                      <a:pt x="178" y="568"/>
                      <a:pt x="178" y="558"/>
                    </a:cubicBezTo>
                    <a:cubicBezTo>
                      <a:pt x="178" y="490"/>
                      <a:pt x="178" y="490"/>
                      <a:pt x="178" y="490"/>
                    </a:cubicBezTo>
                    <a:cubicBezTo>
                      <a:pt x="178" y="480"/>
                      <a:pt x="186" y="472"/>
                      <a:pt x="196" y="472"/>
                    </a:cubicBezTo>
                    <a:cubicBezTo>
                      <a:pt x="206" y="472"/>
                      <a:pt x="206" y="472"/>
                      <a:pt x="206" y="472"/>
                    </a:cubicBezTo>
                    <a:cubicBezTo>
                      <a:pt x="206" y="432"/>
                      <a:pt x="206" y="432"/>
                      <a:pt x="206" y="432"/>
                    </a:cubicBezTo>
                    <a:cubicBezTo>
                      <a:pt x="206" y="429"/>
                      <a:pt x="206" y="426"/>
                      <a:pt x="207" y="423"/>
                    </a:cubicBezTo>
                    <a:cubicBezTo>
                      <a:pt x="196" y="423"/>
                      <a:pt x="196" y="423"/>
                      <a:pt x="196" y="423"/>
                    </a:cubicBezTo>
                    <a:cubicBezTo>
                      <a:pt x="186" y="423"/>
                      <a:pt x="178" y="415"/>
                      <a:pt x="178" y="405"/>
                    </a:cubicBezTo>
                    <a:cubicBezTo>
                      <a:pt x="178" y="337"/>
                      <a:pt x="178" y="337"/>
                      <a:pt x="178" y="337"/>
                    </a:cubicBezTo>
                    <a:cubicBezTo>
                      <a:pt x="178" y="328"/>
                      <a:pt x="186" y="320"/>
                      <a:pt x="196" y="320"/>
                    </a:cubicBezTo>
                    <a:cubicBezTo>
                      <a:pt x="244" y="320"/>
                      <a:pt x="244" y="320"/>
                      <a:pt x="244" y="320"/>
                    </a:cubicBezTo>
                    <a:cubicBezTo>
                      <a:pt x="254" y="320"/>
                      <a:pt x="262" y="328"/>
                      <a:pt x="262" y="337"/>
                    </a:cubicBezTo>
                    <a:cubicBezTo>
                      <a:pt x="262" y="379"/>
                      <a:pt x="262" y="379"/>
                      <a:pt x="262" y="379"/>
                    </a:cubicBezTo>
                    <a:cubicBezTo>
                      <a:pt x="312" y="379"/>
                      <a:pt x="312" y="379"/>
                      <a:pt x="312" y="379"/>
                    </a:cubicBezTo>
                    <a:cubicBezTo>
                      <a:pt x="312" y="337"/>
                      <a:pt x="312" y="337"/>
                      <a:pt x="312" y="337"/>
                    </a:cubicBezTo>
                    <a:cubicBezTo>
                      <a:pt x="312" y="328"/>
                      <a:pt x="320" y="320"/>
                      <a:pt x="330" y="320"/>
                    </a:cubicBezTo>
                    <a:cubicBezTo>
                      <a:pt x="378" y="320"/>
                      <a:pt x="378" y="320"/>
                      <a:pt x="378" y="320"/>
                    </a:cubicBezTo>
                    <a:cubicBezTo>
                      <a:pt x="387" y="320"/>
                      <a:pt x="395" y="328"/>
                      <a:pt x="395" y="337"/>
                    </a:cubicBezTo>
                    <a:cubicBezTo>
                      <a:pt x="395" y="379"/>
                      <a:pt x="395" y="379"/>
                      <a:pt x="395" y="379"/>
                    </a:cubicBezTo>
                    <a:cubicBezTo>
                      <a:pt x="440" y="379"/>
                      <a:pt x="440" y="379"/>
                      <a:pt x="440" y="379"/>
                    </a:cubicBezTo>
                    <a:cubicBezTo>
                      <a:pt x="440" y="18"/>
                      <a:pt x="440" y="18"/>
                      <a:pt x="440" y="18"/>
                    </a:cubicBezTo>
                    <a:cubicBezTo>
                      <a:pt x="440" y="8"/>
                      <a:pt x="432" y="0"/>
                      <a:pt x="422" y="0"/>
                    </a:cubicBezTo>
                    <a:cubicBezTo>
                      <a:pt x="18" y="0"/>
                      <a:pt x="18" y="0"/>
                      <a:pt x="18" y="0"/>
                    </a:cubicBezTo>
                    <a:cubicBezTo>
                      <a:pt x="8" y="0"/>
                      <a:pt x="0" y="8"/>
                      <a:pt x="0" y="18"/>
                    </a:cubicBezTo>
                    <a:cubicBezTo>
                      <a:pt x="0" y="590"/>
                      <a:pt x="0" y="590"/>
                      <a:pt x="0" y="590"/>
                    </a:cubicBezTo>
                    <a:cubicBezTo>
                      <a:pt x="0" y="599"/>
                      <a:pt x="0" y="614"/>
                      <a:pt x="0" y="623"/>
                    </a:cubicBezTo>
                    <a:cubicBezTo>
                      <a:pt x="0" y="631"/>
                      <a:pt x="0" y="646"/>
                      <a:pt x="0" y="656"/>
                    </a:cubicBezTo>
                    <a:cubicBezTo>
                      <a:pt x="0" y="778"/>
                      <a:pt x="0" y="778"/>
                      <a:pt x="0" y="778"/>
                    </a:cubicBezTo>
                    <a:cubicBezTo>
                      <a:pt x="0" y="788"/>
                      <a:pt x="8" y="796"/>
                      <a:pt x="18" y="796"/>
                    </a:cubicBezTo>
                    <a:cubicBezTo>
                      <a:pt x="206" y="796"/>
                      <a:pt x="206" y="796"/>
                      <a:pt x="206" y="796"/>
                    </a:cubicBezTo>
                    <a:lnTo>
                      <a:pt x="206" y="576"/>
                    </a:lnTo>
                    <a:close/>
                    <a:moveTo>
                      <a:pt x="312" y="63"/>
                    </a:moveTo>
                    <a:cubicBezTo>
                      <a:pt x="312" y="53"/>
                      <a:pt x="320" y="45"/>
                      <a:pt x="330" y="45"/>
                    </a:cubicBezTo>
                    <a:cubicBezTo>
                      <a:pt x="378" y="45"/>
                      <a:pt x="378" y="45"/>
                      <a:pt x="378" y="45"/>
                    </a:cubicBezTo>
                    <a:cubicBezTo>
                      <a:pt x="387" y="45"/>
                      <a:pt x="395" y="53"/>
                      <a:pt x="395" y="63"/>
                    </a:cubicBezTo>
                    <a:cubicBezTo>
                      <a:pt x="395" y="130"/>
                      <a:pt x="395" y="130"/>
                      <a:pt x="395" y="130"/>
                    </a:cubicBezTo>
                    <a:cubicBezTo>
                      <a:pt x="395" y="140"/>
                      <a:pt x="387" y="148"/>
                      <a:pt x="378" y="148"/>
                    </a:cubicBezTo>
                    <a:cubicBezTo>
                      <a:pt x="330" y="148"/>
                      <a:pt x="330" y="148"/>
                      <a:pt x="330" y="148"/>
                    </a:cubicBezTo>
                    <a:cubicBezTo>
                      <a:pt x="320" y="148"/>
                      <a:pt x="312" y="140"/>
                      <a:pt x="312" y="130"/>
                    </a:cubicBezTo>
                    <a:lnTo>
                      <a:pt x="312" y="63"/>
                    </a:lnTo>
                    <a:close/>
                    <a:moveTo>
                      <a:pt x="312" y="198"/>
                    </a:moveTo>
                    <a:cubicBezTo>
                      <a:pt x="312" y="188"/>
                      <a:pt x="320" y="180"/>
                      <a:pt x="330" y="180"/>
                    </a:cubicBezTo>
                    <a:cubicBezTo>
                      <a:pt x="378" y="180"/>
                      <a:pt x="378" y="180"/>
                      <a:pt x="378" y="180"/>
                    </a:cubicBezTo>
                    <a:cubicBezTo>
                      <a:pt x="387" y="180"/>
                      <a:pt x="395" y="188"/>
                      <a:pt x="395" y="198"/>
                    </a:cubicBezTo>
                    <a:cubicBezTo>
                      <a:pt x="395" y="266"/>
                      <a:pt x="395" y="266"/>
                      <a:pt x="395" y="266"/>
                    </a:cubicBezTo>
                    <a:cubicBezTo>
                      <a:pt x="395" y="275"/>
                      <a:pt x="387" y="283"/>
                      <a:pt x="378" y="283"/>
                    </a:cubicBezTo>
                    <a:cubicBezTo>
                      <a:pt x="330" y="283"/>
                      <a:pt x="330" y="283"/>
                      <a:pt x="330" y="283"/>
                    </a:cubicBezTo>
                    <a:cubicBezTo>
                      <a:pt x="320" y="283"/>
                      <a:pt x="312" y="275"/>
                      <a:pt x="312" y="266"/>
                    </a:cubicBezTo>
                    <a:lnTo>
                      <a:pt x="312" y="198"/>
                    </a:lnTo>
                    <a:close/>
                    <a:moveTo>
                      <a:pt x="178" y="63"/>
                    </a:moveTo>
                    <a:cubicBezTo>
                      <a:pt x="178" y="53"/>
                      <a:pt x="186" y="45"/>
                      <a:pt x="196" y="45"/>
                    </a:cubicBezTo>
                    <a:cubicBezTo>
                      <a:pt x="244" y="45"/>
                      <a:pt x="244" y="45"/>
                      <a:pt x="244" y="45"/>
                    </a:cubicBezTo>
                    <a:cubicBezTo>
                      <a:pt x="254" y="45"/>
                      <a:pt x="262" y="53"/>
                      <a:pt x="262" y="63"/>
                    </a:cubicBezTo>
                    <a:cubicBezTo>
                      <a:pt x="262" y="130"/>
                      <a:pt x="262" y="130"/>
                      <a:pt x="262" y="130"/>
                    </a:cubicBezTo>
                    <a:cubicBezTo>
                      <a:pt x="262" y="140"/>
                      <a:pt x="254" y="148"/>
                      <a:pt x="244" y="148"/>
                    </a:cubicBezTo>
                    <a:cubicBezTo>
                      <a:pt x="196" y="148"/>
                      <a:pt x="196" y="148"/>
                      <a:pt x="196" y="148"/>
                    </a:cubicBezTo>
                    <a:cubicBezTo>
                      <a:pt x="186" y="148"/>
                      <a:pt x="178" y="140"/>
                      <a:pt x="178" y="130"/>
                    </a:cubicBezTo>
                    <a:lnTo>
                      <a:pt x="178" y="63"/>
                    </a:lnTo>
                    <a:close/>
                    <a:moveTo>
                      <a:pt x="178" y="198"/>
                    </a:moveTo>
                    <a:cubicBezTo>
                      <a:pt x="178" y="188"/>
                      <a:pt x="186" y="180"/>
                      <a:pt x="196" y="180"/>
                    </a:cubicBezTo>
                    <a:cubicBezTo>
                      <a:pt x="244" y="180"/>
                      <a:pt x="244" y="180"/>
                      <a:pt x="244" y="180"/>
                    </a:cubicBezTo>
                    <a:cubicBezTo>
                      <a:pt x="254" y="180"/>
                      <a:pt x="262" y="188"/>
                      <a:pt x="262" y="198"/>
                    </a:cubicBezTo>
                    <a:cubicBezTo>
                      <a:pt x="262" y="266"/>
                      <a:pt x="262" y="266"/>
                      <a:pt x="262" y="266"/>
                    </a:cubicBezTo>
                    <a:cubicBezTo>
                      <a:pt x="262" y="275"/>
                      <a:pt x="254" y="283"/>
                      <a:pt x="244" y="283"/>
                    </a:cubicBezTo>
                    <a:cubicBezTo>
                      <a:pt x="196" y="283"/>
                      <a:pt x="196" y="283"/>
                      <a:pt x="196" y="283"/>
                    </a:cubicBezTo>
                    <a:cubicBezTo>
                      <a:pt x="186" y="283"/>
                      <a:pt x="178" y="275"/>
                      <a:pt x="178" y="266"/>
                    </a:cubicBezTo>
                    <a:lnTo>
                      <a:pt x="178" y="198"/>
                    </a:lnTo>
                    <a:close/>
                    <a:moveTo>
                      <a:pt x="131" y="558"/>
                    </a:moveTo>
                    <a:cubicBezTo>
                      <a:pt x="131" y="568"/>
                      <a:pt x="123" y="576"/>
                      <a:pt x="113" y="576"/>
                    </a:cubicBezTo>
                    <a:cubicBezTo>
                      <a:pt x="65" y="576"/>
                      <a:pt x="65" y="576"/>
                      <a:pt x="65" y="576"/>
                    </a:cubicBezTo>
                    <a:cubicBezTo>
                      <a:pt x="55" y="576"/>
                      <a:pt x="47" y="568"/>
                      <a:pt x="47" y="558"/>
                    </a:cubicBezTo>
                    <a:cubicBezTo>
                      <a:pt x="47" y="490"/>
                      <a:pt x="47" y="490"/>
                      <a:pt x="47" y="490"/>
                    </a:cubicBezTo>
                    <a:cubicBezTo>
                      <a:pt x="47" y="480"/>
                      <a:pt x="55" y="472"/>
                      <a:pt x="65" y="472"/>
                    </a:cubicBezTo>
                    <a:cubicBezTo>
                      <a:pt x="113" y="472"/>
                      <a:pt x="113" y="472"/>
                      <a:pt x="113" y="472"/>
                    </a:cubicBezTo>
                    <a:cubicBezTo>
                      <a:pt x="123" y="472"/>
                      <a:pt x="131" y="480"/>
                      <a:pt x="131" y="490"/>
                    </a:cubicBezTo>
                    <a:lnTo>
                      <a:pt x="131" y="558"/>
                    </a:lnTo>
                    <a:close/>
                    <a:moveTo>
                      <a:pt x="131" y="405"/>
                    </a:moveTo>
                    <a:cubicBezTo>
                      <a:pt x="131" y="415"/>
                      <a:pt x="123" y="423"/>
                      <a:pt x="113" y="423"/>
                    </a:cubicBezTo>
                    <a:cubicBezTo>
                      <a:pt x="65" y="423"/>
                      <a:pt x="65" y="423"/>
                      <a:pt x="65" y="423"/>
                    </a:cubicBezTo>
                    <a:cubicBezTo>
                      <a:pt x="55" y="423"/>
                      <a:pt x="47" y="415"/>
                      <a:pt x="47" y="405"/>
                    </a:cubicBezTo>
                    <a:cubicBezTo>
                      <a:pt x="47" y="337"/>
                      <a:pt x="47" y="337"/>
                      <a:pt x="47" y="337"/>
                    </a:cubicBezTo>
                    <a:cubicBezTo>
                      <a:pt x="47" y="328"/>
                      <a:pt x="55" y="320"/>
                      <a:pt x="65" y="320"/>
                    </a:cubicBezTo>
                    <a:cubicBezTo>
                      <a:pt x="113" y="320"/>
                      <a:pt x="113" y="320"/>
                      <a:pt x="113" y="320"/>
                    </a:cubicBezTo>
                    <a:cubicBezTo>
                      <a:pt x="123" y="320"/>
                      <a:pt x="131" y="328"/>
                      <a:pt x="131" y="337"/>
                    </a:cubicBezTo>
                    <a:lnTo>
                      <a:pt x="131" y="405"/>
                    </a:lnTo>
                    <a:close/>
                    <a:moveTo>
                      <a:pt x="131" y="266"/>
                    </a:moveTo>
                    <a:cubicBezTo>
                      <a:pt x="131" y="275"/>
                      <a:pt x="123" y="283"/>
                      <a:pt x="113" y="283"/>
                    </a:cubicBezTo>
                    <a:cubicBezTo>
                      <a:pt x="65" y="283"/>
                      <a:pt x="65" y="283"/>
                      <a:pt x="65" y="283"/>
                    </a:cubicBezTo>
                    <a:cubicBezTo>
                      <a:pt x="55" y="283"/>
                      <a:pt x="47" y="275"/>
                      <a:pt x="47" y="266"/>
                    </a:cubicBezTo>
                    <a:cubicBezTo>
                      <a:pt x="47" y="198"/>
                      <a:pt x="47" y="198"/>
                      <a:pt x="47" y="198"/>
                    </a:cubicBezTo>
                    <a:cubicBezTo>
                      <a:pt x="47" y="188"/>
                      <a:pt x="55" y="180"/>
                      <a:pt x="65" y="180"/>
                    </a:cubicBezTo>
                    <a:cubicBezTo>
                      <a:pt x="113" y="180"/>
                      <a:pt x="113" y="180"/>
                      <a:pt x="113" y="180"/>
                    </a:cubicBezTo>
                    <a:cubicBezTo>
                      <a:pt x="123" y="180"/>
                      <a:pt x="131" y="188"/>
                      <a:pt x="131" y="198"/>
                    </a:cubicBezTo>
                    <a:lnTo>
                      <a:pt x="131" y="266"/>
                    </a:lnTo>
                    <a:close/>
                    <a:moveTo>
                      <a:pt x="131" y="130"/>
                    </a:moveTo>
                    <a:cubicBezTo>
                      <a:pt x="131" y="140"/>
                      <a:pt x="123" y="148"/>
                      <a:pt x="113" y="148"/>
                    </a:cubicBezTo>
                    <a:cubicBezTo>
                      <a:pt x="65" y="148"/>
                      <a:pt x="65" y="148"/>
                      <a:pt x="65" y="148"/>
                    </a:cubicBezTo>
                    <a:cubicBezTo>
                      <a:pt x="55" y="148"/>
                      <a:pt x="47" y="140"/>
                      <a:pt x="47" y="130"/>
                    </a:cubicBezTo>
                    <a:cubicBezTo>
                      <a:pt x="47" y="63"/>
                      <a:pt x="47" y="63"/>
                      <a:pt x="47" y="63"/>
                    </a:cubicBezTo>
                    <a:cubicBezTo>
                      <a:pt x="47" y="53"/>
                      <a:pt x="55" y="45"/>
                      <a:pt x="65" y="45"/>
                    </a:cubicBezTo>
                    <a:cubicBezTo>
                      <a:pt x="113" y="45"/>
                      <a:pt x="113" y="45"/>
                      <a:pt x="113" y="45"/>
                    </a:cubicBezTo>
                    <a:cubicBezTo>
                      <a:pt x="123" y="45"/>
                      <a:pt x="131" y="53"/>
                      <a:pt x="131" y="63"/>
                    </a:cubicBezTo>
                    <a:lnTo>
                      <a:pt x="131" y="130"/>
                    </a:lnTo>
                    <a:close/>
                  </a:path>
                </a:pathLst>
              </a:custGeom>
              <a:grpFill/>
              <a:ln>
                <a:noFill/>
              </a:ln>
            </p:spPr>
            <p:txBody>
              <a:bodyPr vert="horz" wrap="square" lIns="93260" tIns="46630" rIns="93260" bIns="46630" numCol="1" anchor="t" anchorCtr="0" compatLnSpc="1">
                <a:prstTxWarp prst="textNoShape">
                  <a:avLst/>
                </a:prstTxWarp>
              </a:bodyPr>
              <a:lstStyle/>
              <a:p>
                <a:pPr defTabSz="932376"/>
                <a:endParaRPr lang="en-US" sz="1734"/>
              </a:p>
            </p:txBody>
          </p:sp>
          <p:sp>
            <p:nvSpPr>
              <p:cNvPr id="39" name="Freeform 18"/>
              <p:cNvSpPr>
                <a:spLocks noEditPoints="1"/>
              </p:cNvSpPr>
              <p:nvPr/>
            </p:nvSpPr>
            <p:spPr bwMode="auto">
              <a:xfrm>
                <a:off x="5646738" y="5371809"/>
                <a:ext cx="468313" cy="400050"/>
              </a:xfrm>
              <a:custGeom>
                <a:avLst/>
                <a:gdLst>
                  <a:gd name="T0" fmla="*/ 18 w 447"/>
                  <a:gd name="T1" fmla="*/ 0 h 382"/>
                  <a:gd name="T2" fmla="*/ 0 w 447"/>
                  <a:gd name="T3" fmla="*/ 18 h 382"/>
                  <a:gd name="T4" fmla="*/ 0 w 447"/>
                  <a:gd name="T5" fmla="*/ 364 h 382"/>
                  <a:gd name="T6" fmla="*/ 18 w 447"/>
                  <a:gd name="T7" fmla="*/ 382 h 382"/>
                  <a:gd name="T8" fmla="*/ 429 w 447"/>
                  <a:gd name="T9" fmla="*/ 382 h 382"/>
                  <a:gd name="T10" fmla="*/ 447 w 447"/>
                  <a:gd name="T11" fmla="*/ 364 h 382"/>
                  <a:gd name="T12" fmla="*/ 447 w 447"/>
                  <a:gd name="T13" fmla="*/ 18 h 382"/>
                  <a:gd name="T14" fmla="*/ 429 w 447"/>
                  <a:gd name="T15" fmla="*/ 0 h 382"/>
                  <a:gd name="T16" fmla="*/ 18 w 447"/>
                  <a:gd name="T17" fmla="*/ 0 h 382"/>
                  <a:gd name="T18" fmla="*/ 133 w 447"/>
                  <a:gd name="T19" fmla="*/ 301 h 382"/>
                  <a:gd name="T20" fmla="*/ 115 w 447"/>
                  <a:gd name="T21" fmla="*/ 319 h 382"/>
                  <a:gd name="T22" fmla="*/ 66 w 447"/>
                  <a:gd name="T23" fmla="*/ 319 h 382"/>
                  <a:gd name="T24" fmla="*/ 48 w 447"/>
                  <a:gd name="T25" fmla="*/ 301 h 382"/>
                  <a:gd name="T26" fmla="*/ 48 w 447"/>
                  <a:gd name="T27" fmla="*/ 232 h 382"/>
                  <a:gd name="T28" fmla="*/ 66 w 447"/>
                  <a:gd name="T29" fmla="*/ 214 h 382"/>
                  <a:gd name="T30" fmla="*/ 115 w 447"/>
                  <a:gd name="T31" fmla="*/ 214 h 382"/>
                  <a:gd name="T32" fmla="*/ 133 w 447"/>
                  <a:gd name="T33" fmla="*/ 232 h 382"/>
                  <a:gd name="T34" fmla="*/ 133 w 447"/>
                  <a:gd name="T35" fmla="*/ 301 h 382"/>
                  <a:gd name="T36" fmla="*/ 133 w 447"/>
                  <a:gd name="T37" fmla="*/ 146 h 382"/>
                  <a:gd name="T38" fmla="*/ 115 w 447"/>
                  <a:gd name="T39" fmla="*/ 164 h 382"/>
                  <a:gd name="T40" fmla="*/ 66 w 447"/>
                  <a:gd name="T41" fmla="*/ 164 h 382"/>
                  <a:gd name="T42" fmla="*/ 48 w 447"/>
                  <a:gd name="T43" fmla="*/ 146 h 382"/>
                  <a:gd name="T44" fmla="*/ 48 w 447"/>
                  <a:gd name="T45" fmla="*/ 77 h 382"/>
                  <a:gd name="T46" fmla="*/ 66 w 447"/>
                  <a:gd name="T47" fmla="*/ 59 h 382"/>
                  <a:gd name="T48" fmla="*/ 115 w 447"/>
                  <a:gd name="T49" fmla="*/ 59 h 382"/>
                  <a:gd name="T50" fmla="*/ 133 w 447"/>
                  <a:gd name="T51" fmla="*/ 77 h 382"/>
                  <a:gd name="T52" fmla="*/ 133 w 447"/>
                  <a:gd name="T53" fmla="*/ 146 h 382"/>
                  <a:gd name="T54" fmla="*/ 266 w 447"/>
                  <a:gd name="T55" fmla="*/ 301 h 382"/>
                  <a:gd name="T56" fmla="*/ 248 w 447"/>
                  <a:gd name="T57" fmla="*/ 319 h 382"/>
                  <a:gd name="T58" fmla="*/ 199 w 447"/>
                  <a:gd name="T59" fmla="*/ 319 h 382"/>
                  <a:gd name="T60" fmla="*/ 181 w 447"/>
                  <a:gd name="T61" fmla="*/ 301 h 382"/>
                  <a:gd name="T62" fmla="*/ 181 w 447"/>
                  <a:gd name="T63" fmla="*/ 232 h 382"/>
                  <a:gd name="T64" fmla="*/ 199 w 447"/>
                  <a:gd name="T65" fmla="*/ 214 h 382"/>
                  <a:gd name="T66" fmla="*/ 248 w 447"/>
                  <a:gd name="T67" fmla="*/ 214 h 382"/>
                  <a:gd name="T68" fmla="*/ 266 w 447"/>
                  <a:gd name="T69" fmla="*/ 232 h 382"/>
                  <a:gd name="T70" fmla="*/ 266 w 447"/>
                  <a:gd name="T71" fmla="*/ 301 h 382"/>
                  <a:gd name="T72" fmla="*/ 266 w 447"/>
                  <a:gd name="T73" fmla="*/ 146 h 382"/>
                  <a:gd name="T74" fmla="*/ 248 w 447"/>
                  <a:gd name="T75" fmla="*/ 164 h 382"/>
                  <a:gd name="T76" fmla="*/ 199 w 447"/>
                  <a:gd name="T77" fmla="*/ 164 h 382"/>
                  <a:gd name="T78" fmla="*/ 181 w 447"/>
                  <a:gd name="T79" fmla="*/ 146 h 382"/>
                  <a:gd name="T80" fmla="*/ 181 w 447"/>
                  <a:gd name="T81" fmla="*/ 77 h 382"/>
                  <a:gd name="T82" fmla="*/ 199 w 447"/>
                  <a:gd name="T83" fmla="*/ 59 h 382"/>
                  <a:gd name="T84" fmla="*/ 248 w 447"/>
                  <a:gd name="T85" fmla="*/ 59 h 382"/>
                  <a:gd name="T86" fmla="*/ 266 w 447"/>
                  <a:gd name="T87" fmla="*/ 77 h 382"/>
                  <a:gd name="T88" fmla="*/ 266 w 447"/>
                  <a:gd name="T89" fmla="*/ 146 h 382"/>
                  <a:gd name="T90" fmla="*/ 401 w 447"/>
                  <a:gd name="T91" fmla="*/ 301 h 382"/>
                  <a:gd name="T92" fmla="*/ 383 w 447"/>
                  <a:gd name="T93" fmla="*/ 319 h 382"/>
                  <a:gd name="T94" fmla="*/ 334 w 447"/>
                  <a:gd name="T95" fmla="*/ 319 h 382"/>
                  <a:gd name="T96" fmla="*/ 316 w 447"/>
                  <a:gd name="T97" fmla="*/ 301 h 382"/>
                  <a:gd name="T98" fmla="*/ 316 w 447"/>
                  <a:gd name="T99" fmla="*/ 232 h 382"/>
                  <a:gd name="T100" fmla="*/ 334 w 447"/>
                  <a:gd name="T101" fmla="*/ 214 h 382"/>
                  <a:gd name="T102" fmla="*/ 383 w 447"/>
                  <a:gd name="T103" fmla="*/ 214 h 382"/>
                  <a:gd name="T104" fmla="*/ 401 w 447"/>
                  <a:gd name="T105" fmla="*/ 232 h 382"/>
                  <a:gd name="T106" fmla="*/ 401 w 447"/>
                  <a:gd name="T107" fmla="*/ 301 h 382"/>
                  <a:gd name="T108" fmla="*/ 401 w 447"/>
                  <a:gd name="T109" fmla="*/ 146 h 382"/>
                  <a:gd name="T110" fmla="*/ 383 w 447"/>
                  <a:gd name="T111" fmla="*/ 164 h 382"/>
                  <a:gd name="T112" fmla="*/ 334 w 447"/>
                  <a:gd name="T113" fmla="*/ 164 h 382"/>
                  <a:gd name="T114" fmla="*/ 316 w 447"/>
                  <a:gd name="T115" fmla="*/ 146 h 382"/>
                  <a:gd name="T116" fmla="*/ 316 w 447"/>
                  <a:gd name="T117" fmla="*/ 77 h 382"/>
                  <a:gd name="T118" fmla="*/ 334 w 447"/>
                  <a:gd name="T119" fmla="*/ 59 h 382"/>
                  <a:gd name="T120" fmla="*/ 383 w 447"/>
                  <a:gd name="T121" fmla="*/ 59 h 382"/>
                  <a:gd name="T122" fmla="*/ 401 w 447"/>
                  <a:gd name="T123" fmla="*/ 77 h 382"/>
                  <a:gd name="T124" fmla="*/ 401 w 447"/>
                  <a:gd name="T125" fmla="*/ 1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7" h="382">
                    <a:moveTo>
                      <a:pt x="18" y="0"/>
                    </a:moveTo>
                    <a:cubicBezTo>
                      <a:pt x="8" y="0"/>
                      <a:pt x="0" y="8"/>
                      <a:pt x="0" y="18"/>
                    </a:cubicBezTo>
                    <a:cubicBezTo>
                      <a:pt x="0" y="364"/>
                      <a:pt x="0" y="364"/>
                      <a:pt x="0" y="364"/>
                    </a:cubicBezTo>
                    <a:cubicBezTo>
                      <a:pt x="0" y="374"/>
                      <a:pt x="8" y="382"/>
                      <a:pt x="18" y="382"/>
                    </a:cubicBezTo>
                    <a:cubicBezTo>
                      <a:pt x="429" y="382"/>
                      <a:pt x="429" y="382"/>
                      <a:pt x="429" y="382"/>
                    </a:cubicBezTo>
                    <a:cubicBezTo>
                      <a:pt x="439" y="382"/>
                      <a:pt x="447" y="374"/>
                      <a:pt x="447" y="364"/>
                    </a:cubicBezTo>
                    <a:cubicBezTo>
                      <a:pt x="447" y="18"/>
                      <a:pt x="447" y="18"/>
                      <a:pt x="447" y="18"/>
                    </a:cubicBezTo>
                    <a:cubicBezTo>
                      <a:pt x="447" y="8"/>
                      <a:pt x="439" y="0"/>
                      <a:pt x="429" y="0"/>
                    </a:cubicBezTo>
                    <a:lnTo>
                      <a:pt x="18" y="0"/>
                    </a:lnTo>
                    <a:close/>
                    <a:moveTo>
                      <a:pt x="133" y="301"/>
                    </a:moveTo>
                    <a:cubicBezTo>
                      <a:pt x="133" y="311"/>
                      <a:pt x="125" y="319"/>
                      <a:pt x="115" y="319"/>
                    </a:cubicBezTo>
                    <a:cubicBezTo>
                      <a:pt x="66" y="319"/>
                      <a:pt x="66" y="319"/>
                      <a:pt x="66" y="319"/>
                    </a:cubicBezTo>
                    <a:cubicBezTo>
                      <a:pt x="56" y="319"/>
                      <a:pt x="48" y="311"/>
                      <a:pt x="48" y="301"/>
                    </a:cubicBezTo>
                    <a:cubicBezTo>
                      <a:pt x="48" y="232"/>
                      <a:pt x="48" y="232"/>
                      <a:pt x="48" y="232"/>
                    </a:cubicBezTo>
                    <a:cubicBezTo>
                      <a:pt x="48" y="222"/>
                      <a:pt x="56" y="214"/>
                      <a:pt x="66" y="214"/>
                    </a:cubicBezTo>
                    <a:cubicBezTo>
                      <a:pt x="115" y="214"/>
                      <a:pt x="115" y="214"/>
                      <a:pt x="115" y="214"/>
                    </a:cubicBezTo>
                    <a:cubicBezTo>
                      <a:pt x="125" y="214"/>
                      <a:pt x="133" y="222"/>
                      <a:pt x="133" y="232"/>
                    </a:cubicBezTo>
                    <a:lnTo>
                      <a:pt x="133" y="301"/>
                    </a:lnTo>
                    <a:close/>
                    <a:moveTo>
                      <a:pt x="133" y="146"/>
                    </a:moveTo>
                    <a:cubicBezTo>
                      <a:pt x="133" y="156"/>
                      <a:pt x="125" y="164"/>
                      <a:pt x="115" y="164"/>
                    </a:cubicBezTo>
                    <a:cubicBezTo>
                      <a:pt x="66" y="164"/>
                      <a:pt x="66" y="164"/>
                      <a:pt x="66" y="164"/>
                    </a:cubicBezTo>
                    <a:cubicBezTo>
                      <a:pt x="56" y="164"/>
                      <a:pt x="48" y="156"/>
                      <a:pt x="48" y="146"/>
                    </a:cubicBezTo>
                    <a:cubicBezTo>
                      <a:pt x="48" y="77"/>
                      <a:pt x="48" y="77"/>
                      <a:pt x="48" y="77"/>
                    </a:cubicBezTo>
                    <a:cubicBezTo>
                      <a:pt x="48" y="67"/>
                      <a:pt x="56" y="59"/>
                      <a:pt x="66" y="59"/>
                    </a:cubicBezTo>
                    <a:cubicBezTo>
                      <a:pt x="115" y="59"/>
                      <a:pt x="115" y="59"/>
                      <a:pt x="115" y="59"/>
                    </a:cubicBezTo>
                    <a:cubicBezTo>
                      <a:pt x="125" y="59"/>
                      <a:pt x="133" y="67"/>
                      <a:pt x="133" y="77"/>
                    </a:cubicBezTo>
                    <a:lnTo>
                      <a:pt x="133" y="146"/>
                    </a:lnTo>
                    <a:close/>
                    <a:moveTo>
                      <a:pt x="266" y="301"/>
                    </a:moveTo>
                    <a:cubicBezTo>
                      <a:pt x="266" y="311"/>
                      <a:pt x="258" y="319"/>
                      <a:pt x="248" y="319"/>
                    </a:cubicBezTo>
                    <a:cubicBezTo>
                      <a:pt x="199" y="319"/>
                      <a:pt x="199" y="319"/>
                      <a:pt x="199" y="319"/>
                    </a:cubicBezTo>
                    <a:cubicBezTo>
                      <a:pt x="189" y="319"/>
                      <a:pt x="181" y="311"/>
                      <a:pt x="181" y="301"/>
                    </a:cubicBezTo>
                    <a:cubicBezTo>
                      <a:pt x="181" y="232"/>
                      <a:pt x="181" y="232"/>
                      <a:pt x="181" y="232"/>
                    </a:cubicBezTo>
                    <a:cubicBezTo>
                      <a:pt x="181" y="222"/>
                      <a:pt x="189" y="214"/>
                      <a:pt x="199" y="214"/>
                    </a:cubicBezTo>
                    <a:cubicBezTo>
                      <a:pt x="248" y="214"/>
                      <a:pt x="248" y="214"/>
                      <a:pt x="248" y="214"/>
                    </a:cubicBezTo>
                    <a:cubicBezTo>
                      <a:pt x="258" y="214"/>
                      <a:pt x="266" y="222"/>
                      <a:pt x="266" y="232"/>
                    </a:cubicBezTo>
                    <a:lnTo>
                      <a:pt x="266" y="301"/>
                    </a:lnTo>
                    <a:close/>
                    <a:moveTo>
                      <a:pt x="266" y="146"/>
                    </a:moveTo>
                    <a:cubicBezTo>
                      <a:pt x="266" y="156"/>
                      <a:pt x="258" y="164"/>
                      <a:pt x="248" y="164"/>
                    </a:cubicBezTo>
                    <a:cubicBezTo>
                      <a:pt x="199" y="164"/>
                      <a:pt x="199" y="164"/>
                      <a:pt x="199" y="164"/>
                    </a:cubicBezTo>
                    <a:cubicBezTo>
                      <a:pt x="189" y="164"/>
                      <a:pt x="181" y="156"/>
                      <a:pt x="181" y="146"/>
                    </a:cubicBezTo>
                    <a:cubicBezTo>
                      <a:pt x="181" y="77"/>
                      <a:pt x="181" y="77"/>
                      <a:pt x="181" y="77"/>
                    </a:cubicBezTo>
                    <a:cubicBezTo>
                      <a:pt x="181" y="67"/>
                      <a:pt x="189" y="59"/>
                      <a:pt x="199" y="59"/>
                    </a:cubicBezTo>
                    <a:cubicBezTo>
                      <a:pt x="248" y="59"/>
                      <a:pt x="248" y="59"/>
                      <a:pt x="248" y="59"/>
                    </a:cubicBezTo>
                    <a:cubicBezTo>
                      <a:pt x="258" y="59"/>
                      <a:pt x="266" y="67"/>
                      <a:pt x="266" y="77"/>
                    </a:cubicBezTo>
                    <a:lnTo>
                      <a:pt x="266" y="146"/>
                    </a:lnTo>
                    <a:close/>
                    <a:moveTo>
                      <a:pt x="401" y="301"/>
                    </a:moveTo>
                    <a:cubicBezTo>
                      <a:pt x="401" y="311"/>
                      <a:pt x="393" y="319"/>
                      <a:pt x="383" y="319"/>
                    </a:cubicBezTo>
                    <a:cubicBezTo>
                      <a:pt x="334" y="319"/>
                      <a:pt x="334" y="319"/>
                      <a:pt x="334" y="319"/>
                    </a:cubicBezTo>
                    <a:cubicBezTo>
                      <a:pt x="324" y="319"/>
                      <a:pt x="316" y="311"/>
                      <a:pt x="316" y="301"/>
                    </a:cubicBezTo>
                    <a:cubicBezTo>
                      <a:pt x="316" y="232"/>
                      <a:pt x="316" y="232"/>
                      <a:pt x="316" y="232"/>
                    </a:cubicBezTo>
                    <a:cubicBezTo>
                      <a:pt x="316" y="222"/>
                      <a:pt x="324" y="214"/>
                      <a:pt x="334" y="214"/>
                    </a:cubicBezTo>
                    <a:cubicBezTo>
                      <a:pt x="383" y="214"/>
                      <a:pt x="383" y="214"/>
                      <a:pt x="383" y="214"/>
                    </a:cubicBezTo>
                    <a:cubicBezTo>
                      <a:pt x="393" y="214"/>
                      <a:pt x="401" y="222"/>
                      <a:pt x="401" y="232"/>
                    </a:cubicBezTo>
                    <a:lnTo>
                      <a:pt x="401" y="301"/>
                    </a:lnTo>
                    <a:close/>
                    <a:moveTo>
                      <a:pt x="401" y="146"/>
                    </a:moveTo>
                    <a:cubicBezTo>
                      <a:pt x="401" y="156"/>
                      <a:pt x="393" y="164"/>
                      <a:pt x="383" y="164"/>
                    </a:cubicBezTo>
                    <a:cubicBezTo>
                      <a:pt x="334" y="164"/>
                      <a:pt x="334" y="164"/>
                      <a:pt x="334" y="164"/>
                    </a:cubicBezTo>
                    <a:cubicBezTo>
                      <a:pt x="324" y="164"/>
                      <a:pt x="316" y="156"/>
                      <a:pt x="316" y="146"/>
                    </a:cubicBezTo>
                    <a:cubicBezTo>
                      <a:pt x="316" y="77"/>
                      <a:pt x="316" y="77"/>
                      <a:pt x="316" y="77"/>
                    </a:cubicBezTo>
                    <a:cubicBezTo>
                      <a:pt x="316" y="67"/>
                      <a:pt x="324" y="59"/>
                      <a:pt x="334" y="59"/>
                    </a:cubicBezTo>
                    <a:cubicBezTo>
                      <a:pt x="383" y="59"/>
                      <a:pt x="383" y="59"/>
                      <a:pt x="383" y="59"/>
                    </a:cubicBezTo>
                    <a:cubicBezTo>
                      <a:pt x="393" y="59"/>
                      <a:pt x="401" y="67"/>
                      <a:pt x="401" y="77"/>
                    </a:cubicBezTo>
                    <a:lnTo>
                      <a:pt x="401" y="146"/>
                    </a:lnTo>
                    <a:close/>
                  </a:path>
                </a:pathLst>
              </a:custGeom>
              <a:grpFill/>
              <a:ln>
                <a:noFill/>
              </a:ln>
            </p:spPr>
            <p:txBody>
              <a:bodyPr vert="horz" wrap="square" lIns="93260" tIns="46630" rIns="93260" bIns="46630" numCol="1" anchor="t" anchorCtr="0" compatLnSpc="1">
                <a:prstTxWarp prst="textNoShape">
                  <a:avLst/>
                </a:prstTxWarp>
              </a:bodyPr>
              <a:lstStyle/>
              <a:p>
                <a:pPr defTabSz="932376"/>
                <a:endParaRPr lang="en-US" sz="1734"/>
              </a:p>
            </p:txBody>
          </p:sp>
        </p:grpSp>
      </p:grpSp>
      <p:sp>
        <p:nvSpPr>
          <p:cNvPr id="48" name="Left-Right Arrow 47"/>
          <p:cNvSpPr/>
          <p:nvPr/>
        </p:nvSpPr>
        <p:spPr bwMode="auto">
          <a:xfrm>
            <a:off x="4074785" y="4925309"/>
            <a:ext cx="4757250" cy="699822"/>
          </a:xfrm>
          <a:prstGeom prst="leftRightArrow">
            <a:avLst>
              <a:gd name="adj1" fmla="val 58625"/>
              <a:gd name="adj2" fmla="val 50000"/>
            </a:avLst>
          </a:prstGeom>
          <a:gradFill flip="none" rotWithShape="1">
            <a:gsLst>
              <a:gs pos="0">
                <a:schemeClr val="accent2"/>
              </a:gs>
              <a:gs pos="33000">
                <a:schemeClr val="accent2"/>
              </a:gs>
              <a:gs pos="63000">
                <a:schemeClr val="tx1"/>
              </a:gs>
              <a:gs pos="97000">
                <a:schemeClr val="tx1"/>
              </a:gs>
            </a:gsLst>
            <a:lin ang="0" scaled="0"/>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bg1"/>
                </a:solidFill>
                <a:ea typeface="Segoe UI" pitchFamily="34" charset="0"/>
                <a:cs typeface="Segoe UI" pitchFamily="34" charset="0"/>
              </a:rPr>
              <a:t>R &amp; Python to AML Interop.</a:t>
            </a:r>
          </a:p>
        </p:txBody>
      </p:sp>
      <p:grpSp>
        <p:nvGrpSpPr>
          <p:cNvPr id="44" name="Group 43"/>
          <p:cNvGrpSpPr/>
          <p:nvPr/>
        </p:nvGrpSpPr>
        <p:grpSpPr>
          <a:xfrm>
            <a:off x="695214" y="3169026"/>
            <a:ext cx="3211319" cy="1831163"/>
            <a:chOff x="4486257" y="1599735"/>
            <a:chExt cx="3211319" cy="1831163"/>
          </a:xfrm>
        </p:grpSpPr>
        <p:sp>
          <p:nvSpPr>
            <p:cNvPr id="45" name="Freeform 5"/>
            <p:cNvSpPr>
              <a:spLocks noEditPoints="1"/>
            </p:cNvSpPr>
            <p:nvPr/>
          </p:nvSpPr>
          <p:spPr bwMode="auto">
            <a:xfrm>
              <a:off x="5981159" y="1973698"/>
              <a:ext cx="398107" cy="628968"/>
            </a:xfrm>
            <a:custGeom>
              <a:avLst/>
              <a:gdLst>
                <a:gd name="T0" fmla="*/ 0 w 1380"/>
                <a:gd name="T1" fmla="*/ 676 h 2181"/>
                <a:gd name="T2" fmla="*/ 354 w 1380"/>
                <a:gd name="T3" fmla="*/ 1310 h 2181"/>
                <a:gd name="T4" fmla="*/ 329 w 1380"/>
                <a:gd name="T5" fmla="*/ 1561 h 2181"/>
                <a:gd name="T6" fmla="*/ 329 w 1380"/>
                <a:gd name="T7" fmla="*/ 1996 h 2181"/>
                <a:gd name="T8" fmla="*/ 693 w 1380"/>
                <a:gd name="T9" fmla="*/ 2181 h 2181"/>
                <a:gd name="T10" fmla="*/ 1062 w 1380"/>
                <a:gd name="T11" fmla="*/ 1996 h 2181"/>
                <a:gd name="T12" fmla="*/ 1062 w 1380"/>
                <a:gd name="T13" fmla="*/ 1561 h 2181"/>
                <a:gd name="T14" fmla="*/ 1031 w 1380"/>
                <a:gd name="T15" fmla="*/ 1310 h 2181"/>
                <a:gd name="T16" fmla="*/ 1380 w 1380"/>
                <a:gd name="T17" fmla="*/ 676 h 2181"/>
                <a:gd name="T18" fmla="*/ 944 w 1380"/>
                <a:gd name="T19" fmla="*/ 1966 h 2181"/>
                <a:gd name="T20" fmla="*/ 406 w 1380"/>
                <a:gd name="T21" fmla="*/ 1935 h 2181"/>
                <a:gd name="T22" fmla="*/ 944 w 1380"/>
                <a:gd name="T23" fmla="*/ 1899 h 2181"/>
                <a:gd name="T24" fmla="*/ 944 w 1380"/>
                <a:gd name="T25" fmla="*/ 1966 h 2181"/>
                <a:gd name="T26" fmla="*/ 442 w 1380"/>
                <a:gd name="T27" fmla="*/ 1827 h 2181"/>
                <a:gd name="T28" fmla="*/ 442 w 1380"/>
                <a:gd name="T29" fmla="*/ 1761 h 2181"/>
                <a:gd name="T30" fmla="*/ 980 w 1380"/>
                <a:gd name="T31" fmla="*/ 1797 h 2181"/>
                <a:gd name="T32" fmla="*/ 944 w 1380"/>
                <a:gd name="T33" fmla="*/ 1689 h 2181"/>
                <a:gd name="T34" fmla="*/ 406 w 1380"/>
                <a:gd name="T35" fmla="*/ 1653 h 2181"/>
                <a:gd name="T36" fmla="*/ 944 w 1380"/>
                <a:gd name="T37" fmla="*/ 1623 h 2181"/>
                <a:gd name="T38" fmla="*/ 944 w 1380"/>
                <a:gd name="T39" fmla="*/ 1689 h 2181"/>
                <a:gd name="T40" fmla="*/ 344 w 1380"/>
                <a:gd name="T41" fmla="*/ 732 h 2181"/>
                <a:gd name="T42" fmla="*/ 426 w 1380"/>
                <a:gd name="T43" fmla="*/ 543 h 2181"/>
                <a:gd name="T44" fmla="*/ 472 w 1380"/>
                <a:gd name="T45" fmla="*/ 553 h 2181"/>
                <a:gd name="T46" fmla="*/ 585 w 1380"/>
                <a:gd name="T47" fmla="*/ 1019 h 2181"/>
                <a:gd name="T48" fmla="*/ 729 w 1380"/>
                <a:gd name="T49" fmla="*/ 1525 h 2181"/>
                <a:gd name="T50" fmla="*/ 657 w 1380"/>
                <a:gd name="T51" fmla="*/ 1100 h 2181"/>
                <a:gd name="T52" fmla="*/ 729 w 1380"/>
                <a:gd name="T53" fmla="*/ 1525 h 2181"/>
                <a:gd name="T54" fmla="*/ 1093 w 1380"/>
                <a:gd name="T55" fmla="*/ 1034 h 2181"/>
                <a:gd name="T56" fmla="*/ 929 w 1380"/>
                <a:gd name="T57" fmla="*/ 1525 h 2181"/>
                <a:gd name="T58" fmla="*/ 801 w 1380"/>
                <a:gd name="T59" fmla="*/ 1090 h 2181"/>
                <a:gd name="T60" fmla="*/ 1083 w 1380"/>
                <a:gd name="T61" fmla="*/ 548 h 2181"/>
                <a:gd name="T62" fmla="*/ 867 w 1380"/>
                <a:gd name="T63" fmla="*/ 502 h 2181"/>
                <a:gd name="T64" fmla="*/ 729 w 1380"/>
                <a:gd name="T65" fmla="*/ 1034 h 2181"/>
                <a:gd name="T66" fmla="*/ 657 w 1380"/>
                <a:gd name="T67" fmla="*/ 978 h 2181"/>
                <a:gd name="T68" fmla="*/ 416 w 1380"/>
                <a:gd name="T69" fmla="*/ 471 h 2181"/>
                <a:gd name="T70" fmla="*/ 277 w 1380"/>
                <a:gd name="T71" fmla="*/ 747 h 2181"/>
                <a:gd name="T72" fmla="*/ 585 w 1380"/>
                <a:gd name="T73" fmla="*/ 1525 h 2181"/>
                <a:gd name="T74" fmla="*/ 457 w 1380"/>
                <a:gd name="T75" fmla="*/ 1310 h 2181"/>
                <a:gd name="T76" fmla="*/ 108 w 1380"/>
                <a:gd name="T77" fmla="*/ 676 h 2181"/>
                <a:gd name="T78" fmla="*/ 1277 w 1380"/>
                <a:gd name="T79" fmla="*/ 676 h 2181"/>
                <a:gd name="T80" fmla="*/ 801 w 1380"/>
                <a:gd name="T81" fmla="*/ 1019 h 2181"/>
                <a:gd name="T82" fmla="*/ 913 w 1380"/>
                <a:gd name="T83" fmla="*/ 553 h 2181"/>
                <a:gd name="T84" fmla="*/ 960 w 1380"/>
                <a:gd name="T85" fmla="*/ 543 h 2181"/>
                <a:gd name="T86" fmla="*/ 1047 w 1380"/>
                <a:gd name="T87" fmla="*/ 732 h 2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80" h="2181">
                  <a:moveTo>
                    <a:pt x="693" y="0"/>
                  </a:moveTo>
                  <a:cubicBezTo>
                    <a:pt x="293" y="0"/>
                    <a:pt x="0" y="281"/>
                    <a:pt x="0" y="676"/>
                  </a:cubicBezTo>
                  <a:cubicBezTo>
                    <a:pt x="0" y="911"/>
                    <a:pt x="124" y="1024"/>
                    <a:pt x="226" y="1111"/>
                  </a:cubicBezTo>
                  <a:cubicBezTo>
                    <a:pt x="298" y="1177"/>
                    <a:pt x="354" y="1223"/>
                    <a:pt x="354" y="1310"/>
                  </a:cubicBezTo>
                  <a:cubicBezTo>
                    <a:pt x="354" y="1525"/>
                    <a:pt x="354" y="1525"/>
                    <a:pt x="354" y="1525"/>
                  </a:cubicBezTo>
                  <a:cubicBezTo>
                    <a:pt x="339" y="1531"/>
                    <a:pt x="329" y="1541"/>
                    <a:pt x="329" y="1561"/>
                  </a:cubicBezTo>
                  <a:cubicBezTo>
                    <a:pt x="329" y="1561"/>
                    <a:pt x="329" y="1561"/>
                    <a:pt x="329" y="1561"/>
                  </a:cubicBezTo>
                  <a:cubicBezTo>
                    <a:pt x="329" y="1996"/>
                    <a:pt x="329" y="1996"/>
                    <a:pt x="329" y="1996"/>
                  </a:cubicBezTo>
                  <a:cubicBezTo>
                    <a:pt x="329" y="1996"/>
                    <a:pt x="329" y="1996"/>
                    <a:pt x="329" y="1996"/>
                  </a:cubicBezTo>
                  <a:cubicBezTo>
                    <a:pt x="354" y="2012"/>
                    <a:pt x="647" y="2181"/>
                    <a:pt x="693" y="2181"/>
                  </a:cubicBezTo>
                  <a:cubicBezTo>
                    <a:pt x="739" y="2181"/>
                    <a:pt x="1036" y="2012"/>
                    <a:pt x="1057" y="1996"/>
                  </a:cubicBezTo>
                  <a:cubicBezTo>
                    <a:pt x="1062" y="1996"/>
                    <a:pt x="1062" y="1996"/>
                    <a:pt x="1062" y="1996"/>
                  </a:cubicBezTo>
                  <a:cubicBezTo>
                    <a:pt x="1062" y="1561"/>
                    <a:pt x="1062" y="1561"/>
                    <a:pt x="1062" y="1561"/>
                  </a:cubicBezTo>
                  <a:cubicBezTo>
                    <a:pt x="1062" y="1561"/>
                    <a:pt x="1062" y="1561"/>
                    <a:pt x="1062" y="1561"/>
                  </a:cubicBezTo>
                  <a:cubicBezTo>
                    <a:pt x="1062" y="1541"/>
                    <a:pt x="1047" y="1531"/>
                    <a:pt x="1031" y="1525"/>
                  </a:cubicBezTo>
                  <a:cubicBezTo>
                    <a:pt x="1031" y="1310"/>
                    <a:pt x="1031" y="1310"/>
                    <a:pt x="1031" y="1310"/>
                  </a:cubicBezTo>
                  <a:cubicBezTo>
                    <a:pt x="1031" y="1223"/>
                    <a:pt x="1088" y="1177"/>
                    <a:pt x="1160" y="1111"/>
                  </a:cubicBezTo>
                  <a:cubicBezTo>
                    <a:pt x="1257" y="1024"/>
                    <a:pt x="1380" y="911"/>
                    <a:pt x="1380" y="676"/>
                  </a:cubicBezTo>
                  <a:cubicBezTo>
                    <a:pt x="1380" y="281"/>
                    <a:pt x="1093" y="0"/>
                    <a:pt x="693" y="0"/>
                  </a:cubicBezTo>
                  <a:close/>
                  <a:moveTo>
                    <a:pt x="944" y="1966"/>
                  </a:moveTo>
                  <a:cubicBezTo>
                    <a:pt x="442" y="1966"/>
                    <a:pt x="442" y="1966"/>
                    <a:pt x="442" y="1966"/>
                  </a:cubicBezTo>
                  <a:cubicBezTo>
                    <a:pt x="421" y="1966"/>
                    <a:pt x="406" y="1950"/>
                    <a:pt x="406" y="1935"/>
                  </a:cubicBezTo>
                  <a:cubicBezTo>
                    <a:pt x="406" y="1914"/>
                    <a:pt x="421" y="1899"/>
                    <a:pt x="442" y="1899"/>
                  </a:cubicBezTo>
                  <a:cubicBezTo>
                    <a:pt x="944" y="1899"/>
                    <a:pt x="944" y="1899"/>
                    <a:pt x="944" y="1899"/>
                  </a:cubicBezTo>
                  <a:cubicBezTo>
                    <a:pt x="965" y="1899"/>
                    <a:pt x="980" y="1914"/>
                    <a:pt x="980" y="1935"/>
                  </a:cubicBezTo>
                  <a:cubicBezTo>
                    <a:pt x="980" y="1950"/>
                    <a:pt x="965" y="1966"/>
                    <a:pt x="944" y="1966"/>
                  </a:cubicBezTo>
                  <a:close/>
                  <a:moveTo>
                    <a:pt x="944" y="1827"/>
                  </a:moveTo>
                  <a:cubicBezTo>
                    <a:pt x="442" y="1827"/>
                    <a:pt x="442" y="1827"/>
                    <a:pt x="442" y="1827"/>
                  </a:cubicBezTo>
                  <a:cubicBezTo>
                    <a:pt x="421" y="1827"/>
                    <a:pt x="406" y="1812"/>
                    <a:pt x="406" y="1797"/>
                  </a:cubicBezTo>
                  <a:cubicBezTo>
                    <a:pt x="406" y="1776"/>
                    <a:pt x="421" y="1761"/>
                    <a:pt x="442" y="1761"/>
                  </a:cubicBezTo>
                  <a:cubicBezTo>
                    <a:pt x="944" y="1761"/>
                    <a:pt x="944" y="1761"/>
                    <a:pt x="944" y="1761"/>
                  </a:cubicBezTo>
                  <a:cubicBezTo>
                    <a:pt x="965" y="1761"/>
                    <a:pt x="980" y="1776"/>
                    <a:pt x="980" y="1797"/>
                  </a:cubicBezTo>
                  <a:cubicBezTo>
                    <a:pt x="980" y="1812"/>
                    <a:pt x="965" y="1827"/>
                    <a:pt x="944" y="1827"/>
                  </a:cubicBezTo>
                  <a:close/>
                  <a:moveTo>
                    <a:pt x="944" y="1689"/>
                  </a:moveTo>
                  <a:cubicBezTo>
                    <a:pt x="442" y="1689"/>
                    <a:pt x="442" y="1689"/>
                    <a:pt x="442" y="1689"/>
                  </a:cubicBezTo>
                  <a:cubicBezTo>
                    <a:pt x="421" y="1689"/>
                    <a:pt x="406" y="1674"/>
                    <a:pt x="406" y="1653"/>
                  </a:cubicBezTo>
                  <a:cubicBezTo>
                    <a:pt x="406" y="1638"/>
                    <a:pt x="421" y="1623"/>
                    <a:pt x="442" y="1623"/>
                  </a:cubicBezTo>
                  <a:cubicBezTo>
                    <a:pt x="944" y="1623"/>
                    <a:pt x="944" y="1623"/>
                    <a:pt x="944" y="1623"/>
                  </a:cubicBezTo>
                  <a:cubicBezTo>
                    <a:pt x="965" y="1623"/>
                    <a:pt x="980" y="1638"/>
                    <a:pt x="980" y="1653"/>
                  </a:cubicBezTo>
                  <a:cubicBezTo>
                    <a:pt x="980" y="1674"/>
                    <a:pt x="965" y="1689"/>
                    <a:pt x="944" y="1689"/>
                  </a:cubicBezTo>
                  <a:close/>
                  <a:moveTo>
                    <a:pt x="585" y="1019"/>
                  </a:moveTo>
                  <a:cubicBezTo>
                    <a:pt x="436" y="978"/>
                    <a:pt x="370" y="845"/>
                    <a:pt x="344" y="732"/>
                  </a:cubicBezTo>
                  <a:cubicBezTo>
                    <a:pt x="334" y="701"/>
                    <a:pt x="334" y="630"/>
                    <a:pt x="365" y="583"/>
                  </a:cubicBezTo>
                  <a:cubicBezTo>
                    <a:pt x="380" y="558"/>
                    <a:pt x="400" y="543"/>
                    <a:pt x="426" y="543"/>
                  </a:cubicBezTo>
                  <a:cubicBezTo>
                    <a:pt x="431" y="537"/>
                    <a:pt x="436" y="537"/>
                    <a:pt x="436" y="537"/>
                  </a:cubicBezTo>
                  <a:cubicBezTo>
                    <a:pt x="452" y="537"/>
                    <a:pt x="462" y="543"/>
                    <a:pt x="472" y="553"/>
                  </a:cubicBezTo>
                  <a:cubicBezTo>
                    <a:pt x="544" y="614"/>
                    <a:pt x="585" y="814"/>
                    <a:pt x="585" y="978"/>
                  </a:cubicBezTo>
                  <a:cubicBezTo>
                    <a:pt x="585" y="1019"/>
                    <a:pt x="585" y="1019"/>
                    <a:pt x="585" y="1019"/>
                  </a:cubicBezTo>
                  <a:cubicBezTo>
                    <a:pt x="585" y="1019"/>
                    <a:pt x="585" y="1019"/>
                    <a:pt x="585" y="1019"/>
                  </a:cubicBezTo>
                  <a:close/>
                  <a:moveTo>
                    <a:pt x="729" y="1525"/>
                  </a:moveTo>
                  <a:cubicBezTo>
                    <a:pt x="657" y="1525"/>
                    <a:pt x="657" y="1525"/>
                    <a:pt x="657" y="1525"/>
                  </a:cubicBezTo>
                  <a:cubicBezTo>
                    <a:pt x="657" y="1100"/>
                    <a:pt x="657" y="1100"/>
                    <a:pt x="657" y="1100"/>
                  </a:cubicBezTo>
                  <a:cubicBezTo>
                    <a:pt x="683" y="1106"/>
                    <a:pt x="708" y="1106"/>
                    <a:pt x="729" y="1100"/>
                  </a:cubicBezTo>
                  <a:cubicBezTo>
                    <a:pt x="729" y="1525"/>
                    <a:pt x="729" y="1525"/>
                    <a:pt x="729" y="1525"/>
                  </a:cubicBezTo>
                  <a:cubicBezTo>
                    <a:pt x="729" y="1525"/>
                    <a:pt x="729" y="1525"/>
                    <a:pt x="729" y="1525"/>
                  </a:cubicBezTo>
                  <a:close/>
                  <a:moveTo>
                    <a:pt x="1093" y="1034"/>
                  </a:moveTo>
                  <a:cubicBezTo>
                    <a:pt x="1011" y="1100"/>
                    <a:pt x="929" y="1177"/>
                    <a:pt x="929" y="1310"/>
                  </a:cubicBezTo>
                  <a:cubicBezTo>
                    <a:pt x="929" y="1525"/>
                    <a:pt x="929" y="1525"/>
                    <a:pt x="929" y="1525"/>
                  </a:cubicBezTo>
                  <a:cubicBezTo>
                    <a:pt x="801" y="1525"/>
                    <a:pt x="801" y="1525"/>
                    <a:pt x="801" y="1525"/>
                  </a:cubicBezTo>
                  <a:cubicBezTo>
                    <a:pt x="801" y="1090"/>
                    <a:pt x="801" y="1090"/>
                    <a:pt x="801" y="1090"/>
                  </a:cubicBezTo>
                  <a:cubicBezTo>
                    <a:pt x="954" y="1054"/>
                    <a:pt x="1062" y="937"/>
                    <a:pt x="1113" y="747"/>
                  </a:cubicBezTo>
                  <a:cubicBezTo>
                    <a:pt x="1124" y="706"/>
                    <a:pt x="1124" y="614"/>
                    <a:pt x="1083" y="548"/>
                  </a:cubicBezTo>
                  <a:cubicBezTo>
                    <a:pt x="1052" y="507"/>
                    <a:pt x="1016" y="481"/>
                    <a:pt x="970" y="471"/>
                  </a:cubicBezTo>
                  <a:cubicBezTo>
                    <a:pt x="934" y="466"/>
                    <a:pt x="898" y="476"/>
                    <a:pt x="867" y="502"/>
                  </a:cubicBezTo>
                  <a:cubicBezTo>
                    <a:pt x="765" y="589"/>
                    <a:pt x="729" y="829"/>
                    <a:pt x="729" y="978"/>
                  </a:cubicBezTo>
                  <a:cubicBezTo>
                    <a:pt x="729" y="1034"/>
                    <a:pt x="729" y="1034"/>
                    <a:pt x="729" y="1034"/>
                  </a:cubicBezTo>
                  <a:cubicBezTo>
                    <a:pt x="708" y="1034"/>
                    <a:pt x="683" y="1034"/>
                    <a:pt x="657" y="1034"/>
                  </a:cubicBezTo>
                  <a:cubicBezTo>
                    <a:pt x="657" y="978"/>
                    <a:pt x="657" y="978"/>
                    <a:pt x="657" y="978"/>
                  </a:cubicBezTo>
                  <a:cubicBezTo>
                    <a:pt x="657" y="829"/>
                    <a:pt x="621" y="589"/>
                    <a:pt x="518" y="502"/>
                  </a:cubicBezTo>
                  <a:cubicBezTo>
                    <a:pt x="488" y="476"/>
                    <a:pt x="452" y="466"/>
                    <a:pt x="416" y="471"/>
                  </a:cubicBezTo>
                  <a:cubicBezTo>
                    <a:pt x="370" y="481"/>
                    <a:pt x="334" y="507"/>
                    <a:pt x="308" y="548"/>
                  </a:cubicBezTo>
                  <a:cubicBezTo>
                    <a:pt x="262" y="614"/>
                    <a:pt x="262" y="706"/>
                    <a:pt x="277" y="747"/>
                  </a:cubicBezTo>
                  <a:cubicBezTo>
                    <a:pt x="324" y="937"/>
                    <a:pt x="431" y="1054"/>
                    <a:pt x="585" y="1090"/>
                  </a:cubicBezTo>
                  <a:cubicBezTo>
                    <a:pt x="585" y="1525"/>
                    <a:pt x="585" y="1525"/>
                    <a:pt x="585" y="1525"/>
                  </a:cubicBezTo>
                  <a:cubicBezTo>
                    <a:pt x="457" y="1525"/>
                    <a:pt x="457" y="1525"/>
                    <a:pt x="457" y="1525"/>
                  </a:cubicBezTo>
                  <a:cubicBezTo>
                    <a:pt x="457" y="1310"/>
                    <a:pt x="457" y="1310"/>
                    <a:pt x="457" y="1310"/>
                  </a:cubicBezTo>
                  <a:cubicBezTo>
                    <a:pt x="457" y="1177"/>
                    <a:pt x="375" y="1106"/>
                    <a:pt x="293" y="1034"/>
                  </a:cubicBezTo>
                  <a:cubicBezTo>
                    <a:pt x="200" y="952"/>
                    <a:pt x="108" y="865"/>
                    <a:pt x="108" y="676"/>
                  </a:cubicBezTo>
                  <a:cubicBezTo>
                    <a:pt x="108" y="338"/>
                    <a:pt x="349" y="102"/>
                    <a:pt x="693" y="102"/>
                  </a:cubicBezTo>
                  <a:cubicBezTo>
                    <a:pt x="1036" y="102"/>
                    <a:pt x="1277" y="338"/>
                    <a:pt x="1277" y="676"/>
                  </a:cubicBezTo>
                  <a:cubicBezTo>
                    <a:pt x="1277" y="865"/>
                    <a:pt x="1185" y="952"/>
                    <a:pt x="1093" y="1034"/>
                  </a:cubicBezTo>
                  <a:close/>
                  <a:moveTo>
                    <a:pt x="801" y="1019"/>
                  </a:moveTo>
                  <a:cubicBezTo>
                    <a:pt x="801" y="978"/>
                    <a:pt x="801" y="978"/>
                    <a:pt x="801" y="978"/>
                  </a:cubicBezTo>
                  <a:cubicBezTo>
                    <a:pt x="801" y="814"/>
                    <a:pt x="842" y="614"/>
                    <a:pt x="913" y="553"/>
                  </a:cubicBezTo>
                  <a:cubicBezTo>
                    <a:pt x="924" y="543"/>
                    <a:pt x="934" y="537"/>
                    <a:pt x="949" y="537"/>
                  </a:cubicBezTo>
                  <a:cubicBezTo>
                    <a:pt x="949" y="537"/>
                    <a:pt x="954" y="537"/>
                    <a:pt x="960" y="543"/>
                  </a:cubicBezTo>
                  <a:cubicBezTo>
                    <a:pt x="985" y="543"/>
                    <a:pt x="1006" y="558"/>
                    <a:pt x="1021" y="583"/>
                  </a:cubicBezTo>
                  <a:cubicBezTo>
                    <a:pt x="1052" y="630"/>
                    <a:pt x="1052" y="701"/>
                    <a:pt x="1047" y="732"/>
                  </a:cubicBezTo>
                  <a:cubicBezTo>
                    <a:pt x="1016" y="845"/>
                    <a:pt x="949" y="978"/>
                    <a:pt x="801" y="1019"/>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Segoe UI"/>
                <a:ea typeface="+mn-ea"/>
                <a:cs typeface="+mn-cs"/>
              </a:endParaRPr>
            </a:p>
          </p:txBody>
        </p:sp>
        <p:sp>
          <p:nvSpPr>
            <p:cNvPr id="46" name="Freeform 5"/>
            <p:cNvSpPr>
              <a:spLocks noEditPoints="1"/>
            </p:cNvSpPr>
            <p:nvPr/>
          </p:nvSpPr>
          <p:spPr bwMode="auto">
            <a:xfrm>
              <a:off x="5962198" y="1928533"/>
              <a:ext cx="398107" cy="628968"/>
            </a:xfrm>
            <a:custGeom>
              <a:avLst/>
              <a:gdLst>
                <a:gd name="T0" fmla="*/ 0 w 1380"/>
                <a:gd name="T1" fmla="*/ 676 h 2181"/>
                <a:gd name="T2" fmla="*/ 354 w 1380"/>
                <a:gd name="T3" fmla="*/ 1310 h 2181"/>
                <a:gd name="T4" fmla="*/ 329 w 1380"/>
                <a:gd name="T5" fmla="*/ 1561 h 2181"/>
                <a:gd name="T6" fmla="*/ 329 w 1380"/>
                <a:gd name="T7" fmla="*/ 1996 h 2181"/>
                <a:gd name="T8" fmla="*/ 693 w 1380"/>
                <a:gd name="T9" fmla="*/ 2181 h 2181"/>
                <a:gd name="T10" fmla="*/ 1062 w 1380"/>
                <a:gd name="T11" fmla="*/ 1996 h 2181"/>
                <a:gd name="T12" fmla="*/ 1062 w 1380"/>
                <a:gd name="T13" fmla="*/ 1561 h 2181"/>
                <a:gd name="T14" fmla="*/ 1031 w 1380"/>
                <a:gd name="T15" fmla="*/ 1310 h 2181"/>
                <a:gd name="T16" fmla="*/ 1380 w 1380"/>
                <a:gd name="T17" fmla="*/ 676 h 2181"/>
                <a:gd name="T18" fmla="*/ 944 w 1380"/>
                <a:gd name="T19" fmla="*/ 1966 h 2181"/>
                <a:gd name="T20" fmla="*/ 406 w 1380"/>
                <a:gd name="T21" fmla="*/ 1935 h 2181"/>
                <a:gd name="T22" fmla="*/ 944 w 1380"/>
                <a:gd name="T23" fmla="*/ 1899 h 2181"/>
                <a:gd name="T24" fmla="*/ 944 w 1380"/>
                <a:gd name="T25" fmla="*/ 1966 h 2181"/>
                <a:gd name="T26" fmla="*/ 442 w 1380"/>
                <a:gd name="T27" fmla="*/ 1827 h 2181"/>
                <a:gd name="T28" fmla="*/ 442 w 1380"/>
                <a:gd name="T29" fmla="*/ 1761 h 2181"/>
                <a:gd name="T30" fmla="*/ 980 w 1380"/>
                <a:gd name="T31" fmla="*/ 1797 h 2181"/>
                <a:gd name="T32" fmla="*/ 944 w 1380"/>
                <a:gd name="T33" fmla="*/ 1689 h 2181"/>
                <a:gd name="T34" fmla="*/ 406 w 1380"/>
                <a:gd name="T35" fmla="*/ 1653 h 2181"/>
                <a:gd name="T36" fmla="*/ 944 w 1380"/>
                <a:gd name="T37" fmla="*/ 1623 h 2181"/>
                <a:gd name="T38" fmla="*/ 944 w 1380"/>
                <a:gd name="T39" fmla="*/ 1689 h 2181"/>
                <a:gd name="T40" fmla="*/ 344 w 1380"/>
                <a:gd name="T41" fmla="*/ 732 h 2181"/>
                <a:gd name="T42" fmla="*/ 426 w 1380"/>
                <a:gd name="T43" fmla="*/ 543 h 2181"/>
                <a:gd name="T44" fmla="*/ 472 w 1380"/>
                <a:gd name="T45" fmla="*/ 553 h 2181"/>
                <a:gd name="T46" fmla="*/ 585 w 1380"/>
                <a:gd name="T47" fmla="*/ 1019 h 2181"/>
                <a:gd name="T48" fmla="*/ 729 w 1380"/>
                <a:gd name="T49" fmla="*/ 1525 h 2181"/>
                <a:gd name="T50" fmla="*/ 657 w 1380"/>
                <a:gd name="T51" fmla="*/ 1100 h 2181"/>
                <a:gd name="T52" fmla="*/ 729 w 1380"/>
                <a:gd name="T53" fmla="*/ 1525 h 2181"/>
                <a:gd name="T54" fmla="*/ 1093 w 1380"/>
                <a:gd name="T55" fmla="*/ 1034 h 2181"/>
                <a:gd name="T56" fmla="*/ 929 w 1380"/>
                <a:gd name="T57" fmla="*/ 1525 h 2181"/>
                <a:gd name="T58" fmla="*/ 801 w 1380"/>
                <a:gd name="T59" fmla="*/ 1090 h 2181"/>
                <a:gd name="T60" fmla="*/ 1083 w 1380"/>
                <a:gd name="T61" fmla="*/ 548 h 2181"/>
                <a:gd name="T62" fmla="*/ 867 w 1380"/>
                <a:gd name="T63" fmla="*/ 502 h 2181"/>
                <a:gd name="T64" fmla="*/ 729 w 1380"/>
                <a:gd name="T65" fmla="*/ 1034 h 2181"/>
                <a:gd name="T66" fmla="*/ 657 w 1380"/>
                <a:gd name="T67" fmla="*/ 978 h 2181"/>
                <a:gd name="T68" fmla="*/ 416 w 1380"/>
                <a:gd name="T69" fmla="*/ 471 h 2181"/>
                <a:gd name="T70" fmla="*/ 277 w 1380"/>
                <a:gd name="T71" fmla="*/ 747 h 2181"/>
                <a:gd name="T72" fmla="*/ 585 w 1380"/>
                <a:gd name="T73" fmla="*/ 1525 h 2181"/>
                <a:gd name="T74" fmla="*/ 457 w 1380"/>
                <a:gd name="T75" fmla="*/ 1310 h 2181"/>
                <a:gd name="T76" fmla="*/ 108 w 1380"/>
                <a:gd name="T77" fmla="*/ 676 h 2181"/>
                <a:gd name="T78" fmla="*/ 1277 w 1380"/>
                <a:gd name="T79" fmla="*/ 676 h 2181"/>
                <a:gd name="T80" fmla="*/ 801 w 1380"/>
                <a:gd name="T81" fmla="*/ 1019 h 2181"/>
                <a:gd name="T82" fmla="*/ 913 w 1380"/>
                <a:gd name="T83" fmla="*/ 553 h 2181"/>
                <a:gd name="T84" fmla="*/ 960 w 1380"/>
                <a:gd name="T85" fmla="*/ 543 h 2181"/>
                <a:gd name="T86" fmla="*/ 1047 w 1380"/>
                <a:gd name="T87" fmla="*/ 732 h 2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80" h="2181">
                  <a:moveTo>
                    <a:pt x="693" y="0"/>
                  </a:moveTo>
                  <a:cubicBezTo>
                    <a:pt x="293" y="0"/>
                    <a:pt x="0" y="281"/>
                    <a:pt x="0" y="676"/>
                  </a:cubicBezTo>
                  <a:cubicBezTo>
                    <a:pt x="0" y="911"/>
                    <a:pt x="124" y="1024"/>
                    <a:pt x="226" y="1111"/>
                  </a:cubicBezTo>
                  <a:cubicBezTo>
                    <a:pt x="298" y="1177"/>
                    <a:pt x="354" y="1223"/>
                    <a:pt x="354" y="1310"/>
                  </a:cubicBezTo>
                  <a:cubicBezTo>
                    <a:pt x="354" y="1525"/>
                    <a:pt x="354" y="1525"/>
                    <a:pt x="354" y="1525"/>
                  </a:cubicBezTo>
                  <a:cubicBezTo>
                    <a:pt x="339" y="1531"/>
                    <a:pt x="329" y="1541"/>
                    <a:pt x="329" y="1561"/>
                  </a:cubicBezTo>
                  <a:cubicBezTo>
                    <a:pt x="329" y="1561"/>
                    <a:pt x="329" y="1561"/>
                    <a:pt x="329" y="1561"/>
                  </a:cubicBezTo>
                  <a:cubicBezTo>
                    <a:pt x="329" y="1996"/>
                    <a:pt x="329" y="1996"/>
                    <a:pt x="329" y="1996"/>
                  </a:cubicBezTo>
                  <a:cubicBezTo>
                    <a:pt x="329" y="1996"/>
                    <a:pt x="329" y="1996"/>
                    <a:pt x="329" y="1996"/>
                  </a:cubicBezTo>
                  <a:cubicBezTo>
                    <a:pt x="354" y="2012"/>
                    <a:pt x="647" y="2181"/>
                    <a:pt x="693" y="2181"/>
                  </a:cubicBezTo>
                  <a:cubicBezTo>
                    <a:pt x="739" y="2181"/>
                    <a:pt x="1036" y="2012"/>
                    <a:pt x="1057" y="1996"/>
                  </a:cubicBezTo>
                  <a:cubicBezTo>
                    <a:pt x="1062" y="1996"/>
                    <a:pt x="1062" y="1996"/>
                    <a:pt x="1062" y="1996"/>
                  </a:cubicBezTo>
                  <a:cubicBezTo>
                    <a:pt x="1062" y="1561"/>
                    <a:pt x="1062" y="1561"/>
                    <a:pt x="1062" y="1561"/>
                  </a:cubicBezTo>
                  <a:cubicBezTo>
                    <a:pt x="1062" y="1561"/>
                    <a:pt x="1062" y="1561"/>
                    <a:pt x="1062" y="1561"/>
                  </a:cubicBezTo>
                  <a:cubicBezTo>
                    <a:pt x="1062" y="1541"/>
                    <a:pt x="1047" y="1531"/>
                    <a:pt x="1031" y="1525"/>
                  </a:cubicBezTo>
                  <a:cubicBezTo>
                    <a:pt x="1031" y="1310"/>
                    <a:pt x="1031" y="1310"/>
                    <a:pt x="1031" y="1310"/>
                  </a:cubicBezTo>
                  <a:cubicBezTo>
                    <a:pt x="1031" y="1223"/>
                    <a:pt x="1088" y="1177"/>
                    <a:pt x="1160" y="1111"/>
                  </a:cubicBezTo>
                  <a:cubicBezTo>
                    <a:pt x="1257" y="1024"/>
                    <a:pt x="1380" y="911"/>
                    <a:pt x="1380" y="676"/>
                  </a:cubicBezTo>
                  <a:cubicBezTo>
                    <a:pt x="1380" y="281"/>
                    <a:pt x="1093" y="0"/>
                    <a:pt x="693" y="0"/>
                  </a:cubicBezTo>
                  <a:close/>
                  <a:moveTo>
                    <a:pt x="944" y="1966"/>
                  </a:moveTo>
                  <a:cubicBezTo>
                    <a:pt x="442" y="1966"/>
                    <a:pt x="442" y="1966"/>
                    <a:pt x="442" y="1966"/>
                  </a:cubicBezTo>
                  <a:cubicBezTo>
                    <a:pt x="421" y="1966"/>
                    <a:pt x="406" y="1950"/>
                    <a:pt x="406" y="1935"/>
                  </a:cubicBezTo>
                  <a:cubicBezTo>
                    <a:pt x="406" y="1914"/>
                    <a:pt x="421" y="1899"/>
                    <a:pt x="442" y="1899"/>
                  </a:cubicBezTo>
                  <a:cubicBezTo>
                    <a:pt x="944" y="1899"/>
                    <a:pt x="944" y="1899"/>
                    <a:pt x="944" y="1899"/>
                  </a:cubicBezTo>
                  <a:cubicBezTo>
                    <a:pt x="965" y="1899"/>
                    <a:pt x="980" y="1914"/>
                    <a:pt x="980" y="1935"/>
                  </a:cubicBezTo>
                  <a:cubicBezTo>
                    <a:pt x="980" y="1950"/>
                    <a:pt x="965" y="1966"/>
                    <a:pt x="944" y="1966"/>
                  </a:cubicBezTo>
                  <a:close/>
                  <a:moveTo>
                    <a:pt x="944" y="1827"/>
                  </a:moveTo>
                  <a:cubicBezTo>
                    <a:pt x="442" y="1827"/>
                    <a:pt x="442" y="1827"/>
                    <a:pt x="442" y="1827"/>
                  </a:cubicBezTo>
                  <a:cubicBezTo>
                    <a:pt x="421" y="1827"/>
                    <a:pt x="406" y="1812"/>
                    <a:pt x="406" y="1797"/>
                  </a:cubicBezTo>
                  <a:cubicBezTo>
                    <a:pt x="406" y="1776"/>
                    <a:pt x="421" y="1761"/>
                    <a:pt x="442" y="1761"/>
                  </a:cubicBezTo>
                  <a:cubicBezTo>
                    <a:pt x="944" y="1761"/>
                    <a:pt x="944" y="1761"/>
                    <a:pt x="944" y="1761"/>
                  </a:cubicBezTo>
                  <a:cubicBezTo>
                    <a:pt x="965" y="1761"/>
                    <a:pt x="980" y="1776"/>
                    <a:pt x="980" y="1797"/>
                  </a:cubicBezTo>
                  <a:cubicBezTo>
                    <a:pt x="980" y="1812"/>
                    <a:pt x="965" y="1827"/>
                    <a:pt x="944" y="1827"/>
                  </a:cubicBezTo>
                  <a:close/>
                  <a:moveTo>
                    <a:pt x="944" y="1689"/>
                  </a:moveTo>
                  <a:cubicBezTo>
                    <a:pt x="442" y="1689"/>
                    <a:pt x="442" y="1689"/>
                    <a:pt x="442" y="1689"/>
                  </a:cubicBezTo>
                  <a:cubicBezTo>
                    <a:pt x="421" y="1689"/>
                    <a:pt x="406" y="1674"/>
                    <a:pt x="406" y="1653"/>
                  </a:cubicBezTo>
                  <a:cubicBezTo>
                    <a:pt x="406" y="1638"/>
                    <a:pt x="421" y="1623"/>
                    <a:pt x="442" y="1623"/>
                  </a:cubicBezTo>
                  <a:cubicBezTo>
                    <a:pt x="944" y="1623"/>
                    <a:pt x="944" y="1623"/>
                    <a:pt x="944" y="1623"/>
                  </a:cubicBezTo>
                  <a:cubicBezTo>
                    <a:pt x="965" y="1623"/>
                    <a:pt x="980" y="1638"/>
                    <a:pt x="980" y="1653"/>
                  </a:cubicBezTo>
                  <a:cubicBezTo>
                    <a:pt x="980" y="1674"/>
                    <a:pt x="965" y="1689"/>
                    <a:pt x="944" y="1689"/>
                  </a:cubicBezTo>
                  <a:close/>
                  <a:moveTo>
                    <a:pt x="585" y="1019"/>
                  </a:moveTo>
                  <a:cubicBezTo>
                    <a:pt x="436" y="978"/>
                    <a:pt x="370" y="845"/>
                    <a:pt x="344" y="732"/>
                  </a:cubicBezTo>
                  <a:cubicBezTo>
                    <a:pt x="334" y="701"/>
                    <a:pt x="334" y="630"/>
                    <a:pt x="365" y="583"/>
                  </a:cubicBezTo>
                  <a:cubicBezTo>
                    <a:pt x="380" y="558"/>
                    <a:pt x="400" y="543"/>
                    <a:pt x="426" y="543"/>
                  </a:cubicBezTo>
                  <a:cubicBezTo>
                    <a:pt x="431" y="537"/>
                    <a:pt x="436" y="537"/>
                    <a:pt x="436" y="537"/>
                  </a:cubicBezTo>
                  <a:cubicBezTo>
                    <a:pt x="452" y="537"/>
                    <a:pt x="462" y="543"/>
                    <a:pt x="472" y="553"/>
                  </a:cubicBezTo>
                  <a:cubicBezTo>
                    <a:pt x="544" y="614"/>
                    <a:pt x="585" y="814"/>
                    <a:pt x="585" y="978"/>
                  </a:cubicBezTo>
                  <a:cubicBezTo>
                    <a:pt x="585" y="1019"/>
                    <a:pt x="585" y="1019"/>
                    <a:pt x="585" y="1019"/>
                  </a:cubicBezTo>
                  <a:cubicBezTo>
                    <a:pt x="585" y="1019"/>
                    <a:pt x="585" y="1019"/>
                    <a:pt x="585" y="1019"/>
                  </a:cubicBezTo>
                  <a:close/>
                  <a:moveTo>
                    <a:pt x="729" y="1525"/>
                  </a:moveTo>
                  <a:cubicBezTo>
                    <a:pt x="657" y="1525"/>
                    <a:pt x="657" y="1525"/>
                    <a:pt x="657" y="1525"/>
                  </a:cubicBezTo>
                  <a:cubicBezTo>
                    <a:pt x="657" y="1100"/>
                    <a:pt x="657" y="1100"/>
                    <a:pt x="657" y="1100"/>
                  </a:cubicBezTo>
                  <a:cubicBezTo>
                    <a:pt x="683" y="1106"/>
                    <a:pt x="708" y="1106"/>
                    <a:pt x="729" y="1100"/>
                  </a:cubicBezTo>
                  <a:cubicBezTo>
                    <a:pt x="729" y="1525"/>
                    <a:pt x="729" y="1525"/>
                    <a:pt x="729" y="1525"/>
                  </a:cubicBezTo>
                  <a:cubicBezTo>
                    <a:pt x="729" y="1525"/>
                    <a:pt x="729" y="1525"/>
                    <a:pt x="729" y="1525"/>
                  </a:cubicBezTo>
                  <a:close/>
                  <a:moveTo>
                    <a:pt x="1093" y="1034"/>
                  </a:moveTo>
                  <a:cubicBezTo>
                    <a:pt x="1011" y="1100"/>
                    <a:pt x="929" y="1177"/>
                    <a:pt x="929" y="1310"/>
                  </a:cubicBezTo>
                  <a:cubicBezTo>
                    <a:pt x="929" y="1525"/>
                    <a:pt x="929" y="1525"/>
                    <a:pt x="929" y="1525"/>
                  </a:cubicBezTo>
                  <a:cubicBezTo>
                    <a:pt x="801" y="1525"/>
                    <a:pt x="801" y="1525"/>
                    <a:pt x="801" y="1525"/>
                  </a:cubicBezTo>
                  <a:cubicBezTo>
                    <a:pt x="801" y="1090"/>
                    <a:pt x="801" y="1090"/>
                    <a:pt x="801" y="1090"/>
                  </a:cubicBezTo>
                  <a:cubicBezTo>
                    <a:pt x="954" y="1054"/>
                    <a:pt x="1062" y="937"/>
                    <a:pt x="1113" y="747"/>
                  </a:cubicBezTo>
                  <a:cubicBezTo>
                    <a:pt x="1124" y="706"/>
                    <a:pt x="1124" y="614"/>
                    <a:pt x="1083" y="548"/>
                  </a:cubicBezTo>
                  <a:cubicBezTo>
                    <a:pt x="1052" y="507"/>
                    <a:pt x="1016" y="481"/>
                    <a:pt x="970" y="471"/>
                  </a:cubicBezTo>
                  <a:cubicBezTo>
                    <a:pt x="934" y="466"/>
                    <a:pt x="898" y="476"/>
                    <a:pt x="867" y="502"/>
                  </a:cubicBezTo>
                  <a:cubicBezTo>
                    <a:pt x="765" y="589"/>
                    <a:pt x="729" y="829"/>
                    <a:pt x="729" y="978"/>
                  </a:cubicBezTo>
                  <a:cubicBezTo>
                    <a:pt x="729" y="1034"/>
                    <a:pt x="729" y="1034"/>
                    <a:pt x="729" y="1034"/>
                  </a:cubicBezTo>
                  <a:cubicBezTo>
                    <a:pt x="708" y="1034"/>
                    <a:pt x="683" y="1034"/>
                    <a:pt x="657" y="1034"/>
                  </a:cubicBezTo>
                  <a:cubicBezTo>
                    <a:pt x="657" y="978"/>
                    <a:pt x="657" y="978"/>
                    <a:pt x="657" y="978"/>
                  </a:cubicBezTo>
                  <a:cubicBezTo>
                    <a:pt x="657" y="829"/>
                    <a:pt x="621" y="589"/>
                    <a:pt x="518" y="502"/>
                  </a:cubicBezTo>
                  <a:cubicBezTo>
                    <a:pt x="488" y="476"/>
                    <a:pt x="452" y="466"/>
                    <a:pt x="416" y="471"/>
                  </a:cubicBezTo>
                  <a:cubicBezTo>
                    <a:pt x="370" y="481"/>
                    <a:pt x="334" y="507"/>
                    <a:pt x="308" y="548"/>
                  </a:cubicBezTo>
                  <a:cubicBezTo>
                    <a:pt x="262" y="614"/>
                    <a:pt x="262" y="706"/>
                    <a:pt x="277" y="747"/>
                  </a:cubicBezTo>
                  <a:cubicBezTo>
                    <a:pt x="324" y="937"/>
                    <a:pt x="431" y="1054"/>
                    <a:pt x="585" y="1090"/>
                  </a:cubicBezTo>
                  <a:cubicBezTo>
                    <a:pt x="585" y="1525"/>
                    <a:pt x="585" y="1525"/>
                    <a:pt x="585" y="1525"/>
                  </a:cubicBezTo>
                  <a:cubicBezTo>
                    <a:pt x="457" y="1525"/>
                    <a:pt x="457" y="1525"/>
                    <a:pt x="457" y="1525"/>
                  </a:cubicBezTo>
                  <a:cubicBezTo>
                    <a:pt x="457" y="1310"/>
                    <a:pt x="457" y="1310"/>
                    <a:pt x="457" y="1310"/>
                  </a:cubicBezTo>
                  <a:cubicBezTo>
                    <a:pt x="457" y="1177"/>
                    <a:pt x="375" y="1106"/>
                    <a:pt x="293" y="1034"/>
                  </a:cubicBezTo>
                  <a:cubicBezTo>
                    <a:pt x="200" y="952"/>
                    <a:pt x="108" y="865"/>
                    <a:pt x="108" y="676"/>
                  </a:cubicBezTo>
                  <a:cubicBezTo>
                    <a:pt x="108" y="338"/>
                    <a:pt x="349" y="102"/>
                    <a:pt x="693" y="102"/>
                  </a:cubicBezTo>
                  <a:cubicBezTo>
                    <a:pt x="1036" y="102"/>
                    <a:pt x="1277" y="338"/>
                    <a:pt x="1277" y="676"/>
                  </a:cubicBezTo>
                  <a:cubicBezTo>
                    <a:pt x="1277" y="865"/>
                    <a:pt x="1185" y="952"/>
                    <a:pt x="1093" y="1034"/>
                  </a:cubicBezTo>
                  <a:close/>
                  <a:moveTo>
                    <a:pt x="801" y="1019"/>
                  </a:moveTo>
                  <a:cubicBezTo>
                    <a:pt x="801" y="978"/>
                    <a:pt x="801" y="978"/>
                    <a:pt x="801" y="978"/>
                  </a:cubicBezTo>
                  <a:cubicBezTo>
                    <a:pt x="801" y="814"/>
                    <a:pt x="842" y="614"/>
                    <a:pt x="913" y="553"/>
                  </a:cubicBezTo>
                  <a:cubicBezTo>
                    <a:pt x="924" y="543"/>
                    <a:pt x="934" y="537"/>
                    <a:pt x="949" y="537"/>
                  </a:cubicBezTo>
                  <a:cubicBezTo>
                    <a:pt x="949" y="537"/>
                    <a:pt x="954" y="537"/>
                    <a:pt x="960" y="543"/>
                  </a:cubicBezTo>
                  <a:cubicBezTo>
                    <a:pt x="985" y="543"/>
                    <a:pt x="1006" y="558"/>
                    <a:pt x="1021" y="583"/>
                  </a:cubicBezTo>
                  <a:cubicBezTo>
                    <a:pt x="1052" y="630"/>
                    <a:pt x="1052" y="701"/>
                    <a:pt x="1047" y="732"/>
                  </a:cubicBezTo>
                  <a:cubicBezTo>
                    <a:pt x="1016" y="845"/>
                    <a:pt x="949" y="978"/>
                    <a:pt x="801" y="1019"/>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Segoe UI"/>
                <a:ea typeface="+mn-ea"/>
                <a:cs typeface="+mn-cs"/>
              </a:endParaRPr>
            </a:p>
          </p:txBody>
        </p:sp>
        <p:grpSp>
          <p:nvGrpSpPr>
            <p:cNvPr id="47" name="Group 46"/>
            <p:cNvGrpSpPr/>
            <p:nvPr/>
          </p:nvGrpSpPr>
          <p:grpSpPr>
            <a:xfrm>
              <a:off x="4486257" y="1599735"/>
              <a:ext cx="3211319" cy="1831163"/>
              <a:chOff x="3170554" y="2340030"/>
              <a:chExt cx="6054818" cy="3452589"/>
            </a:xfrm>
          </p:grpSpPr>
          <p:grpSp>
            <p:nvGrpSpPr>
              <p:cNvPr id="55" name="Group 54"/>
              <p:cNvGrpSpPr/>
              <p:nvPr/>
            </p:nvGrpSpPr>
            <p:grpSpPr>
              <a:xfrm>
                <a:off x="7957731" y="3260267"/>
                <a:ext cx="318964" cy="186197"/>
                <a:chOff x="-4411663" y="4275138"/>
                <a:chExt cx="312738" cy="182563"/>
              </a:xfrm>
              <a:solidFill>
                <a:schemeClr val="accent1">
                  <a:lumMod val="60000"/>
                  <a:lumOff val="40000"/>
                </a:schemeClr>
              </a:solidFill>
            </p:grpSpPr>
            <p:sp>
              <p:nvSpPr>
                <p:cNvPr id="100" name="Freeform 9"/>
                <p:cNvSpPr>
                  <a:spLocks/>
                </p:cNvSpPr>
                <p:nvPr/>
              </p:nvSpPr>
              <p:spPr bwMode="auto">
                <a:xfrm>
                  <a:off x="-4411663" y="4352925"/>
                  <a:ext cx="312738" cy="26988"/>
                </a:xfrm>
                <a:custGeom>
                  <a:avLst/>
                  <a:gdLst>
                    <a:gd name="T0" fmla="*/ 377 w 394"/>
                    <a:gd name="T1" fmla="*/ 33 h 33"/>
                    <a:gd name="T2" fmla="*/ 16 w 394"/>
                    <a:gd name="T3" fmla="*/ 33 h 33"/>
                    <a:gd name="T4" fmla="*/ 16 w 394"/>
                    <a:gd name="T5" fmla="*/ 33 h 33"/>
                    <a:gd name="T6" fmla="*/ 10 w 394"/>
                    <a:gd name="T7" fmla="*/ 32 h 33"/>
                    <a:gd name="T8" fmla="*/ 4 w 394"/>
                    <a:gd name="T9" fmla="*/ 28 h 33"/>
                    <a:gd name="T10" fmla="*/ 1 w 394"/>
                    <a:gd name="T11" fmla="*/ 23 h 33"/>
                    <a:gd name="T12" fmla="*/ 0 w 394"/>
                    <a:gd name="T13" fmla="*/ 17 h 33"/>
                    <a:gd name="T14" fmla="*/ 0 w 394"/>
                    <a:gd name="T15" fmla="*/ 17 h 33"/>
                    <a:gd name="T16" fmla="*/ 1 w 394"/>
                    <a:gd name="T17" fmla="*/ 10 h 33"/>
                    <a:gd name="T18" fmla="*/ 4 w 394"/>
                    <a:gd name="T19" fmla="*/ 6 h 33"/>
                    <a:gd name="T20" fmla="*/ 10 w 394"/>
                    <a:gd name="T21" fmla="*/ 1 h 33"/>
                    <a:gd name="T22" fmla="*/ 16 w 394"/>
                    <a:gd name="T23" fmla="*/ 0 h 33"/>
                    <a:gd name="T24" fmla="*/ 377 w 394"/>
                    <a:gd name="T25" fmla="*/ 0 h 33"/>
                    <a:gd name="T26" fmla="*/ 377 w 394"/>
                    <a:gd name="T27" fmla="*/ 0 h 33"/>
                    <a:gd name="T28" fmla="*/ 383 w 394"/>
                    <a:gd name="T29" fmla="*/ 1 h 33"/>
                    <a:gd name="T30" fmla="*/ 389 w 394"/>
                    <a:gd name="T31" fmla="*/ 6 h 33"/>
                    <a:gd name="T32" fmla="*/ 392 w 394"/>
                    <a:gd name="T33" fmla="*/ 10 h 33"/>
                    <a:gd name="T34" fmla="*/ 394 w 394"/>
                    <a:gd name="T35" fmla="*/ 17 h 33"/>
                    <a:gd name="T36" fmla="*/ 394 w 394"/>
                    <a:gd name="T37" fmla="*/ 17 h 33"/>
                    <a:gd name="T38" fmla="*/ 392 w 394"/>
                    <a:gd name="T39" fmla="*/ 23 h 33"/>
                    <a:gd name="T40" fmla="*/ 389 w 394"/>
                    <a:gd name="T41" fmla="*/ 28 h 33"/>
                    <a:gd name="T42" fmla="*/ 383 w 394"/>
                    <a:gd name="T43" fmla="*/ 32 h 33"/>
                    <a:gd name="T44" fmla="*/ 377 w 394"/>
                    <a:gd name="T45" fmla="*/ 33 h 33"/>
                    <a:gd name="T46" fmla="*/ 377 w 394"/>
                    <a:gd name="T4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4" h="33">
                      <a:moveTo>
                        <a:pt x="377" y="33"/>
                      </a:moveTo>
                      <a:lnTo>
                        <a:pt x="16" y="33"/>
                      </a:lnTo>
                      <a:lnTo>
                        <a:pt x="16" y="33"/>
                      </a:lnTo>
                      <a:lnTo>
                        <a:pt x="10" y="32"/>
                      </a:lnTo>
                      <a:lnTo>
                        <a:pt x="4" y="28"/>
                      </a:lnTo>
                      <a:lnTo>
                        <a:pt x="1" y="23"/>
                      </a:lnTo>
                      <a:lnTo>
                        <a:pt x="0" y="17"/>
                      </a:lnTo>
                      <a:lnTo>
                        <a:pt x="0" y="17"/>
                      </a:lnTo>
                      <a:lnTo>
                        <a:pt x="1" y="10"/>
                      </a:lnTo>
                      <a:lnTo>
                        <a:pt x="4" y="6"/>
                      </a:lnTo>
                      <a:lnTo>
                        <a:pt x="10" y="1"/>
                      </a:lnTo>
                      <a:lnTo>
                        <a:pt x="16" y="0"/>
                      </a:lnTo>
                      <a:lnTo>
                        <a:pt x="377" y="0"/>
                      </a:lnTo>
                      <a:lnTo>
                        <a:pt x="377" y="0"/>
                      </a:lnTo>
                      <a:lnTo>
                        <a:pt x="383" y="1"/>
                      </a:lnTo>
                      <a:lnTo>
                        <a:pt x="389" y="6"/>
                      </a:lnTo>
                      <a:lnTo>
                        <a:pt x="392" y="10"/>
                      </a:lnTo>
                      <a:lnTo>
                        <a:pt x="394" y="17"/>
                      </a:lnTo>
                      <a:lnTo>
                        <a:pt x="394" y="17"/>
                      </a:lnTo>
                      <a:lnTo>
                        <a:pt x="392" y="23"/>
                      </a:lnTo>
                      <a:lnTo>
                        <a:pt x="389" y="28"/>
                      </a:lnTo>
                      <a:lnTo>
                        <a:pt x="383" y="32"/>
                      </a:lnTo>
                      <a:lnTo>
                        <a:pt x="377" y="33"/>
                      </a:lnTo>
                      <a:lnTo>
                        <a:pt x="377" y="33"/>
                      </a:lnTo>
                      <a:close/>
                    </a:path>
                  </a:pathLst>
                </a:custGeom>
                <a:grpFill/>
                <a:ln w="38100">
                  <a:solidFill>
                    <a:srgbClr val="000000"/>
                  </a:solidFill>
                  <a:round/>
                  <a:headEnd/>
                  <a:tailEnd/>
                </a:ln>
                <a:extLst/>
              </p:spPr>
              <p:txBody>
                <a:bodyPr vert="horz" wrap="square" lIns="93260" tIns="46630" rIns="93260" bIns="46630" numCol="1" anchor="t" anchorCtr="0" compatLnSpc="1">
                  <a:prstTxWarp prst="textNoShape">
                    <a:avLst/>
                  </a:prstTxWarp>
                </a:bodyPr>
                <a:lstStyle/>
                <a:p>
                  <a:pPr defTabSz="932597">
                    <a:defRPr/>
                  </a:pPr>
                  <a:endParaRPr lang="en-US" sz="1836" kern="0"/>
                </a:p>
              </p:txBody>
            </p:sp>
            <p:sp>
              <p:nvSpPr>
                <p:cNvPr id="101" name="Freeform 10"/>
                <p:cNvSpPr>
                  <a:spLocks/>
                </p:cNvSpPr>
                <p:nvPr/>
              </p:nvSpPr>
              <p:spPr bwMode="auto">
                <a:xfrm>
                  <a:off x="-4198938" y="4275138"/>
                  <a:ext cx="100013" cy="182563"/>
                </a:xfrm>
                <a:custGeom>
                  <a:avLst/>
                  <a:gdLst>
                    <a:gd name="T0" fmla="*/ 18 w 127"/>
                    <a:gd name="T1" fmla="*/ 231 h 231"/>
                    <a:gd name="T2" fmla="*/ 18 w 127"/>
                    <a:gd name="T3" fmla="*/ 231 h 231"/>
                    <a:gd name="T4" fmla="*/ 10 w 127"/>
                    <a:gd name="T5" fmla="*/ 231 h 231"/>
                    <a:gd name="T6" fmla="*/ 6 w 127"/>
                    <a:gd name="T7" fmla="*/ 226 h 231"/>
                    <a:gd name="T8" fmla="*/ 6 w 127"/>
                    <a:gd name="T9" fmla="*/ 226 h 231"/>
                    <a:gd name="T10" fmla="*/ 2 w 127"/>
                    <a:gd name="T11" fmla="*/ 221 h 231"/>
                    <a:gd name="T12" fmla="*/ 0 w 127"/>
                    <a:gd name="T13" fmla="*/ 215 h 231"/>
                    <a:gd name="T14" fmla="*/ 2 w 127"/>
                    <a:gd name="T15" fmla="*/ 209 h 231"/>
                    <a:gd name="T16" fmla="*/ 6 w 127"/>
                    <a:gd name="T17" fmla="*/ 203 h 231"/>
                    <a:gd name="T18" fmla="*/ 94 w 127"/>
                    <a:gd name="T19" fmla="*/ 115 h 231"/>
                    <a:gd name="T20" fmla="*/ 6 w 127"/>
                    <a:gd name="T21" fmla="*/ 28 h 231"/>
                    <a:gd name="T22" fmla="*/ 6 w 127"/>
                    <a:gd name="T23" fmla="*/ 28 h 231"/>
                    <a:gd name="T24" fmla="*/ 2 w 127"/>
                    <a:gd name="T25" fmla="*/ 22 h 231"/>
                    <a:gd name="T26" fmla="*/ 0 w 127"/>
                    <a:gd name="T27" fmla="*/ 16 h 231"/>
                    <a:gd name="T28" fmla="*/ 2 w 127"/>
                    <a:gd name="T29" fmla="*/ 11 h 231"/>
                    <a:gd name="T30" fmla="*/ 6 w 127"/>
                    <a:gd name="T31" fmla="*/ 5 h 231"/>
                    <a:gd name="T32" fmla="*/ 6 w 127"/>
                    <a:gd name="T33" fmla="*/ 5 h 231"/>
                    <a:gd name="T34" fmla="*/ 10 w 127"/>
                    <a:gd name="T35" fmla="*/ 2 h 231"/>
                    <a:gd name="T36" fmla="*/ 18 w 127"/>
                    <a:gd name="T37" fmla="*/ 0 h 231"/>
                    <a:gd name="T38" fmla="*/ 24 w 127"/>
                    <a:gd name="T39" fmla="*/ 2 h 231"/>
                    <a:gd name="T40" fmla="*/ 30 w 127"/>
                    <a:gd name="T41" fmla="*/ 5 h 231"/>
                    <a:gd name="T42" fmla="*/ 118 w 127"/>
                    <a:gd name="T43" fmla="*/ 93 h 231"/>
                    <a:gd name="T44" fmla="*/ 118 w 127"/>
                    <a:gd name="T45" fmla="*/ 93 h 231"/>
                    <a:gd name="T46" fmla="*/ 122 w 127"/>
                    <a:gd name="T47" fmla="*/ 99 h 231"/>
                    <a:gd name="T48" fmla="*/ 125 w 127"/>
                    <a:gd name="T49" fmla="*/ 103 h 231"/>
                    <a:gd name="T50" fmla="*/ 127 w 127"/>
                    <a:gd name="T51" fmla="*/ 109 h 231"/>
                    <a:gd name="T52" fmla="*/ 127 w 127"/>
                    <a:gd name="T53" fmla="*/ 116 h 231"/>
                    <a:gd name="T54" fmla="*/ 127 w 127"/>
                    <a:gd name="T55" fmla="*/ 116 h 231"/>
                    <a:gd name="T56" fmla="*/ 127 w 127"/>
                    <a:gd name="T57" fmla="*/ 122 h 231"/>
                    <a:gd name="T58" fmla="*/ 125 w 127"/>
                    <a:gd name="T59" fmla="*/ 128 h 231"/>
                    <a:gd name="T60" fmla="*/ 122 w 127"/>
                    <a:gd name="T61" fmla="*/ 132 h 231"/>
                    <a:gd name="T62" fmla="*/ 118 w 127"/>
                    <a:gd name="T63" fmla="*/ 138 h 231"/>
                    <a:gd name="T64" fmla="*/ 28 w 127"/>
                    <a:gd name="T65" fmla="*/ 226 h 231"/>
                    <a:gd name="T66" fmla="*/ 28 w 127"/>
                    <a:gd name="T67" fmla="*/ 226 h 231"/>
                    <a:gd name="T68" fmla="*/ 24 w 127"/>
                    <a:gd name="T69" fmla="*/ 231 h 231"/>
                    <a:gd name="T70" fmla="*/ 18 w 127"/>
                    <a:gd name="T71" fmla="*/ 231 h 231"/>
                    <a:gd name="T72" fmla="*/ 18 w 127"/>
                    <a:gd name="T73" fmla="*/ 23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31">
                      <a:moveTo>
                        <a:pt x="18" y="231"/>
                      </a:moveTo>
                      <a:lnTo>
                        <a:pt x="18" y="231"/>
                      </a:lnTo>
                      <a:lnTo>
                        <a:pt x="10" y="231"/>
                      </a:lnTo>
                      <a:lnTo>
                        <a:pt x="6" y="226"/>
                      </a:lnTo>
                      <a:lnTo>
                        <a:pt x="6" y="226"/>
                      </a:lnTo>
                      <a:lnTo>
                        <a:pt x="2" y="221"/>
                      </a:lnTo>
                      <a:lnTo>
                        <a:pt x="0" y="215"/>
                      </a:lnTo>
                      <a:lnTo>
                        <a:pt x="2" y="209"/>
                      </a:lnTo>
                      <a:lnTo>
                        <a:pt x="6" y="203"/>
                      </a:lnTo>
                      <a:lnTo>
                        <a:pt x="94" y="115"/>
                      </a:lnTo>
                      <a:lnTo>
                        <a:pt x="6" y="28"/>
                      </a:lnTo>
                      <a:lnTo>
                        <a:pt x="6" y="28"/>
                      </a:lnTo>
                      <a:lnTo>
                        <a:pt x="2" y="22"/>
                      </a:lnTo>
                      <a:lnTo>
                        <a:pt x="0" y="16"/>
                      </a:lnTo>
                      <a:lnTo>
                        <a:pt x="2" y="11"/>
                      </a:lnTo>
                      <a:lnTo>
                        <a:pt x="6" y="5"/>
                      </a:lnTo>
                      <a:lnTo>
                        <a:pt x="6" y="5"/>
                      </a:lnTo>
                      <a:lnTo>
                        <a:pt x="10" y="2"/>
                      </a:lnTo>
                      <a:lnTo>
                        <a:pt x="18" y="0"/>
                      </a:lnTo>
                      <a:lnTo>
                        <a:pt x="24" y="2"/>
                      </a:lnTo>
                      <a:lnTo>
                        <a:pt x="30" y="5"/>
                      </a:lnTo>
                      <a:lnTo>
                        <a:pt x="118" y="93"/>
                      </a:lnTo>
                      <a:lnTo>
                        <a:pt x="118" y="93"/>
                      </a:lnTo>
                      <a:lnTo>
                        <a:pt x="122" y="99"/>
                      </a:lnTo>
                      <a:lnTo>
                        <a:pt x="125" y="103"/>
                      </a:lnTo>
                      <a:lnTo>
                        <a:pt x="127" y="109"/>
                      </a:lnTo>
                      <a:lnTo>
                        <a:pt x="127" y="116"/>
                      </a:lnTo>
                      <a:lnTo>
                        <a:pt x="127" y="116"/>
                      </a:lnTo>
                      <a:lnTo>
                        <a:pt x="127" y="122"/>
                      </a:lnTo>
                      <a:lnTo>
                        <a:pt x="125" y="128"/>
                      </a:lnTo>
                      <a:lnTo>
                        <a:pt x="122" y="132"/>
                      </a:lnTo>
                      <a:lnTo>
                        <a:pt x="118" y="138"/>
                      </a:lnTo>
                      <a:lnTo>
                        <a:pt x="28" y="226"/>
                      </a:lnTo>
                      <a:lnTo>
                        <a:pt x="28" y="226"/>
                      </a:lnTo>
                      <a:lnTo>
                        <a:pt x="24" y="231"/>
                      </a:lnTo>
                      <a:lnTo>
                        <a:pt x="18" y="231"/>
                      </a:lnTo>
                      <a:lnTo>
                        <a:pt x="18" y="231"/>
                      </a:lnTo>
                      <a:close/>
                    </a:path>
                  </a:pathLst>
                </a:custGeom>
                <a:grpFill/>
                <a:ln w="9525">
                  <a:solidFill>
                    <a:srgbClr val="000000"/>
                  </a:solidFill>
                  <a:round/>
                  <a:headEnd/>
                  <a:tailEnd/>
                </a:ln>
                <a:extLst/>
              </p:spPr>
              <p:txBody>
                <a:bodyPr vert="horz" wrap="square" lIns="93260" tIns="46630" rIns="93260" bIns="46630" numCol="1" anchor="t" anchorCtr="0" compatLnSpc="1">
                  <a:prstTxWarp prst="textNoShape">
                    <a:avLst/>
                  </a:prstTxWarp>
                </a:bodyPr>
                <a:lstStyle/>
                <a:p>
                  <a:pPr defTabSz="932597">
                    <a:defRPr/>
                  </a:pPr>
                  <a:endParaRPr lang="en-US" sz="1836" kern="0"/>
                </a:p>
              </p:txBody>
            </p:sp>
          </p:grpSp>
          <p:sp>
            <p:nvSpPr>
              <p:cNvPr id="56" name="Freeform 539"/>
              <p:cNvSpPr>
                <a:spLocks noChangeAspect="1"/>
              </p:cNvSpPr>
              <p:nvPr/>
            </p:nvSpPr>
            <p:spPr bwMode="auto">
              <a:xfrm>
                <a:off x="4179135" y="2553436"/>
                <a:ext cx="4019002" cy="2209595"/>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accent2"/>
              </a:solidFill>
              <a:ln w="28575">
                <a:solidFill>
                  <a:schemeClr val="bg1"/>
                </a:solidFill>
              </a:ln>
              <a:extLst/>
            </p:spPr>
            <p:txBody>
              <a:bodyPr vert="horz" wrap="square" lIns="93247" tIns="46623" rIns="93247" bIns="46623" numCol="1" anchor="t" anchorCtr="0" compatLnSpc="1">
                <a:prstTxWarp prst="textNoShape">
                  <a:avLst/>
                </a:prstTxWarp>
              </a:bodyPr>
              <a:lstStyle/>
              <a:p>
                <a:pPr defTabSz="951121">
                  <a:defRPr/>
                </a:pPr>
                <a:endParaRPr lang="en-US" sz="1071" kern="0" dirty="0"/>
              </a:p>
            </p:txBody>
          </p:sp>
          <p:sp>
            <p:nvSpPr>
              <p:cNvPr id="59" name="TextBox 58"/>
              <p:cNvSpPr txBox="1"/>
              <p:nvPr/>
            </p:nvSpPr>
            <p:spPr>
              <a:xfrm>
                <a:off x="3170554" y="4691769"/>
                <a:ext cx="6054818" cy="1100850"/>
              </a:xfrm>
              <a:prstGeom prst="rect">
                <a:avLst/>
              </a:prstGeom>
              <a:noFill/>
              <a:ln>
                <a:noFill/>
              </a:ln>
            </p:spPr>
            <p:txBody>
              <a:bodyPr wrap="square" lIns="186521" tIns="149217" rIns="186521" bIns="149217" rtlCol="0">
                <a:spAutoFit/>
              </a:bodyPr>
              <a:lstStyle/>
              <a:p>
                <a:pPr algn="ctr" defTabSz="932597">
                  <a:lnSpc>
                    <a:spcPct val="90000"/>
                  </a:lnSpc>
                  <a:defRPr/>
                </a:pPr>
                <a:r>
                  <a:rPr lang="en-US" sz="2040" kern="0" dirty="0">
                    <a:latin typeface="Segoe UI Light"/>
                  </a:rPr>
                  <a:t>Cortana Intelligence</a:t>
                </a:r>
              </a:p>
            </p:txBody>
          </p:sp>
          <p:sp>
            <p:nvSpPr>
              <p:cNvPr id="60" name="Freeform 539"/>
              <p:cNvSpPr>
                <a:spLocks noChangeAspect="1"/>
              </p:cNvSpPr>
              <p:nvPr/>
            </p:nvSpPr>
            <p:spPr bwMode="auto">
              <a:xfrm>
                <a:off x="4040834" y="2340030"/>
                <a:ext cx="817936" cy="449690"/>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bg1">
                  <a:lumMod val="20000"/>
                  <a:lumOff val="80000"/>
                </a:schemeClr>
              </a:solidFill>
              <a:ln w="28575">
                <a:solidFill>
                  <a:schemeClr val="tx1"/>
                </a:solidFill>
              </a:ln>
              <a:extLst/>
            </p:spPr>
            <p:txBody>
              <a:bodyPr vert="horz" wrap="square" lIns="93247" tIns="46623" rIns="93247" bIns="46623" numCol="1" anchor="t" anchorCtr="0" compatLnSpc="1">
                <a:prstTxWarp prst="textNoShape">
                  <a:avLst/>
                </a:prstTxWarp>
              </a:bodyPr>
              <a:lstStyle/>
              <a:p>
                <a:pPr defTabSz="951121">
                  <a:defRPr/>
                </a:pPr>
                <a:endParaRPr lang="en-US" sz="1071" kern="0" dirty="0"/>
              </a:p>
            </p:txBody>
          </p:sp>
          <p:sp>
            <p:nvSpPr>
              <p:cNvPr id="61" name="Freeform 539"/>
              <p:cNvSpPr>
                <a:spLocks noChangeAspect="1"/>
              </p:cNvSpPr>
              <p:nvPr/>
            </p:nvSpPr>
            <p:spPr bwMode="auto">
              <a:xfrm>
                <a:off x="3685888" y="4556296"/>
                <a:ext cx="461972" cy="253987"/>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bg1">
                  <a:lumMod val="20000"/>
                  <a:lumOff val="80000"/>
                </a:schemeClr>
              </a:solidFill>
              <a:ln w="28575">
                <a:solidFill>
                  <a:schemeClr val="tx1"/>
                </a:solidFill>
              </a:ln>
              <a:extLst/>
            </p:spPr>
            <p:txBody>
              <a:bodyPr vert="horz" wrap="square" lIns="93247" tIns="46623" rIns="93247" bIns="46623" numCol="1" anchor="t" anchorCtr="0" compatLnSpc="1">
                <a:prstTxWarp prst="textNoShape">
                  <a:avLst/>
                </a:prstTxWarp>
              </a:bodyPr>
              <a:lstStyle/>
              <a:p>
                <a:pPr defTabSz="951121">
                  <a:defRPr/>
                </a:pPr>
                <a:endParaRPr lang="en-US" sz="1071" kern="0" dirty="0"/>
              </a:p>
            </p:txBody>
          </p:sp>
          <p:sp>
            <p:nvSpPr>
              <p:cNvPr id="79" name="Freeform 539"/>
              <p:cNvSpPr>
                <a:spLocks noChangeAspect="1"/>
              </p:cNvSpPr>
              <p:nvPr/>
            </p:nvSpPr>
            <p:spPr bwMode="auto">
              <a:xfrm>
                <a:off x="7137913" y="2357024"/>
                <a:ext cx="546507" cy="300463"/>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bg1">
                  <a:lumMod val="20000"/>
                  <a:lumOff val="80000"/>
                </a:schemeClr>
              </a:solidFill>
              <a:ln w="28575">
                <a:solidFill>
                  <a:schemeClr val="tx1"/>
                </a:solidFill>
              </a:ln>
              <a:extLst/>
            </p:spPr>
            <p:txBody>
              <a:bodyPr vert="horz" wrap="square" lIns="93247" tIns="46623" rIns="93247" bIns="46623" numCol="1" anchor="t" anchorCtr="0" compatLnSpc="1">
                <a:prstTxWarp prst="textNoShape">
                  <a:avLst/>
                </a:prstTxWarp>
              </a:bodyPr>
              <a:lstStyle/>
              <a:p>
                <a:pPr defTabSz="951121">
                  <a:defRPr/>
                </a:pPr>
                <a:endParaRPr lang="en-US" sz="1071" kern="0" dirty="0"/>
              </a:p>
            </p:txBody>
          </p:sp>
          <p:grpSp>
            <p:nvGrpSpPr>
              <p:cNvPr id="80" name="Group 79"/>
              <p:cNvGrpSpPr/>
              <p:nvPr/>
            </p:nvGrpSpPr>
            <p:grpSpPr>
              <a:xfrm>
                <a:off x="4599516" y="2795342"/>
                <a:ext cx="3174994" cy="1760525"/>
                <a:chOff x="4508874" y="2221077"/>
                <a:chExt cx="3113022" cy="1726163"/>
              </a:xfrm>
              <a:solidFill>
                <a:schemeClr val="bg2">
                  <a:lumMod val="75000"/>
                  <a:lumOff val="25000"/>
                </a:schemeClr>
              </a:solidFill>
            </p:grpSpPr>
            <p:sp>
              <p:nvSpPr>
                <p:cNvPr id="82" name="Freeform 12"/>
                <p:cNvSpPr>
                  <a:spLocks/>
                </p:cNvSpPr>
                <p:nvPr/>
              </p:nvSpPr>
              <p:spPr bwMode="auto">
                <a:xfrm>
                  <a:off x="4508874" y="3400845"/>
                  <a:ext cx="457856" cy="62986"/>
                </a:xfrm>
                <a:custGeom>
                  <a:avLst/>
                  <a:gdLst>
                    <a:gd name="T0" fmla="*/ 704 w 756"/>
                    <a:gd name="T1" fmla="*/ 104 h 104"/>
                    <a:gd name="T2" fmla="*/ 52 w 756"/>
                    <a:gd name="T3" fmla="*/ 104 h 104"/>
                    <a:gd name="T4" fmla="*/ 52 w 756"/>
                    <a:gd name="T5" fmla="*/ 104 h 104"/>
                    <a:gd name="T6" fmla="*/ 42 w 756"/>
                    <a:gd name="T7" fmla="*/ 104 h 104"/>
                    <a:gd name="T8" fmla="*/ 32 w 756"/>
                    <a:gd name="T9" fmla="*/ 100 h 104"/>
                    <a:gd name="T10" fmla="*/ 22 w 756"/>
                    <a:gd name="T11" fmla="*/ 96 h 104"/>
                    <a:gd name="T12" fmla="*/ 14 w 756"/>
                    <a:gd name="T13" fmla="*/ 90 h 104"/>
                    <a:gd name="T14" fmla="*/ 8 w 756"/>
                    <a:gd name="T15" fmla="*/ 82 h 104"/>
                    <a:gd name="T16" fmla="*/ 4 w 756"/>
                    <a:gd name="T17" fmla="*/ 72 h 104"/>
                    <a:gd name="T18" fmla="*/ 0 w 756"/>
                    <a:gd name="T19" fmla="*/ 62 h 104"/>
                    <a:gd name="T20" fmla="*/ 0 w 756"/>
                    <a:gd name="T21" fmla="*/ 52 h 104"/>
                    <a:gd name="T22" fmla="*/ 0 w 756"/>
                    <a:gd name="T23" fmla="*/ 52 h 104"/>
                    <a:gd name="T24" fmla="*/ 0 w 756"/>
                    <a:gd name="T25" fmla="*/ 42 h 104"/>
                    <a:gd name="T26" fmla="*/ 4 w 756"/>
                    <a:gd name="T27" fmla="*/ 32 h 104"/>
                    <a:gd name="T28" fmla="*/ 8 w 756"/>
                    <a:gd name="T29" fmla="*/ 22 h 104"/>
                    <a:gd name="T30" fmla="*/ 14 w 756"/>
                    <a:gd name="T31" fmla="*/ 16 h 104"/>
                    <a:gd name="T32" fmla="*/ 22 w 756"/>
                    <a:gd name="T33" fmla="*/ 8 h 104"/>
                    <a:gd name="T34" fmla="*/ 32 w 756"/>
                    <a:gd name="T35" fmla="*/ 4 h 104"/>
                    <a:gd name="T36" fmla="*/ 42 w 756"/>
                    <a:gd name="T37" fmla="*/ 0 h 104"/>
                    <a:gd name="T38" fmla="*/ 52 w 756"/>
                    <a:gd name="T39" fmla="*/ 0 h 104"/>
                    <a:gd name="T40" fmla="*/ 704 w 756"/>
                    <a:gd name="T41" fmla="*/ 0 h 104"/>
                    <a:gd name="T42" fmla="*/ 704 w 756"/>
                    <a:gd name="T43" fmla="*/ 0 h 104"/>
                    <a:gd name="T44" fmla="*/ 714 w 756"/>
                    <a:gd name="T45" fmla="*/ 0 h 104"/>
                    <a:gd name="T46" fmla="*/ 724 w 756"/>
                    <a:gd name="T47" fmla="*/ 4 h 104"/>
                    <a:gd name="T48" fmla="*/ 732 w 756"/>
                    <a:gd name="T49" fmla="*/ 8 h 104"/>
                    <a:gd name="T50" fmla="*/ 740 w 756"/>
                    <a:gd name="T51" fmla="*/ 16 h 104"/>
                    <a:gd name="T52" fmla="*/ 748 w 756"/>
                    <a:gd name="T53" fmla="*/ 22 h 104"/>
                    <a:gd name="T54" fmla="*/ 752 w 756"/>
                    <a:gd name="T55" fmla="*/ 32 h 104"/>
                    <a:gd name="T56" fmla="*/ 756 w 756"/>
                    <a:gd name="T57" fmla="*/ 42 h 104"/>
                    <a:gd name="T58" fmla="*/ 756 w 756"/>
                    <a:gd name="T59" fmla="*/ 52 h 104"/>
                    <a:gd name="T60" fmla="*/ 756 w 756"/>
                    <a:gd name="T61" fmla="*/ 52 h 104"/>
                    <a:gd name="T62" fmla="*/ 756 w 756"/>
                    <a:gd name="T63" fmla="*/ 62 h 104"/>
                    <a:gd name="T64" fmla="*/ 752 w 756"/>
                    <a:gd name="T65" fmla="*/ 72 h 104"/>
                    <a:gd name="T66" fmla="*/ 748 w 756"/>
                    <a:gd name="T67" fmla="*/ 82 h 104"/>
                    <a:gd name="T68" fmla="*/ 740 w 756"/>
                    <a:gd name="T69" fmla="*/ 90 h 104"/>
                    <a:gd name="T70" fmla="*/ 732 w 756"/>
                    <a:gd name="T71" fmla="*/ 96 h 104"/>
                    <a:gd name="T72" fmla="*/ 724 w 756"/>
                    <a:gd name="T73" fmla="*/ 100 h 104"/>
                    <a:gd name="T74" fmla="*/ 714 w 756"/>
                    <a:gd name="T75" fmla="*/ 104 h 104"/>
                    <a:gd name="T76" fmla="*/ 704 w 756"/>
                    <a:gd name="T77" fmla="*/ 104 h 104"/>
                    <a:gd name="T78" fmla="*/ 704 w 756"/>
                    <a:gd name="T7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56" h="104">
                      <a:moveTo>
                        <a:pt x="704" y="104"/>
                      </a:moveTo>
                      <a:lnTo>
                        <a:pt x="52" y="104"/>
                      </a:lnTo>
                      <a:lnTo>
                        <a:pt x="52" y="104"/>
                      </a:lnTo>
                      <a:lnTo>
                        <a:pt x="42" y="104"/>
                      </a:lnTo>
                      <a:lnTo>
                        <a:pt x="32" y="100"/>
                      </a:lnTo>
                      <a:lnTo>
                        <a:pt x="22" y="96"/>
                      </a:lnTo>
                      <a:lnTo>
                        <a:pt x="14" y="90"/>
                      </a:lnTo>
                      <a:lnTo>
                        <a:pt x="8" y="82"/>
                      </a:lnTo>
                      <a:lnTo>
                        <a:pt x="4" y="72"/>
                      </a:lnTo>
                      <a:lnTo>
                        <a:pt x="0" y="62"/>
                      </a:lnTo>
                      <a:lnTo>
                        <a:pt x="0" y="52"/>
                      </a:lnTo>
                      <a:lnTo>
                        <a:pt x="0" y="52"/>
                      </a:lnTo>
                      <a:lnTo>
                        <a:pt x="0" y="42"/>
                      </a:lnTo>
                      <a:lnTo>
                        <a:pt x="4" y="32"/>
                      </a:lnTo>
                      <a:lnTo>
                        <a:pt x="8" y="22"/>
                      </a:lnTo>
                      <a:lnTo>
                        <a:pt x="14" y="16"/>
                      </a:lnTo>
                      <a:lnTo>
                        <a:pt x="22" y="8"/>
                      </a:lnTo>
                      <a:lnTo>
                        <a:pt x="32" y="4"/>
                      </a:lnTo>
                      <a:lnTo>
                        <a:pt x="42" y="0"/>
                      </a:lnTo>
                      <a:lnTo>
                        <a:pt x="52" y="0"/>
                      </a:lnTo>
                      <a:lnTo>
                        <a:pt x="704" y="0"/>
                      </a:lnTo>
                      <a:lnTo>
                        <a:pt x="704" y="0"/>
                      </a:lnTo>
                      <a:lnTo>
                        <a:pt x="714" y="0"/>
                      </a:lnTo>
                      <a:lnTo>
                        <a:pt x="724" y="4"/>
                      </a:lnTo>
                      <a:lnTo>
                        <a:pt x="732" y="8"/>
                      </a:lnTo>
                      <a:lnTo>
                        <a:pt x="740" y="16"/>
                      </a:lnTo>
                      <a:lnTo>
                        <a:pt x="748" y="22"/>
                      </a:lnTo>
                      <a:lnTo>
                        <a:pt x="752" y="32"/>
                      </a:lnTo>
                      <a:lnTo>
                        <a:pt x="756" y="42"/>
                      </a:lnTo>
                      <a:lnTo>
                        <a:pt x="756" y="52"/>
                      </a:lnTo>
                      <a:lnTo>
                        <a:pt x="756" y="52"/>
                      </a:lnTo>
                      <a:lnTo>
                        <a:pt x="756" y="62"/>
                      </a:lnTo>
                      <a:lnTo>
                        <a:pt x="752" y="72"/>
                      </a:lnTo>
                      <a:lnTo>
                        <a:pt x="748" y="82"/>
                      </a:lnTo>
                      <a:lnTo>
                        <a:pt x="740" y="90"/>
                      </a:lnTo>
                      <a:lnTo>
                        <a:pt x="732" y="96"/>
                      </a:lnTo>
                      <a:lnTo>
                        <a:pt x="724" y="100"/>
                      </a:lnTo>
                      <a:lnTo>
                        <a:pt x="714" y="104"/>
                      </a:lnTo>
                      <a:lnTo>
                        <a:pt x="704" y="104"/>
                      </a:lnTo>
                      <a:lnTo>
                        <a:pt x="704" y="104"/>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defRPr/>
                  </a:pPr>
                  <a:endParaRPr lang="en-US" sz="1836" kern="0"/>
                </a:p>
              </p:txBody>
            </p:sp>
            <p:sp>
              <p:nvSpPr>
                <p:cNvPr id="83" name="Freeform 13"/>
                <p:cNvSpPr>
                  <a:spLocks/>
                </p:cNvSpPr>
                <p:nvPr/>
              </p:nvSpPr>
              <p:spPr bwMode="auto">
                <a:xfrm>
                  <a:off x="4903745" y="3331803"/>
                  <a:ext cx="540222" cy="245886"/>
                </a:xfrm>
                <a:custGeom>
                  <a:avLst/>
                  <a:gdLst>
                    <a:gd name="T0" fmla="*/ 456 w 892"/>
                    <a:gd name="T1" fmla="*/ 406 h 406"/>
                    <a:gd name="T2" fmla="*/ 436 w 892"/>
                    <a:gd name="T3" fmla="*/ 402 h 406"/>
                    <a:gd name="T4" fmla="*/ 418 w 892"/>
                    <a:gd name="T5" fmla="*/ 390 h 406"/>
                    <a:gd name="T6" fmla="*/ 408 w 892"/>
                    <a:gd name="T7" fmla="*/ 374 h 406"/>
                    <a:gd name="T8" fmla="*/ 404 w 892"/>
                    <a:gd name="T9" fmla="*/ 354 h 406"/>
                    <a:gd name="T10" fmla="*/ 402 w 892"/>
                    <a:gd name="T11" fmla="*/ 346 h 406"/>
                    <a:gd name="T12" fmla="*/ 396 w 892"/>
                    <a:gd name="T13" fmla="*/ 344 h 406"/>
                    <a:gd name="T14" fmla="*/ 164 w 892"/>
                    <a:gd name="T15" fmla="*/ 344 h 406"/>
                    <a:gd name="T16" fmla="*/ 138 w 892"/>
                    <a:gd name="T17" fmla="*/ 344 h 406"/>
                    <a:gd name="T18" fmla="*/ 104 w 892"/>
                    <a:gd name="T19" fmla="*/ 336 h 406"/>
                    <a:gd name="T20" fmla="*/ 66 w 892"/>
                    <a:gd name="T21" fmla="*/ 318 h 406"/>
                    <a:gd name="T22" fmla="*/ 46 w 892"/>
                    <a:gd name="T23" fmla="*/ 302 h 406"/>
                    <a:gd name="T24" fmla="*/ 30 w 892"/>
                    <a:gd name="T25" fmla="*/ 284 h 406"/>
                    <a:gd name="T26" fmla="*/ 14 w 892"/>
                    <a:gd name="T27" fmla="*/ 258 h 406"/>
                    <a:gd name="T28" fmla="*/ 4 w 892"/>
                    <a:gd name="T29" fmla="*/ 224 h 406"/>
                    <a:gd name="T30" fmla="*/ 0 w 892"/>
                    <a:gd name="T31" fmla="*/ 180 h 406"/>
                    <a:gd name="T32" fmla="*/ 0 w 892"/>
                    <a:gd name="T33" fmla="*/ 156 h 406"/>
                    <a:gd name="T34" fmla="*/ 10 w 892"/>
                    <a:gd name="T35" fmla="*/ 114 h 406"/>
                    <a:gd name="T36" fmla="*/ 28 w 892"/>
                    <a:gd name="T37" fmla="*/ 80 h 406"/>
                    <a:gd name="T38" fmla="*/ 52 w 892"/>
                    <a:gd name="T39" fmla="*/ 54 h 406"/>
                    <a:gd name="T40" fmla="*/ 78 w 892"/>
                    <a:gd name="T41" fmla="*/ 32 h 406"/>
                    <a:gd name="T42" fmla="*/ 108 w 892"/>
                    <a:gd name="T43" fmla="*/ 18 h 406"/>
                    <a:gd name="T44" fmla="*/ 150 w 892"/>
                    <a:gd name="T45" fmla="*/ 4 h 406"/>
                    <a:gd name="T46" fmla="*/ 840 w 892"/>
                    <a:gd name="T47" fmla="*/ 0 h 406"/>
                    <a:gd name="T48" fmla="*/ 852 w 892"/>
                    <a:gd name="T49" fmla="*/ 2 h 406"/>
                    <a:gd name="T50" fmla="*/ 870 w 892"/>
                    <a:gd name="T51" fmla="*/ 10 h 406"/>
                    <a:gd name="T52" fmla="*/ 884 w 892"/>
                    <a:gd name="T53" fmla="*/ 24 h 406"/>
                    <a:gd name="T54" fmla="*/ 892 w 892"/>
                    <a:gd name="T55" fmla="*/ 42 h 406"/>
                    <a:gd name="T56" fmla="*/ 892 w 892"/>
                    <a:gd name="T57" fmla="*/ 52 h 406"/>
                    <a:gd name="T58" fmla="*/ 888 w 892"/>
                    <a:gd name="T59" fmla="*/ 74 h 406"/>
                    <a:gd name="T60" fmla="*/ 878 w 892"/>
                    <a:gd name="T61" fmla="*/ 90 h 406"/>
                    <a:gd name="T62" fmla="*/ 860 w 892"/>
                    <a:gd name="T63" fmla="*/ 102 h 406"/>
                    <a:gd name="T64" fmla="*/ 840 w 892"/>
                    <a:gd name="T65" fmla="*/ 106 h 406"/>
                    <a:gd name="T66" fmla="*/ 180 w 892"/>
                    <a:gd name="T67" fmla="*/ 106 h 406"/>
                    <a:gd name="T68" fmla="*/ 148 w 892"/>
                    <a:gd name="T69" fmla="*/ 114 h 406"/>
                    <a:gd name="T70" fmla="*/ 124 w 892"/>
                    <a:gd name="T71" fmla="*/ 130 h 406"/>
                    <a:gd name="T72" fmla="*/ 110 w 892"/>
                    <a:gd name="T73" fmla="*/ 150 h 406"/>
                    <a:gd name="T74" fmla="*/ 104 w 892"/>
                    <a:gd name="T75" fmla="*/ 170 h 406"/>
                    <a:gd name="T76" fmla="*/ 104 w 892"/>
                    <a:gd name="T77" fmla="*/ 180 h 406"/>
                    <a:gd name="T78" fmla="*/ 108 w 892"/>
                    <a:gd name="T79" fmla="*/ 208 h 406"/>
                    <a:gd name="T80" fmla="*/ 118 w 892"/>
                    <a:gd name="T81" fmla="*/ 226 h 406"/>
                    <a:gd name="T82" fmla="*/ 130 w 892"/>
                    <a:gd name="T83" fmla="*/ 234 h 406"/>
                    <a:gd name="T84" fmla="*/ 152 w 892"/>
                    <a:gd name="T85" fmla="*/ 240 h 406"/>
                    <a:gd name="T86" fmla="*/ 394 w 892"/>
                    <a:gd name="T87" fmla="*/ 240 h 406"/>
                    <a:gd name="T88" fmla="*/ 406 w 892"/>
                    <a:gd name="T89" fmla="*/ 240 h 406"/>
                    <a:gd name="T90" fmla="*/ 438 w 892"/>
                    <a:gd name="T91" fmla="*/ 248 h 406"/>
                    <a:gd name="T92" fmla="*/ 464 w 892"/>
                    <a:gd name="T93" fmla="*/ 260 h 406"/>
                    <a:gd name="T94" fmla="*/ 476 w 892"/>
                    <a:gd name="T95" fmla="*/ 270 h 406"/>
                    <a:gd name="T96" fmla="*/ 498 w 892"/>
                    <a:gd name="T97" fmla="*/ 302 h 406"/>
                    <a:gd name="T98" fmla="*/ 506 w 892"/>
                    <a:gd name="T99" fmla="*/ 324 h 406"/>
                    <a:gd name="T100" fmla="*/ 508 w 892"/>
                    <a:gd name="T101" fmla="*/ 354 h 406"/>
                    <a:gd name="T102" fmla="*/ 508 w 892"/>
                    <a:gd name="T103" fmla="*/ 364 h 406"/>
                    <a:gd name="T104" fmla="*/ 500 w 892"/>
                    <a:gd name="T105" fmla="*/ 384 h 406"/>
                    <a:gd name="T106" fmla="*/ 486 w 892"/>
                    <a:gd name="T107" fmla="*/ 398 h 406"/>
                    <a:gd name="T108" fmla="*/ 466 w 892"/>
                    <a:gd name="T109" fmla="*/ 406 h 406"/>
                    <a:gd name="T110" fmla="*/ 456 w 892"/>
                    <a:gd name="T111"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92" h="406">
                      <a:moveTo>
                        <a:pt x="456" y="406"/>
                      </a:moveTo>
                      <a:lnTo>
                        <a:pt x="456" y="406"/>
                      </a:lnTo>
                      <a:lnTo>
                        <a:pt x="446" y="406"/>
                      </a:lnTo>
                      <a:lnTo>
                        <a:pt x="436" y="402"/>
                      </a:lnTo>
                      <a:lnTo>
                        <a:pt x="426" y="398"/>
                      </a:lnTo>
                      <a:lnTo>
                        <a:pt x="418" y="390"/>
                      </a:lnTo>
                      <a:lnTo>
                        <a:pt x="412" y="384"/>
                      </a:lnTo>
                      <a:lnTo>
                        <a:pt x="408" y="374"/>
                      </a:lnTo>
                      <a:lnTo>
                        <a:pt x="404" y="364"/>
                      </a:lnTo>
                      <a:lnTo>
                        <a:pt x="404" y="354"/>
                      </a:lnTo>
                      <a:lnTo>
                        <a:pt x="404" y="354"/>
                      </a:lnTo>
                      <a:lnTo>
                        <a:pt x="402" y="346"/>
                      </a:lnTo>
                      <a:lnTo>
                        <a:pt x="402" y="346"/>
                      </a:lnTo>
                      <a:lnTo>
                        <a:pt x="396" y="344"/>
                      </a:lnTo>
                      <a:lnTo>
                        <a:pt x="164" y="344"/>
                      </a:lnTo>
                      <a:lnTo>
                        <a:pt x="164" y="344"/>
                      </a:lnTo>
                      <a:lnTo>
                        <a:pt x="150" y="344"/>
                      </a:lnTo>
                      <a:lnTo>
                        <a:pt x="138" y="344"/>
                      </a:lnTo>
                      <a:lnTo>
                        <a:pt x="122" y="340"/>
                      </a:lnTo>
                      <a:lnTo>
                        <a:pt x="104" y="336"/>
                      </a:lnTo>
                      <a:lnTo>
                        <a:pt x="84" y="328"/>
                      </a:lnTo>
                      <a:lnTo>
                        <a:pt x="66" y="318"/>
                      </a:lnTo>
                      <a:lnTo>
                        <a:pt x="46" y="302"/>
                      </a:lnTo>
                      <a:lnTo>
                        <a:pt x="46" y="302"/>
                      </a:lnTo>
                      <a:lnTo>
                        <a:pt x="38" y="294"/>
                      </a:lnTo>
                      <a:lnTo>
                        <a:pt x="30" y="284"/>
                      </a:lnTo>
                      <a:lnTo>
                        <a:pt x="22" y="272"/>
                      </a:lnTo>
                      <a:lnTo>
                        <a:pt x="14" y="258"/>
                      </a:lnTo>
                      <a:lnTo>
                        <a:pt x="8" y="242"/>
                      </a:lnTo>
                      <a:lnTo>
                        <a:pt x="4" y="224"/>
                      </a:lnTo>
                      <a:lnTo>
                        <a:pt x="0" y="204"/>
                      </a:lnTo>
                      <a:lnTo>
                        <a:pt x="0" y="180"/>
                      </a:lnTo>
                      <a:lnTo>
                        <a:pt x="0" y="180"/>
                      </a:lnTo>
                      <a:lnTo>
                        <a:pt x="0" y="156"/>
                      </a:lnTo>
                      <a:lnTo>
                        <a:pt x="4" y="134"/>
                      </a:lnTo>
                      <a:lnTo>
                        <a:pt x="10" y="114"/>
                      </a:lnTo>
                      <a:lnTo>
                        <a:pt x="18" y="96"/>
                      </a:lnTo>
                      <a:lnTo>
                        <a:pt x="28" y="80"/>
                      </a:lnTo>
                      <a:lnTo>
                        <a:pt x="38" y="66"/>
                      </a:lnTo>
                      <a:lnTo>
                        <a:pt x="52" y="54"/>
                      </a:lnTo>
                      <a:lnTo>
                        <a:pt x="64" y="42"/>
                      </a:lnTo>
                      <a:lnTo>
                        <a:pt x="78" y="32"/>
                      </a:lnTo>
                      <a:lnTo>
                        <a:pt x="92" y="24"/>
                      </a:lnTo>
                      <a:lnTo>
                        <a:pt x="108" y="18"/>
                      </a:lnTo>
                      <a:lnTo>
                        <a:pt x="122" y="12"/>
                      </a:lnTo>
                      <a:lnTo>
                        <a:pt x="150" y="4"/>
                      </a:lnTo>
                      <a:lnTo>
                        <a:pt x="176" y="0"/>
                      </a:lnTo>
                      <a:lnTo>
                        <a:pt x="840" y="0"/>
                      </a:lnTo>
                      <a:lnTo>
                        <a:pt x="840" y="0"/>
                      </a:lnTo>
                      <a:lnTo>
                        <a:pt x="852" y="2"/>
                      </a:lnTo>
                      <a:lnTo>
                        <a:pt x="860" y="4"/>
                      </a:lnTo>
                      <a:lnTo>
                        <a:pt x="870" y="10"/>
                      </a:lnTo>
                      <a:lnTo>
                        <a:pt x="878" y="16"/>
                      </a:lnTo>
                      <a:lnTo>
                        <a:pt x="884" y="24"/>
                      </a:lnTo>
                      <a:lnTo>
                        <a:pt x="888" y="32"/>
                      </a:lnTo>
                      <a:lnTo>
                        <a:pt x="892" y="42"/>
                      </a:lnTo>
                      <a:lnTo>
                        <a:pt x="892" y="52"/>
                      </a:lnTo>
                      <a:lnTo>
                        <a:pt x="892" y="52"/>
                      </a:lnTo>
                      <a:lnTo>
                        <a:pt x="892" y="64"/>
                      </a:lnTo>
                      <a:lnTo>
                        <a:pt x="888" y="74"/>
                      </a:lnTo>
                      <a:lnTo>
                        <a:pt x="884" y="82"/>
                      </a:lnTo>
                      <a:lnTo>
                        <a:pt x="878" y="90"/>
                      </a:lnTo>
                      <a:lnTo>
                        <a:pt x="870" y="96"/>
                      </a:lnTo>
                      <a:lnTo>
                        <a:pt x="860" y="102"/>
                      </a:lnTo>
                      <a:lnTo>
                        <a:pt x="852" y="104"/>
                      </a:lnTo>
                      <a:lnTo>
                        <a:pt x="840" y="106"/>
                      </a:lnTo>
                      <a:lnTo>
                        <a:pt x="180" y="106"/>
                      </a:lnTo>
                      <a:lnTo>
                        <a:pt x="180" y="106"/>
                      </a:lnTo>
                      <a:lnTo>
                        <a:pt x="162" y="108"/>
                      </a:lnTo>
                      <a:lnTo>
                        <a:pt x="148" y="114"/>
                      </a:lnTo>
                      <a:lnTo>
                        <a:pt x="136" y="120"/>
                      </a:lnTo>
                      <a:lnTo>
                        <a:pt x="124" y="130"/>
                      </a:lnTo>
                      <a:lnTo>
                        <a:pt x="114" y="142"/>
                      </a:lnTo>
                      <a:lnTo>
                        <a:pt x="110" y="150"/>
                      </a:lnTo>
                      <a:lnTo>
                        <a:pt x="106" y="158"/>
                      </a:lnTo>
                      <a:lnTo>
                        <a:pt x="104" y="170"/>
                      </a:lnTo>
                      <a:lnTo>
                        <a:pt x="104" y="180"/>
                      </a:lnTo>
                      <a:lnTo>
                        <a:pt x="104" y="180"/>
                      </a:lnTo>
                      <a:lnTo>
                        <a:pt x="106" y="196"/>
                      </a:lnTo>
                      <a:lnTo>
                        <a:pt x="108" y="208"/>
                      </a:lnTo>
                      <a:lnTo>
                        <a:pt x="112" y="218"/>
                      </a:lnTo>
                      <a:lnTo>
                        <a:pt x="118" y="226"/>
                      </a:lnTo>
                      <a:lnTo>
                        <a:pt x="118" y="226"/>
                      </a:lnTo>
                      <a:lnTo>
                        <a:pt x="130" y="234"/>
                      </a:lnTo>
                      <a:lnTo>
                        <a:pt x="142" y="238"/>
                      </a:lnTo>
                      <a:lnTo>
                        <a:pt x="152" y="240"/>
                      </a:lnTo>
                      <a:lnTo>
                        <a:pt x="160" y="240"/>
                      </a:lnTo>
                      <a:lnTo>
                        <a:pt x="394" y="240"/>
                      </a:lnTo>
                      <a:lnTo>
                        <a:pt x="394" y="240"/>
                      </a:lnTo>
                      <a:lnTo>
                        <a:pt x="406" y="240"/>
                      </a:lnTo>
                      <a:lnTo>
                        <a:pt x="426" y="244"/>
                      </a:lnTo>
                      <a:lnTo>
                        <a:pt x="438" y="248"/>
                      </a:lnTo>
                      <a:lnTo>
                        <a:pt x="450" y="252"/>
                      </a:lnTo>
                      <a:lnTo>
                        <a:pt x="464" y="260"/>
                      </a:lnTo>
                      <a:lnTo>
                        <a:pt x="476" y="270"/>
                      </a:lnTo>
                      <a:lnTo>
                        <a:pt x="476" y="270"/>
                      </a:lnTo>
                      <a:lnTo>
                        <a:pt x="488" y="284"/>
                      </a:lnTo>
                      <a:lnTo>
                        <a:pt x="498" y="302"/>
                      </a:lnTo>
                      <a:lnTo>
                        <a:pt x="502" y="312"/>
                      </a:lnTo>
                      <a:lnTo>
                        <a:pt x="506" y="324"/>
                      </a:lnTo>
                      <a:lnTo>
                        <a:pt x="508" y="338"/>
                      </a:lnTo>
                      <a:lnTo>
                        <a:pt x="508" y="354"/>
                      </a:lnTo>
                      <a:lnTo>
                        <a:pt x="508" y="354"/>
                      </a:lnTo>
                      <a:lnTo>
                        <a:pt x="508" y="364"/>
                      </a:lnTo>
                      <a:lnTo>
                        <a:pt x="504" y="374"/>
                      </a:lnTo>
                      <a:lnTo>
                        <a:pt x="500" y="384"/>
                      </a:lnTo>
                      <a:lnTo>
                        <a:pt x="494" y="390"/>
                      </a:lnTo>
                      <a:lnTo>
                        <a:pt x="486" y="398"/>
                      </a:lnTo>
                      <a:lnTo>
                        <a:pt x="476" y="402"/>
                      </a:lnTo>
                      <a:lnTo>
                        <a:pt x="466" y="406"/>
                      </a:lnTo>
                      <a:lnTo>
                        <a:pt x="456" y="406"/>
                      </a:lnTo>
                      <a:lnTo>
                        <a:pt x="456" y="406"/>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defRPr/>
                  </a:pPr>
                  <a:endParaRPr lang="en-US" sz="1836" kern="0"/>
                </a:p>
              </p:txBody>
            </p:sp>
            <p:sp>
              <p:nvSpPr>
                <p:cNvPr id="84" name="Freeform 14"/>
                <p:cNvSpPr>
                  <a:spLocks/>
                </p:cNvSpPr>
                <p:nvPr/>
              </p:nvSpPr>
              <p:spPr bwMode="auto">
                <a:xfrm>
                  <a:off x="6726775" y="3077438"/>
                  <a:ext cx="895121" cy="245887"/>
                </a:xfrm>
                <a:custGeom>
                  <a:avLst/>
                  <a:gdLst>
                    <a:gd name="T0" fmla="*/ 52 w 1478"/>
                    <a:gd name="T1" fmla="*/ 406 h 406"/>
                    <a:gd name="T2" fmla="*/ 32 w 1478"/>
                    <a:gd name="T3" fmla="*/ 402 h 406"/>
                    <a:gd name="T4" fmla="*/ 14 w 1478"/>
                    <a:gd name="T5" fmla="*/ 390 h 406"/>
                    <a:gd name="T6" fmla="*/ 4 w 1478"/>
                    <a:gd name="T7" fmla="*/ 374 h 406"/>
                    <a:gd name="T8" fmla="*/ 0 w 1478"/>
                    <a:gd name="T9" fmla="*/ 352 h 406"/>
                    <a:gd name="T10" fmla="*/ 0 w 1478"/>
                    <a:gd name="T11" fmla="*/ 342 h 406"/>
                    <a:gd name="T12" fmla="*/ 8 w 1478"/>
                    <a:gd name="T13" fmla="*/ 324 h 406"/>
                    <a:gd name="T14" fmla="*/ 22 w 1478"/>
                    <a:gd name="T15" fmla="*/ 310 h 406"/>
                    <a:gd name="T16" fmla="*/ 42 w 1478"/>
                    <a:gd name="T17" fmla="*/ 302 h 406"/>
                    <a:gd name="T18" fmla="*/ 1300 w 1478"/>
                    <a:gd name="T19" fmla="*/ 300 h 406"/>
                    <a:gd name="T20" fmla="*/ 1316 w 1478"/>
                    <a:gd name="T21" fmla="*/ 296 h 406"/>
                    <a:gd name="T22" fmla="*/ 1342 w 1478"/>
                    <a:gd name="T23" fmla="*/ 286 h 406"/>
                    <a:gd name="T24" fmla="*/ 1364 w 1478"/>
                    <a:gd name="T25" fmla="*/ 264 h 406"/>
                    <a:gd name="T26" fmla="*/ 1372 w 1478"/>
                    <a:gd name="T27" fmla="*/ 246 h 406"/>
                    <a:gd name="T28" fmla="*/ 1374 w 1478"/>
                    <a:gd name="T29" fmla="*/ 226 h 406"/>
                    <a:gd name="T30" fmla="*/ 1374 w 1478"/>
                    <a:gd name="T31" fmla="*/ 210 h 406"/>
                    <a:gd name="T32" fmla="*/ 1366 w 1478"/>
                    <a:gd name="T33" fmla="*/ 188 h 406"/>
                    <a:gd name="T34" fmla="*/ 1360 w 1478"/>
                    <a:gd name="T35" fmla="*/ 180 h 406"/>
                    <a:gd name="T36" fmla="*/ 1336 w 1478"/>
                    <a:gd name="T37" fmla="*/ 168 h 406"/>
                    <a:gd name="T38" fmla="*/ 1318 w 1478"/>
                    <a:gd name="T39" fmla="*/ 166 h 406"/>
                    <a:gd name="T40" fmla="*/ 1084 w 1478"/>
                    <a:gd name="T41" fmla="*/ 166 h 406"/>
                    <a:gd name="T42" fmla="*/ 1052 w 1478"/>
                    <a:gd name="T43" fmla="*/ 162 h 406"/>
                    <a:gd name="T44" fmla="*/ 1028 w 1478"/>
                    <a:gd name="T45" fmla="*/ 152 h 406"/>
                    <a:gd name="T46" fmla="*/ 1002 w 1478"/>
                    <a:gd name="T47" fmla="*/ 134 h 406"/>
                    <a:gd name="T48" fmla="*/ 990 w 1478"/>
                    <a:gd name="T49" fmla="*/ 122 h 406"/>
                    <a:gd name="T50" fmla="*/ 976 w 1478"/>
                    <a:gd name="T51" fmla="*/ 94 h 406"/>
                    <a:gd name="T52" fmla="*/ 970 w 1478"/>
                    <a:gd name="T53" fmla="*/ 68 h 406"/>
                    <a:gd name="T54" fmla="*/ 970 w 1478"/>
                    <a:gd name="T55" fmla="*/ 52 h 406"/>
                    <a:gd name="T56" fmla="*/ 974 w 1478"/>
                    <a:gd name="T57" fmla="*/ 32 h 406"/>
                    <a:gd name="T58" fmla="*/ 984 w 1478"/>
                    <a:gd name="T59" fmla="*/ 14 h 406"/>
                    <a:gd name="T60" fmla="*/ 1002 w 1478"/>
                    <a:gd name="T61" fmla="*/ 4 h 406"/>
                    <a:gd name="T62" fmla="*/ 1022 w 1478"/>
                    <a:gd name="T63" fmla="*/ 0 h 406"/>
                    <a:gd name="T64" fmla="*/ 1032 w 1478"/>
                    <a:gd name="T65" fmla="*/ 0 h 406"/>
                    <a:gd name="T66" fmla="*/ 1052 w 1478"/>
                    <a:gd name="T67" fmla="*/ 8 h 406"/>
                    <a:gd name="T68" fmla="*/ 1066 w 1478"/>
                    <a:gd name="T69" fmla="*/ 22 h 406"/>
                    <a:gd name="T70" fmla="*/ 1074 w 1478"/>
                    <a:gd name="T71" fmla="*/ 42 h 406"/>
                    <a:gd name="T72" fmla="*/ 1074 w 1478"/>
                    <a:gd name="T73" fmla="*/ 52 h 406"/>
                    <a:gd name="T74" fmla="*/ 1076 w 1478"/>
                    <a:gd name="T75" fmla="*/ 60 h 406"/>
                    <a:gd name="T76" fmla="*/ 1314 w 1478"/>
                    <a:gd name="T77" fmla="*/ 60 h 406"/>
                    <a:gd name="T78" fmla="*/ 1328 w 1478"/>
                    <a:gd name="T79" fmla="*/ 60 h 406"/>
                    <a:gd name="T80" fmla="*/ 1356 w 1478"/>
                    <a:gd name="T81" fmla="*/ 64 h 406"/>
                    <a:gd name="T82" fmla="*/ 1394 w 1478"/>
                    <a:gd name="T83" fmla="*/ 78 h 406"/>
                    <a:gd name="T84" fmla="*/ 1432 w 1478"/>
                    <a:gd name="T85" fmla="*/ 104 h 406"/>
                    <a:gd name="T86" fmla="*/ 1440 w 1478"/>
                    <a:gd name="T87" fmla="*/ 112 h 406"/>
                    <a:gd name="T88" fmla="*/ 1456 w 1478"/>
                    <a:gd name="T89" fmla="*/ 134 h 406"/>
                    <a:gd name="T90" fmla="*/ 1470 w 1478"/>
                    <a:gd name="T91" fmla="*/ 164 h 406"/>
                    <a:gd name="T92" fmla="*/ 1478 w 1478"/>
                    <a:gd name="T93" fmla="*/ 202 h 406"/>
                    <a:gd name="T94" fmla="*/ 1478 w 1478"/>
                    <a:gd name="T95" fmla="*/ 226 h 406"/>
                    <a:gd name="T96" fmla="*/ 1474 w 1478"/>
                    <a:gd name="T97" fmla="*/ 272 h 406"/>
                    <a:gd name="T98" fmla="*/ 1460 w 1478"/>
                    <a:gd name="T99" fmla="*/ 310 h 406"/>
                    <a:gd name="T100" fmla="*/ 1440 w 1478"/>
                    <a:gd name="T101" fmla="*/ 340 h 406"/>
                    <a:gd name="T102" fmla="*/ 1414 w 1478"/>
                    <a:gd name="T103" fmla="*/ 364 h 406"/>
                    <a:gd name="T104" fmla="*/ 1386 w 1478"/>
                    <a:gd name="T105" fmla="*/ 382 h 406"/>
                    <a:gd name="T106" fmla="*/ 1356 w 1478"/>
                    <a:gd name="T107" fmla="*/ 394 h 406"/>
                    <a:gd name="T108" fmla="*/ 1302 w 1478"/>
                    <a:gd name="T109"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78" h="406">
                      <a:moveTo>
                        <a:pt x="52" y="406"/>
                      </a:moveTo>
                      <a:lnTo>
                        <a:pt x="52" y="406"/>
                      </a:lnTo>
                      <a:lnTo>
                        <a:pt x="42" y="404"/>
                      </a:lnTo>
                      <a:lnTo>
                        <a:pt x="32" y="402"/>
                      </a:lnTo>
                      <a:lnTo>
                        <a:pt x="22" y="396"/>
                      </a:lnTo>
                      <a:lnTo>
                        <a:pt x="14" y="390"/>
                      </a:lnTo>
                      <a:lnTo>
                        <a:pt x="8" y="382"/>
                      </a:lnTo>
                      <a:lnTo>
                        <a:pt x="4" y="374"/>
                      </a:lnTo>
                      <a:lnTo>
                        <a:pt x="0" y="364"/>
                      </a:lnTo>
                      <a:lnTo>
                        <a:pt x="0" y="352"/>
                      </a:lnTo>
                      <a:lnTo>
                        <a:pt x="0" y="352"/>
                      </a:lnTo>
                      <a:lnTo>
                        <a:pt x="0" y="342"/>
                      </a:lnTo>
                      <a:lnTo>
                        <a:pt x="4" y="332"/>
                      </a:lnTo>
                      <a:lnTo>
                        <a:pt x="8" y="324"/>
                      </a:lnTo>
                      <a:lnTo>
                        <a:pt x="14" y="316"/>
                      </a:lnTo>
                      <a:lnTo>
                        <a:pt x="22" y="310"/>
                      </a:lnTo>
                      <a:lnTo>
                        <a:pt x="32" y="304"/>
                      </a:lnTo>
                      <a:lnTo>
                        <a:pt x="42" y="302"/>
                      </a:lnTo>
                      <a:lnTo>
                        <a:pt x="52" y="300"/>
                      </a:lnTo>
                      <a:lnTo>
                        <a:pt x="1300" y="300"/>
                      </a:lnTo>
                      <a:lnTo>
                        <a:pt x="1300" y="300"/>
                      </a:lnTo>
                      <a:lnTo>
                        <a:pt x="1316" y="296"/>
                      </a:lnTo>
                      <a:lnTo>
                        <a:pt x="1330" y="292"/>
                      </a:lnTo>
                      <a:lnTo>
                        <a:pt x="1342" y="286"/>
                      </a:lnTo>
                      <a:lnTo>
                        <a:pt x="1354" y="276"/>
                      </a:lnTo>
                      <a:lnTo>
                        <a:pt x="1364" y="264"/>
                      </a:lnTo>
                      <a:lnTo>
                        <a:pt x="1368" y="256"/>
                      </a:lnTo>
                      <a:lnTo>
                        <a:pt x="1372" y="246"/>
                      </a:lnTo>
                      <a:lnTo>
                        <a:pt x="1374" y="236"/>
                      </a:lnTo>
                      <a:lnTo>
                        <a:pt x="1374" y="226"/>
                      </a:lnTo>
                      <a:lnTo>
                        <a:pt x="1374" y="226"/>
                      </a:lnTo>
                      <a:lnTo>
                        <a:pt x="1374" y="210"/>
                      </a:lnTo>
                      <a:lnTo>
                        <a:pt x="1370" y="198"/>
                      </a:lnTo>
                      <a:lnTo>
                        <a:pt x="1366" y="188"/>
                      </a:lnTo>
                      <a:lnTo>
                        <a:pt x="1360" y="180"/>
                      </a:lnTo>
                      <a:lnTo>
                        <a:pt x="1360" y="180"/>
                      </a:lnTo>
                      <a:lnTo>
                        <a:pt x="1348" y="172"/>
                      </a:lnTo>
                      <a:lnTo>
                        <a:pt x="1336" y="168"/>
                      </a:lnTo>
                      <a:lnTo>
                        <a:pt x="1326" y="166"/>
                      </a:lnTo>
                      <a:lnTo>
                        <a:pt x="1318" y="166"/>
                      </a:lnTo>
                      <a:lnTo>
                        <a:pt x="1084" y="166"/>
                      </a:lnTo>
                      <a:lnTo>
                        <a:pt x="1084" y="166"/>
                      </a:lnTo>
                      <a:lnTo>
                        <a:pt x="1072" y="166"/>
                      </a:lnTo>
                      <a:lnTo>
                        <a:pt x="1052" y="162"/>
                      </a:lnTo>
                      <a:lnTo>
                        <a:pt x="1040" y="158"/>
                      </a:lnTo>
                      <a:lnTo>
                        <a:pt x="1028" y="152"/>
                      </a:lnTo>
                      <a:lnTo>
                        <a:pt x="1014" y="146"/>
                      </a:lnTo>
                      <a:lnTo>
                        <a:pt x="1002" y="134"/>
                      </a:lnTo>
                      <a:lnTo>
                        <a:pt x="1002" y="134"/>
                      </a:lnTo>
                      <a:lnTo>
                        <a:pt x="990" y="122"/>
                      </a:lnTo>
                      <a:lnTo>
                        <a:pt x="980" y="104"/>
                      </a:lnTo>
                      <a:lnTo>
                        <a:pt x="976" y="94"/>
                      </a:lnTo>
                      <a:lnTo>
                        <a:pt x="972" y="80"/>
                      </a:lnTo>
                      <a:lnTo>
                        <a:pt x="970" y="68"/>
                      </a:lnTo>
                      <a:lnTo>
                        <a:pt x="970" y="52"/>
                      </a:lnTo>
                      <a:lnTo>
                        <a:pt x="970" y="52"/>
                      </a:lnTo>
                      <a:lnTo>
                        <a:pt x="970" y="42"/>
                      </a:lnTo>
                      <a:lnTo>
                        <a:pt x="974" y="32"/>
                      </a:lnTo>
                      <a:lnTo>
                        <a:pt x="978" y="22"/>
                      </a:lnTo>
                      <a:lnTo>
                        <a:pt x="984" y="14"/>
                      </a:lnTo>
                      <a:lnTo>
                        <a:pt x="992" y="8"/>
                      </a:lnTo>
                      <a:lnTo>
                        <a:pt x="1002" y="4"/>
                      </a:lnTo>
                      <a:lnTo>
                        <a:pt x="1012" y="0"/>
                      </a:lnTo>
                      <a:lnTo>
                        <a:pt x="1022" y="0"/>
                      </a:lnTo>
                      <a:lnTo>
                        <a:pt x="1022" y="0"/>
                      </a:lnTo>
                      <a:lnTo>
                        <a:pt x="1032" y="0"/>
                      </a:lnTo>
                      <a:lnTo>
                        <a:pt x="1042" y="4"/>
                      </a:lnTo>
                      <a:lnTo>
                        <a:pt x="1052" y="8"/>
                      </a:lnTo>
                      <a:lnTo>
                        <a:pt x="1060" y="14"/>
                      </a:lnTo>
                      <a:lnTo>
                        <a:pt x="1066" y="22"/>
                      </a:lnTo>
                      <a:lnTo>
                        <a:pt x="1070" y="32"/>
                      </a:lnTo>
                      <a:lnTo>
                        <a:pt x="1074" y="42"/>
                      </a:lnTo>
                      <a:lnTo>
                        <a:pt x="1074" y="52"/>
                      </a:lnTo>
                      <a:lnTo>
                        <a:pt x="1074" y="52"/>
                      </a:lnTo>
                      <a:lnTo>
                        <a:pt x="1076" y="60"/>
                      </a:lnTo>
                      <a:lnTo>
                        <a:pt x="1076" y="60"/>
                      </a:lnTo>
                      <a:lnTo>
                        <a:pt x="1082" y="60"/>
                      </a:lnTo>
                      <a:lnTo>
                        <a:pt x="1314" y="60"/>
                      </a:lnTo>
                      <a:lnTo>
                        <a:pt x="1314" y="60"/>
                      </a:lnTo>
                      <a:lnTo>
                        <a:pt x="1328" y="60"/>
                      </a:lnTo>
                      <a:lnTo>
                        <a:pt x="1340" y="62"/>
                      </a:lnTo>
                      <a:lnTo>
                        <a:pt x="1356" y="64"/>
                      </a:lnTo>
                      <a:lnTo>
                        <a:pt x="1374" y="70"/>
                      </a:lnTo>
                      <a:lnTo>
                        <a:pt x="1394" y="78"/>
                      </a:lnTo>
                      <a:lnTo>
                        <a:pt x="1412" y="88"/>
                      </a:lnTo>
                      <a:lnTo>
                        <a:pt x="1432" y="104"/>
                      </a:lnTo>
                      <a:lnTo>
                        <a:pt x="1432" y="104"/>
                      </a:lnTo>
                      <a:lnTo>
                        <a:pt x="1440" y="112"/>
                      </a:lnTo>
                      <a:lnTo>
                        <a:pt x="1448" y="122"/>
                      </a:lnTo>
                      <a:lnTo>
                        <a:pt x="1456" y="134"/>
                      </a:lnTo>
                      <a:lnTo>
                        <a:pt x="1464" y="148"/>
                      </a:lnTo>
                      <a:lnTo>
                        <a:pt x="1470" y="164"/>
                      </a:lnTo>
                      <a:lnTo>
                        <a:pt x="1474" y="182"/>
                      </a:lnTo>
                      <a:lnTo>
                        <a:pt x="1478" y="202"/>
                      </a:lnTo>
                      <a:lnTo>
                        <a:pt x="1478" y="226"/>
                      </a:lnTo>
                      <a:lnTo>
                        <a:pt x="1478" y="226"/>
                      </a:lnTo>
                      <a:lnTo>
                        <a:pt x="1478" y="250"/>
                      </a:lnTo>
                      <a:lnTo>
                        <a:pt x="1474" y="272"/>
                      </a:lnTo>
                      <a:lnTo>
                        <a:pt x="1468" y="292"/>
                      </a:lnTo>
                      <a:lnTo>
                        <a:pt x="1460" y="310"/>
                      </a:lnTo>
                      <a:lnTo>
                        <a:pt x="1450" y="326"/>
                      </a:lnTo>
                      <a:lnTo>
                        <a:pt x="1440" y="340"/>
                      </a:lnTo>
                      <a:lnTo>
                        <a:pt x="1426" y="352"/>
                      </a:lnTo>
                      <a:lnTo>
                        <a:pt x="1414" y="364"/>
                      </a:lnTo>
                      <a:lnTo>
                        <a:pt x="1400" y="374"/>
                      </a:lnTo>
                      <a:lnTo>
                        <a:pt x="1386" y="382"/>
                      </a:lnTo>
                      <a:lnTo>
                        <a:pt x="1370" y="388"/>
                      </a:lnTo>
                      <a:lnTo>
                        <a:pt x="1356" y="394"/>
                      </a:lnTo>
                      <a:lnTo>
                        <a:pt x="1328" y="402"/>
                      </a:lnTo>
                      <a:lnTo>
                        <a:pt x="1302" y="406"/>
                      </a:lnTo>
                      <a:lnTo>
                        <a:pt x="52" y="406"/>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defRPr/>
                  </a:pPr>
                  <a:endParaRPr lang="en-US" sz="1836" kern="0"/>
                </a:p>
              </p:txBody>
            </p:sp>
            <p:sp>
              <p:nvSpPr>
                <p:cNvPr id="85" name="Freeform 15"/>
                <p:cNvSpPr>
                  <a:spLocks noEditPoints="1"/>
                </p:cNvSpPr>
                <p:nvPr/>
              </p:nvSpPr>
              <p:spPr bwMode="auto">
                <a:xfrm>
                  <a:off x="6892717" y="3505013"/>
                  <a:ext cx="208337" cy="208337"/>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defRPr/>
                  </a:pPr>
                  <a:endParaRPr lang="en-US" sz="1836" kern="0"/>
                </a:p>
              </p:txBody>
            </p:sp>
            <p:sp>
              <p:nvSpPr>
                <p:cNvPr id="86" name="Freeform 16"/>
                <p:cNvSpPr>
                  <a:spLocks noEditPoints="1"/>
                </p:cNvSpPr>
                <p:nvPr/>
              </p:nvSpPr>
              <p:spPr bwMode="auto">
                <a:xfrm>
                  <a:off x="5069687" y="3003551"/>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2 w 344"/>
                    <a:gd name="T33" fmla="*/ 34 h 344"/>
                    <a:gd name="T34" fmla="*/ 126 w 344"/>
                    <a:gd name="T35" fmla="*/ 26 h 344"/>
                    <a:gd name="T36" fmla="*/ 144 w 344"/>
                    <a:gd name="T37" fmla="*/ 10 h 344"/>
                    <a:gd name="T38" fmla="*/ 172 w 344"/>
                    <a:gd name="T39" fmla="*/ 0 h 344"/>
                    <a:gd name="T40" fmla="*/ 180 w 344"/>
                    <a:gd name="T41" fmla="*/ 2 h 344"/>
                    <a:gd name="T42" fmla="*/ 202 w 344"/>
                    <a:gd name="T43" fmla="*/ 10 h 344"/>
                    <a:gd name="T44" fmla="*/ 218 w 344"/>
                    <a:gd name="T45" fmla="*/ 28 h 344"/>
                    <a:gd name="T46" fmla="*/ 222 w 344"/>
                    <a:gd name="T47" fmla="*/ 34 h 344"/>
                    <a:gd name="T48" fmla="*/ 232 w 344"/>
                    <a:gd name="T49" fmla="*/ 54 h 344"/>
                    <a:gd name="T50" fmla="*/ 254 w 344"/>
                    <a:gd name="T51" fmla="*/ 82 h 344"/>
                    <a:gd name="T52" fmla="*/ 290 w 344"/>
                    <a:gd name="T53" fmla="*/ 112 h 344"/>
                    <a:gd name="T54" fmla="*/ 314 w 344"/>
                    <a:gd name="T55" fmla="*/ 124 h 344"/>
                    <a:gd name="T56" fmla="*/ 328 w 344"/>
                    <a:gd name="T57" fmla="*/ 134 h 344"/>
                    <a:gd name="T58" fmla="*/ 342 w 344"/>
                    <a:gd name="T59" fmla="*/ 160 h 344"/>
                    <a:gd name="T60" fmla="*/ 344 w 344"/>
                    <a:gd name="T61" fmla="*/ 176 h 344"/>
                    <a:gd name="T62" fmla="*/ 340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6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8"/>
                      </a:lnTo>
                      <a:lnTo>
                        <a:pt x="88" y="262"/>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2" y="34"/>
                      </a:lnTo>
                      <a:lnTo>
                        <a:pt x="122" y="34"/>
                      </a:lnTo>
                      <a:lnTo>
                        <a:pt x="126" y="26"/>
                      </a:lnTo>
                      <a:lnTo>
                        <a:pt x="132" y="20"/>
                      </a:lnTo>
                      <a:lnTo>
                        <a:pt x="144" y="10"/>
                      </a:lnTo>
                      <a:lnTo>
                        <a:pt x="158" y="4"/>
                      </a:lnTo>
                      <a:lnTo>
                        <a:pt x="172" y="0"/>
                      </a:lnTo>
                      <a:lnTo>
                        <a:pt x="172" y="0"/>
                      </a:lnTo>
                      <a:lnTo>
                        <a:pt x="180" y="2"/>
                      </a:lnTo>
                      <a:lnTo>
                        <a:pt x="188" y="2"/>
                      </a:lnTo>
                      <a:lnTo>
                        <a:pt x="202" y="10"/>
                      </a:lnTo>
                      <a:lnTo>
                        <a:pt x="214" y="20"/>
                      </a:lnTo>
                      <a:lnTo>
                        <a:pt x="218" y="28"/>
                      </a:lnTo>
                      <a:lnTo>
                        <a:pt x="222" y="34"/>
                      </a:lnTo>
                      <a:lnTo>
                        <a:pt x="222" y="34"/>
                      </a:lnTo>
                      <a:lnTo>
                        <a:pt x="226" y="44"/>
                      </a:lnTo>
                      <a:lnTo>
                        <a:pt x="232" y="54"/>
                      </a:lnTo>
                      <a:lnTo>
                        <a:pt x="242" y="68"/>
                      </a:lnTo>
                      <a:lnTo>
                        <a:pt x="254" y="82"/>
                      </a:lnTo>
                      <a:lnTo>
                        <a:pt x="270" y="96"/>
                      </a:lnTo>
                      <a:lnTo>
                        <a:pt x="290" y="112"/>
                      </a:lnTo>
                      <a:lnTo>
                        <a:pt x="314" y="124"/>
                      </a:lnTo>
                      <a:lnTo>
                        <a:pt x="314" y="124"/>
                      </a:lnTo>
                      <a:lnTo>
                        <a:pt x="320" y="128"/>
                      </a:lnTo>
                      <a:lnTo>
                        <a:pt x="328" y="134"/>
                      </a:lnTo>
                      <a:lnTo>
                        <a:pt x="336" y="146"/>
                      </a:lnTo>
                      <a:lnTo>
                        <a:pt x="342" y="160"/>
                      </a:lnTo>
                      <a:lnTo>
                        <a:pt x="344" y="176"/>
                      </a:lnTo>
                      <a:lnTo>
                        <a:pt x="344" y="176"/>
                      </a:lnTo>
                      <a:lnTo>
                        <a:pt x="342" y="182"/>
                      </a:lnTo>
                      <a:lnTo>
                        <a:pt x="340"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0" y="292"/>
                      </a:lnTo>
                      <a:lnTo>
                        <a:pt x="220" y="312"/>
                      </a:lnTo>
                      <a:lnTo>
                        <a:pt x="220" y="312"/>
                      </a:lnTo>
                      <a:lnTo>
                        <a:pt x="212" y="326"/>
                      </a:lnTo>
                      <a:lnTo>
                        <a:pt x="202" y="336"/>
                      </a:lnTo>
                      <a:lnTo>
                        <a:pt x="188" y="342"/>
                      </a:lnTo>
                      <a:lnTo>
                        <a:pt x="172" y="344"/>
                      </a:lnTo>
                      <a:lnTo>
                        <a:pt x="172" y="344"/>
                      </a:lnTo>
                      <a:close/>
                      <a:moveTo>
                        <a:pt x="146" y="172"/>
                      </a:moveTo>
                      <a:lnTo>
                        <a:pt x="146" y="172"/>
                      </a:lnTo>
                      <a:lnTo>
                        <a:pt x="170" y="196"/>
                      </a:lnTo>
                      <a:lnTo>
                        <a:pt x="170" y="196"/>
                      </a:lnTo>
                      <a:lnTo>
                        <a:pt x="182" y="184"/>
                      </a:lnTo>
                      <a:lnTo>
                        <a:pt x="196" y="170"/>
                      </a:lnTo>
                      <a:lnTo>
                        <a:pt x="196" y="170"/>
                      </a:lnTo>
                      <a:lnTo>
                        <a:pt x="172" y="148"/>
                      </a:lnTo>
                      <a:lnTo>
                        <a:pt x="172" y="148"/>
                      </a:lnTo>
                      <a:lnTo>
                        <a:pt x="146" y="172"/>
                      </a:lnTo>
                      <a:lnTo>
                        <a:pt x="146" y="172"/>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defRPr/>
                  </a:pPr>
                  <a:endParaRPr lang="en-US" sz="1836" kern="0"/>
                </a:p>
              </p:txBody>
            </p:sp>
            <p:sp>
              <p:nvSpPr>
                <p:cNvPr id="87" name="Freeform 17"/>
                <p:cNvSpPr>
                  <a:spLocks noEditPoints="1"/>
                </p:cNvSpPr>
                <p:nvPr/>
              </p:nvSpPr>
              <p:spPr bwMode="auto">
                <a:xfrm>
                  <a:off x="5628079" y="2221077"/>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6 h 344"/>
                    <a:gd name="T12" fmla="*/ 74 w 344"/>
                    <a:gd name="T13" fmla="*/ 248 h 344"/>
                    <a:gd name="T14" fmla="*/ 28 w 344"/>
                    <a:gd name="T15" fmla="*/ 218 h 344"/>
                    <a:gd name="T16" fmla="*/ 16 w 344"/>
                    <a:gd name="T17" fmla="*/ 210 h 344"/>
                    <a:gd name="T18" fmla="*/ 2 w 344"/>
                    <a:gd name="T19" fmla="*/ 186 h 344"/>
                    <a:gd name="T20" fmla="*/ 0 w 344"/>
                    <a:gd name="T21" fmla="*/ 170 h 344"/>
                    <a:gd name="T22" fmla="*/ 8 w 344"/>
                    <a:gd name="T23" fmla="*/ 144 h 344"/>
                    <a:gd name="T24" fmla="*/ 30 w 344"/>
                    <a:gd name="T25" fmla="*/ 124 h 344"/>
                    <a:gd name="T26" fmla="*/ 54 w 344"/>
                    <a:gd name="T27" fmla="*/ 110 h 344"/>
                    <a:gd name="T28" fmla="*/ 90 w 344"/>
                    <a:gd name="T29" fmla="*/ 82 h 344"/>
                    <a:gd name="T30" fmla="*/ 112 w 344"/>
                    <a:gd name="T31" fmla="*/ 54 h 344"/>
                    <a:gd name="T32" fmla="*/ 124 w 344"/>
                    <a:gd name="T33" fmla="*/ 34 h 344"/>
                    <a:gd name="T34" fmla="*/ 126 w 344"/>
                    <a:gd name="T35" fmla="*/ 26 h 344"/>
                    <a:gd name="T36" fmla="*/ 144 w 344"/>
                    <a:gd name="T37" fmla="*/ 10 h 344"/>
                    <a:gd name="T38" fmla="*/ 172 w 344"/>
                    <a:gd name="T39" fmla="*/ 0 h 344"/>
                    <a:gd name="T40" fmla="*/ 180 w 344"/>
                    <a:gd name="T41" fmla="*/ 0 h 344"/>
                    <a:gd name="T42" fmla="*/ 202 w 344"/>
                    <a:gd name="T43" fmla="*/ 10 h 344"/>
                    <a:gd name="T44" fmla="*/ 218 w 344"/>
                    <a:gd name="T45" fmla="*/ 26 h 344"/>
                    <a:gd name="T46" fmla="*/ 222 w 344"/>
                    <a:gd name="T47" fmla="*/ 34 h 344"/>
                    <a:gd name="T48" fmla="*/ 234 w 344"/>
                    <a:gd name="T49" fmla="*/ 54 h 344"/>
                    <a:gd name="T50" fmla="*/ 254 w 344"/>
                    <a:gd name="T51" fmla="*/ 82 h 344"/>
                    <a:gd name="T52" fmla="*/ 290 w 344"/>
                    <a:gd name="T53" fmla="*/ 110 h 344"/>
                    <a:gd name="T54" fmla="*/ 314 w 344"/>
                    <a:gd name="T55" fmla="*/ 124 h 344"/>
                    <a:gd name="T56" fmla="*/ 328 w 344"/>
                    <a:gd name="T57" fmla="*/ 132 h 344"/>
                    <a:gd name="T58" fmla="*/ 342 w 344"/>
                    <a:gd name="T59" fmla="*/ 160 h 344"/>
                    <a:gd name="T60" fmla="*/ 344 w 344"/>
                    <a:gd name="T61" fmla="*/ 174 h 344"/>
                    <a:gd name="T62" fmla="*/ 342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4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6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6"/>
                      </a:lnTo>
                      <a:lnTo>
                        <a:pt x="90" y="262"/>
                      </a:lnTo>
                      <a:lnTo>
                        <a:pt x="74" y="248"/>
                      </a:lnTo>
                      <a:lnTo>
                        <a:pt x="54" y="232"/>
                      </a:lnTo>
                      <a:lnTo>
                        <a:pt x="28" y="218"/>
                      </a:lnTo>
                      <a:lnTo>
                        <a:pt x="28" y="218"/>
                      </a:lnTo>
                      <a:lnTo>
                        <a:pt x="16" y="210"/>
                      </a:lnTo>
                      <a:lnTo>
                        <a:pt x="8" y="198"/>
                      </a:lnTo>
                      <a:lnTo>
                        <a:pt x="2" y="186"/>
                      </a:lnTo>
                      <a:lnTo>
                        <a:pt x="0" y="170"/>
                      </a:lnTo>
                      <a:lnTo>
                        <a:pt x="0" y="170"/>
                      </a:lnTo>
                      <a:lnTo>
                        <a:pt x="2" y="156"/>
                      </a:lnTo>
                      <a:lnTo>
                        <a:pt x="8" y="144"/>
                      </a:lnTo>
                      <a:lnTo>
                        <a:pt x="18" y="132"/>
                      </a:lnTo>
                      <a:lnTo>
                        <a:pt x="30" y="124"/>
                      </a:lnTo>
                      <a:lnTo>
                        <a:pt x="30" y="124"/>
                      </a:lnTo>
                      <a:lnTo>
                        <a:pt x="54" y="110"/>
                      </a:lnTo>
                      <a:lnTo>
                        <a:pt x="74" y="96"/>
                      </a:lnTo>
                      <a:lnTo>
                        <a:pt x="90" y="82"/>
                      </a:lnTo>
                      <a:lnTo>
                        <a:pt x="102" y="68"/>
                      </a:lnTo>
                      <a:lnTo>
                        <a:pt x="112" y="54"/>
                      </a:lnTo>
                      <a:lnTo>
                        <a:pt x="118" y="44"/>
                      </a:lnTo>
                      <a:lnTo>
                        <a:pt x="124" y="34"/>
                      </a:lnTo>
                      <a:lnTo>
                        <a:pt x="124" y="34"/>
                      </a:lnTo>
                      <a:lnTo>
                        <a:pt x="126" y="26"/>
                      </a:lnTo>
                      <a:lnTo>
                        <a:pt x="132" y="20"/>
                      </a:lnTo>
                      <a:lnTo>
                        <a:pt x="144" y="10"/>
                      </a:lnTo>
                      <a:lnTo>
                        <a:pt x="158" y="2"/>
                      </a:lnTo>
                      <a:lnTo>
                        <a:pt x="172" y="0"/>
                      </a:lnTo>
                      <a:lnTo>
                        <a:pt x="172" y="0"/>
                      </a:lnTo>
                      <a:lnTo>
                        <a:pt x="180" y="0"/>
                      </a:lnTo>
                      <a:lnTo>
                        <a:pt x="188" y="2"/>
                      </a:lnTo>
                      <a:lnTo>
                        <a:pt x="202" y="10"/>
                      </a:lnTo>
                      <a:lnTo>
                        <a:pt x="214" y="20"/>
                      </a:lnTo>
                      <a:lnTo>
                        <a:pt x="218" y="26"/>
                      </a:lnTo>
                      <a:lnTo>
                        <a:pt x="222" y="34"/>
                      </a:lnTo>
                      <a:lnTo>
                        <a:pt x="222" y="34"/>
                      </a:lnTo>
                      <a:lnTo>
                        <a:pt x="226" y="44"/>
                      </a:lnTo>
                      <a:lnTo>
                        <a:pt x="234" y="54"/>
                      </a:lnTo>
                      <a:lnTo>
                        <a:pt x="242" y="68"/>
                      </a:lnTo>
                      <a:lnTo>
                        <a:pt x="254" y="82"/>
                      </a:lnTo>
                      <a:lnTo>
                        <a:pt x="270" y="96"/>
                      </a:lnTo>
                      <a:lnTo>
                        <a:pt x="290" y="110"/>
                      </a:lnTo>
                      <a:lnTo>
                        <a:pt x="314" y="124"/>
                      </a:lnTo>
                      <a:lnTo>
                        <a:pt x="314" y="124"/>
                      </a:lnTo>
                      <a:lnTo>
                        <a:pt x="322" y="128"/>
                      </a:lnTo>
                      <a:lnTo>
                        <a:pt x="328" y="132"/>
                      </a:lnTo>
                      <a:lnTo>
                        <a:pt x="338" y="144"/>
                      </a:lnTo>
                      <a:lnTo>
                        <a:pt x="342" y="160"/>
                      </a:lnTo>
                      <a:lnTo>
                        <a:pt x="344" y="174"/>
                      </a:lnTo>
                      <a:lnTo>
                        <a:pt x="344" y="174"/>
                      </a:lnTo>
                      <a:lnTo>
                        <a:pt x="344" y="182"/>
                      </a:lnTo>
                      <a:lnTo>
                        <a:pt x="342"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2" y="292"/>
                      </a:lnTo>
                      <a:lnTo>
                        <a:pt x="220" y="312"/>
                      </a:lnTo>
                      <a:lnTo>
                        <a:pt x="220" y="312"/>
                      </a:lnTo>
                      <a:lnTo>
                        <a:pt x="212" y="324"/>
                      </a:lnTo>
                      <a:lnTo>
                        <a:pt x="202" y="334"/>
                      </a:lnTo>
                      <a:lnTo>
                        <a:pt x="188" y="342"/>
                      </a:lnTo>
                      <a:lnTo>
                        <a:pt x="172" y="344"/>
                      </a:lnTo>
                      <a:lnTo>
                        <a:pt x="172" y="344"/>
                      </a:lnTo>
                      <a:close/>
                      <a:moveTo>
                        <a:pt x="146" y="172"/>
                      </a:moveTo>
                      <a:lnTo>
                        <a:pt x="146" y="172"/>
                      </a:lnTo>
                      <a:lnTo>
                        <a:pt x="170" y="196"/>
                      </a:lnTo>
                      <a:lnTo>
                        <a:pt x="170" y="196"/>
                      </a:lnTo>
                      <a:lnTo>
                        <a:pt x="182" y="182"/>
                      </a:lnTo>
                      <a:lnTo>
                        <a:pt x="196" y="170"/>
                      </a:lnTo>
                      <a:lnTo>
                        <a:pt x="196" y="170"/>
                      </a:lnTo>
                      <a:lnTo>
                        <a:pt x="172" y="146"/>
                      </a:lnTo>
                      <a:lnTo>
                        <a:pt x="172" y="146"/>
                      </a:lnTo>
                      <a:lnTo>
                        <a:pt x="146" y="172"/>
                      </a:lnTo>
                      <a:lnTo>
                        <a:pt x="146" y="172"/>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defRPr/>
                  </a:pPr>
                  <a:endParaRPr lang="en-US" sz="1836" kern="0"/>
                </a:p>
              </p:txBody>
            </p:sp>
            <p:sp>
              <p:nvSpPr>
                <p:cNvPr id="88" name="Freeform 18"/>
                <p:cNvSpPr>
                  <a:spLocks/>
                </p:cNvSpPr>
                <p:nvPr/>
              </p:nvSpPr>
              <p:spPr bwMode="auto">
                <a:xfrm>
                  <a:off x="6965393" y="3268818"/>
                  <a:ext cx="64197" cy="213182"/>
                </a:xfrm>
                <a:custGeom>
                  <a:avLst/>
                  <a:gdLst>
                    <a:gd name="T0" fmla="*/ 52 w 106"/>
                    <a:gd name="T1" fmla="*/ 352 h 352"/>
                    <a:gd name="T2" fmla="*/ 52 w 106"/>
                    <a:gd name="T3" fmla="*/ 352 h 352"/>
                    <a:gd name="T4" fmla="*/ 52 w 106"/>
                    <a:gd name="T5" fmla="*/ 352 h 352"/>
                    <a:gd name="T6" fmla="*/ 52 w 106"/>
                    <a:gd name="T7" fmla="*/ 352 h 352"/>
                    <a:gd name="T8" fmla="*/ 40 w 106"/>
                    <a:gd name="T9" fmla="*/ 352 h 352"/>
                    <a:gd name="T10" fmla="*/ 32 w 106"/>
                    <a:gd name="T11" fmla="*/ 348 h 352"/>
                    <a:gd name="T12" fmla="*/ 22 w 106"/>
                    <a:gd name="T13" fmla="*/ 342 h 352"/>
                    <a:gd name="T14" fmla="*/ 14 w 106"/>
                    <a:gd name="T15" fmla="*/ 336 h 352"/>
                    <a:gd name="T16" fmla="*/ 8 w 106"/>
                    <a:gd name="T17" fmla="*/ 328 h 352"/>
                    <a:gd name="T18" fmla="*/ 4 w 106"/>
                    <a:gd name="T19" fmla="*/ 320 h 352"/>
                    <a:gd name="T20" fmla="*/ 0 w 106"/>
                    <a:gd name="T21" fmla="*/ 310 h 352"/>
                    <a:gd name="T22" fmla="*/ 0 w 106"/>
                    <a:gd name="T23" fmla="*/ 300 h 352"/>
                    <a:gd name="T24" fmla="*/ 0 w 106"/>
                    <a:gd name="T25" fmla="*/ 300 h 352"/>
                    <a:gd name="T26" fmla="*/ 0 w 106"/>
                    <a:gd name="T27" fmla="*/ 134 h 352"/>
                    <a:gd name="T28" fmla="*/ 0 w 106"/>
                    <a:gd name="T29" fmla="*/ 44 h 352"/>
                    <a:gd name="T30" fmla="*/ 52 w 106"/>
                    <a:gd name="T31" fmla="*/ 36 h 352"/>
                    <a:gd name="T32" fmla="*/ 90 w 106"/>
                    <a:gd name="T33" fmla="*/ 0 h 352"/>
                    <a:gd name="T34" fmla="*/ 90 w 106"/>
                    <a:gd name="T35" fmla="*/ 0 h 352"/>
                    <a:gd name="T36" fmla="*/ 96 w 106"/>
                    <a:gd name="T37" fmla="*/ 6 h 352"/>
                    <a:gd name="T38" fmla="*/ 100 w 106"/>
                    <a:gd name="T39" fmla="*/ 16 h 352"/>
                    <a:gd name="T40" fmla="*/ 104 w 106"/>
                    <a:gd name="T41" fmla="*/ 28 h 352"/>
                    <a:gd name="T42" fmla="*/ 106 w 106"/>
                    <a:gd name="T43" fmla="*/ 52 h 352"/>
                    <a:gd name="T44" fmla="*/ 106 w 106"/>
                    <a:gd name="T45" fmla="*/ 138 h 352"/>
                    <a:gd name="T46" fmla="*/ 104 w 106"/>
                    <a:gd name="T47" fmla="*/ 300 h 352"/>
                    <a:gd name="T48" fmla="*/ 104 w 106"/>
                    <a:gd name="T49" fmla="*/ 300 h 352"/>
                    <a:gd name="T50" fmla="*/ 104 w 106"/>
                    <a:gd name="T51" fmla="*/ 310 h 352"/>
                    <a:gd name="T52" fmla="*/ 100 w 106"/>
                    <a:gd name="T53" fmla="*/ 320 h 352"/>
                    <a:gd name="T54" fmla="*/ 96 w 106"/>
                    <a:gd name="T55" fmla="*/ 330 h 352"/>
                    <a:gd name="T56" fmla="*/ 88 w 106"/>
                    <a:gd name="T57" fmla="*/ 338 h 352"/>
                    <a:gd name="T58" fmla="*/ 82 w 106"/>
                    <a:gd name="T59" fmla="*/ 344 h 352"/>
                    <a:gd name="T60" fmla="*/ 72 w 106"/>
                    <a:gd name="T61" fmla="*/ 348 h 352"/>
                    <a:gd name="T62" fmla="*/ 62 w 106"/>
                    <a:gd name="T63" fmla="*/ 352 h 352"/>
                    <a:gd name="T64" fmla="*/ 52 w 106"/>
                    <a:gd name="T65" fmla="*/ 352 h 352"/>
                    <a:gd name="T66" fmla="*/ 52 w 106"/>
                    <a:gd name="T6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352">
                      <a:moveTo>
                        <a:pt x="52" y="352"/>
                      </a:moveTo>
                      <a:lnTo>
                        <a:pt x="52" y="352"/>
                      </a:lnTo>
                      <a:lnTo>
                        <a:pt x="52" y="352"/>
                      </a:lnTo>
                      <a:lnTo>
                        <a:pt x="52" y="352"/>
                      </a:lnTo>
                      <a:lnTo>
                        <a:pt x="40" y="352"/>
                      </a:lnTo>
                      <a:lnTo>
                        <a:pt x="32" y="348"/>
                      </a:lnTo>
                      <a:lnTo>
                        <a:pt x="22" y="342"/>
                      </a:lnTo>
                      <a:lnTo>
                        <a:pt x="14" y="336"/>
                      </a:lnTo>
                      <a:lnTo>
                        <a:pt x="8" y="328"/>
                      </a:lnTo>
                      <a:lnTo>
                        <a:pt x="4" y="320"/>
                      </a:lnTo>
                      <a:lnTo>
                        <a:pt x="0" y="310"/>
                      </a:lnTo>
                      <a:lnTo>
                        <a:pt x="0" y="300"/>
                      </a:lnTo>
                      <a:lnTo>
                        <a:pt x="0" y="300"/>
                      </a:lnTo>
                      <a:lnTo>
                        <a:pt x="0" y="134"/>
                      </a:lnTo>
                      <a:lnTo>
                        <a:pt x="0" y="44"/>
                      </a:lnTo>
                      <a:lnTo>
                        <a:pt x="52" y="36"/>
                      </a:lnTo>
                      <a:lnTo>
                        <a:pt x="90" y="0"/>
                      </a:lnTo>
                      <a:lnTo>
                        <a:pt x="90" y="0"/>
                      </a:lnTo>
                      <a:lnTo>
                        <a:pt x="96" y="6"/>
                      </a:lnTo>
                      <a:lnTo>
                        <a:pt x="100" y="16"/>
                      </a:lnTo>
                      <a:lnTo>
                        <a:pt x="104" y="28"/>
                      </a:lnTo>
                      <a:lnTo>
                        <a:pt x="106" y="52"/>
                      </a:lnTo>
                      <a:lnTo>
                        <a:pt x="106" y="138"/>
                      </a:lnTo>
                      <a:lnTo>
                        <a:pt x="104" y="300"/>
                      </a:lnTo>
                      <a:lnTo>
                        <a:pt x="104" y="300"/>
                      </a:lnTo>
                      <a:lnTo>
                        <a:pt x="104" y="310"/>
                      </a:lnTo>
                      <a:lnTo>
                        <a:pt x="100" y="320"/>
                      </a:lnTo>
                      <a:lnTo>
                        <a:pt x="96" y="330"/>
                      </a:lnTo>
                      <a:lnTo>
                        <a:pt x="88" y="338"/>
                      </a:lnTo>
                      <a:lnTo>
                        <a:pt x="82" y="344"/>
                      </a:lnTo>
                      <a:lnTo>
                        <a:pt x="72" y="348"/>
                      </a:lnTo>
                      <a:lnTo>
                        <a:pt x="62" y="352"/>
                      </a:lnTo>
                      <a:lnTo>
                        <a:pt x="52" y="352"/>
                      </a:lnTo>
                      <a:lnTo>
                        <a:pt x="52" y="352"/>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defRPr/>
                  </a:pPr>
                  <a:endParaRPr lang="en-US" sz="1836" kern="0"/>
                </a:p>
              </p:txBody>
            </p:sp>
            <p:sp>
              <p:nvSpPr>
                <p:cNvPr id="89" name="Freeform 19"/>
                <p:cNvSpPr>
                  <a:spLocks noEditPoints="1"/>
                </p:cNvSpPr>
                <p:nvPr/>
              </p:nvSpPr>
              <p:spPr bwMode="auto">
                <a:xfrm>
                  <a:off x="5091490" y="3609182"/>
                  <a:ext cx="186534" cy="185323"/>
                </a:xfrm>
                <a:custGeom>
                  <a:avLst/>
                  <a:gdLst>
                    <a:gd name="T0" fmla="*/ 154 w 308"/>
                    <a:gd name="T1" fmla="*/ 306 h 306"/>
                    <a:gd name="T2" fmla="*/ 124 w 308"/>
                    <a:gd name="T3" fmla="*/ 304 h 306"/>
                    <a:gd name="T4" fmla="*/ 94 w 308"/>
                    <a:gd name="T5" fmla="*/ 294 h 306"/>
                    <a:gd name="T6" fmla="*/ 68 w 308"/>
                    <a:gd name="T7" fmla="*/ 280 h 306"/>
                    <a:gd name="T8" fmla="*/ 46 w 308"/>
                    <a:gd name="T9" fmla="*/ 262 h 306"/>
                    <a:gd name="T10" fmla="*/ 26 w 308"/>
                    <a:gd name="T11" fmla="*/ 240 h 306"/>
                    <a:gd name="T12" fmla="*/ 12 w 308"/>
                    <a:gd name="T13" fmla="*/ 212 h 306"/>
                    <a:gd name="T14" fmla="*/ 4 w 308"/>
                    <a:gd name="T15" fmla="*/ 184 h 306"/>
                    <a:gd name="T16" fmla="*/ 0 w 308"/>
                    <a:gd name="T17" fmla="*/ 154 h 306"/>
                    <a:gd name="T18" fmla="*/ 2 w 308"/>
                    <a:gd name="T19" fmla="*/ 138 h 306"/>
                    <a:gd name="T20" fmla="*/ 8 w 308"/>
                    <a:gd name="T21" fmla="*/ 108 h 306"/>
                    <a:gd name="T22" fmla="*/ 20 w 308"/>
                    <a:gd name="T23" fmla="*/ 80 h 306"/>
                    <a:gd name="T24" fmla="*/ 36 w 308"/>
                    <a:gd name="T25" fmla="*/ 56 h 306"/>
                    <a:gd name="T26" fmla="*/ 56 w 308"/>
                    <a:gd name="T27" fmla="*/ 34 h 306"/>
                    <a:gd name="T28" fmla="*/ 82 w 308"/>
                    <a:gd name="T29" fmla="*/ 18 h 306"/>
                    <a:gd name="T30" fmla="*/ 108 w 308"/>
                    <a:gd name="T31" fmla="*/ 6 h 306"/>
                    <a:gd name="T32" fmla="*/ 138 w 308"/>
                    <a:gd name="T33" fmla="*/ 0 h 306"/>
                    <a:gd name="T34" fmla="*/ 154 w 308"/>
                    <a:gd name="T35" fmla="*/ 0 h 306"/>
                    <a:gd name="T36" fmla="*/ 186 w 308"/>
                    <a:gd name="T37" fmla="*/ 2 h 306"/>
                    <a:gd name="T38" fmla="*/ 214 w 308"/>
                    <a:gd name="T39" fmla="*/ 12 h 306"/>
                    <a:gd name="T40" fmla="*/ 240 w 308"/>
                    <a:gd name="T41" fmla="*/ 26 h 306"/>
                    <a:gd name="T42" fmla="*/ 262 w 308"/>
                    <a:gd name="T43" fmla="*/ 44 h 306"/>
                    <a:gd name="T44" fmla="*/ 282 w 308"/>
                    <a:gd name="T45" fmla="*/ 68 h 306"/>
                    <a:gd name="T46" fmla="*/ 296 w 308"/>
                    <a:gd name="T47" fmla="*/ 94 h 306"/>
                    <a:gd name="T48" fmla="*/ 304 w 308"/>
                    <a:gd name="T49" fmla="*/ 122 h 306"/>
                    <a:gd name="T50" fmla="*/ 308 w 308"/>
                    <a:gd name="T51" fmla="*/ 154 h 306"/>
                    <a:gd name="T52" fmla="*/ 308 w 308"/>
                    <a:gd name="T53" fmla="*/ 168 h 306"/>
                    <a:gd name="T54" fmla="*/ 302 w 308"/>
                    <a:gd name="T55" fmla="*/ 198 h 306"/>
                    <a:gd name="T56" fmla="*/ 290 w 308"/>
                    <a:gd name="T57" fmla="*/ 226 h 306"/>
                    <a:gd name="T58" fmla="*/ 272 w 308"/>
                    <a:gd name="T59" fmla="*/ 250 h 306"/>
                    <a:gd name="T60" fmla="*/ 252 w 308"/>
                    <a:gd name="T61" fmla="*/ 272 h 306"/>
                    <a:gd name="T62" fmla="*/ 228 w 308"/>
                    <a:gd name="T63" fmla="*/ 288 h 306"/>
                    <a:gd name="T64" fmla="*/ 200 w 308"/>
                    <a:gd name="T65" fmla="*/ 300 h 306"/>
                    <a:gd name="T66" fmla="*/ 170 w 308"/>
                    <a:gd name="T67" fmla="*/ 306 h 306"/>
                    <a:gd name="T68" fmla="*/ 154 w 308"/>
                    <a:gd name="T69" fmla="*/ 306 h 306"/>
                    <a:gd name="T70" fmla="*/ 154 w 308"/>
                    <a:gd name="T71" fmla="*/ 104 h 306"/>
                    <a:gd name="T72" fmla="*/ 136 w 308"/>
                    <a:gd name="T73" fmla="*/ 108 h 306"/>
                    <a:gd name="T74" fmla="*/ 120 w 308"/>
                    <a:gd name="T75" fmla="*/ 118 h 306"/>
                    <a:gd name="T76" fmla="*/ 110 w 308"/>
                    <a:gd name="T77" fmla="*/ 134 h 306"/>
                    <a:gd name="T78" fmla="*/ 106 w 308"/>
                    <a:gd name="T79" fmla="*/ 154 h 306"/>
                    <a:gd name="T80" fmla="*/ 106 w 308"/>
                    <a:gd name="T81" fmla="*/ 164 h 306"/>
                    <a:gd name="T82" fmla="*/ 114 w 308"/>
                    <a:gd name="T83" fmla="*/ 180 h 306"/>
                    <a:gd name="T84" fmla="*/ 128 w 308"/>
                    <a:gd name="T85" fmla="*/ 194 h 306"/>
                    <a:gd name="T86" fmla="*/ 144 w 308"/>
                    <a:gd name="T87" fmla="*/ 200 h 306"/>
                    <a:gd name="T88" fmla="*/ 154 w 308"/>
                    <a:gd name="T89" fmla="*/ 202 h 306"/>
                    <a:gd name="T90" fmla="*/ 174 w 308"/>
                    <a:gd name="T91" fmla="*/ 198 h 306"/>
                    <a:gd name="T92" fmla="*/ 188 w 308"/>
                    <a:gd name="T93" fmla="*/ 188 h 306"/>
                    <a:gd name="T94" fmla="*/ 200 w 308"/>
                    <a:gd name="T95" fmla="*/ 172 h 306"/>
                    <a:gd name="T96" fmla="*/ 202 w 308"/>
                    <a:gd name="T97" fmla="*/ 154 h 306"/>
                    <a:gd name="T98" fmla="*/ 202 w 308"/>
                    <a:gd name="T99" fmla="*/ 144 h 306"/>
                    <a:gd name="T100" fmla="*/ 194 w 308"/>
                    <a:gd name="T101" fmla="*/ 126 h 306"/>
                    <a:gd name="T102" fmla="*/ 182 w 308"/>
                    <a:gd name="T103" fmla="*/ 112 h 306"/>
                    <a:gd name="T104" fmla="*/ 164 w 308"/>
                    <a:gd name="T105" fmla="*/ 106 h 306"/>
                    <a:gd name="T106" fmla="*/ 154 w 308"/>
                    <a:gd name="T107" fmla="*/ 10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6">
                      <a:moveTo>
                        <a:pt x="154" y="306"/>
                      </a:moveTo>
                      <a:lnTo>
                        <a:pt x="154" y="306"/>
                      </a:lnTo>
                      <a:lnTo>
                        <a:pt x="138" y="306"/>
                      </a:lnTo>
                      <a:lnTo>
                        <a:pt x="124" y="304"/>
                      </a:lnTo>
                      <a:lnTo>
                        <a:pt x="108" y="300"/>
                      </a:lnTo>
                      <a:lnTo>
                        <a:pt x="94" y="294"/>
                      </a:lnTo>
                      <a:lnTo>
                        <a:pt x="82" y="288"/>
                      </a:lnTo>
                      <a:lnTo>
                        <a:pt x="68" y="280"/>
                      </a:lnTo>
                      <a:lnTo>
                        <a:pt x="56" y="272"/>
                      </a:lnTo>
                      <a:lnTo>
                        <a:pt x="46" y="262"/>
                      </a:lnTo>
                      <a:lnTo>
                        <a:pt x="36" y="250"/>
                      </a:lnTo>
                      <a:lnTo>
                        <a:pt x="26" y="240"/>
                      </a:lnTo>
                      <a:lnTo>
                        <a:pt x="20" y="226"/>
                      </a:lnTo>
                      <a:lnTo>
                        <a:pt x="12" y="212"/>
                      </a:lnTo>
                      <a:lnTo>
                        <a:pt x="8" y="198"/>
                      </a:lnTo>
                      <a:lnTo>
                        <a:pt x="4" y="184"/>
                      </a:lnTo>
                      <a:lnTo>
                        <a:pt x="2" y="168"/>
                      </a:lnTo>
                      <a:lnTo>
                        <a:pt x="0" y="154"/>
                      </a:lnTo>
                      <a:lnTo>
                        <a:pt x="0" y="154"/>
                      </a:lnTo>
                      <a:lnTo>
                        <a:pt x="2" y="138"/>
                      </a:lnTo>
                      <a:lnTo>
                        <a:pt x="4" y="122"/>
                      </a:lnTo>
                      <a:lnTo>
                        <a:pt x="8" y="108"/>
                      </a:lnTo>
                      <a:lnTo>
                        <a:pt x="12" y="94"/>
                      </a:lnTo>
                      <a:lnTo>
                        <a:pt x="20" y="80"/>
                      </a:lnTo>
                      <a:lnTo>
                        <a:pt x="26" y="68"/>
                      </a:lnTo>
                      <a:lnTo>
                        <a:pt x="36" y="56"/>
                      </a:lnTo>
                      <a:lnTo>
                        <a:pt x="46" y="44"/>
                      </a:lnTo>
                      <a:lnTo>
                        <a:pt x="56" y="34"/>
                      </a:lnTo>
                      <a:lnTo>
                        <a:pt x="68" y="26"/>
                      </a:lnTo>
                      <a:lnTo>
                        <a:pt x="82" y="18"/>
                      </a:lnTo>
                      <a:lnTo>
                        <a:pt x="94" y="12"/>
                      </a:lnTo>
                      <a:lnTo>
                        <a:pt x="108" y="6"/>
                      </a:lnTo>
                      <a:lnTo>
                        <a:pt x="124" y="2"/>
                      </a:lnTo>
                      <a:lnTo>
                        <a:pt x="138" y="0"/>
                      </a:lnTo>
                      <a:lnTo>
                        <a:pt x="154" y="0"/>
                      </a:lnTo>
                      <a:lnTo>
                        <a:pt x="154" y="0"/>
                      </a:lnTo>
                      <a:lnTo>
                        <a:pt x="170" y="0"/>
                      </a:lnTo>
                      <a:lnTo>
                        <a:pt x="186" y="2"/>
                      </a:lnTo>
                      <a:lnTo>
                        <a:pt x="200" y="6"/>
                      </a:lnTo>
                      <a:lnTo>
                        <a:pt x="214" y="12"/>
                      </a:lnTo>
                      <a:lnTo>
                        <a:pt x="228" y="18"/>
                      </a:lnTo>
                      <a:lnTo>
                        <a:pt x="240" y="26"/>
                      </a:lnTo>
                      <a:lnTo>
                        <a:pt x="252" y="34"/>
                      </a:lnTo>
                      <a:lnTo>
                        <a:pt x="262" y="44"/>
                      </a:lnTo>
                      <a:lnTo>
                        <a:pt x="272" y="56"/>
                      </a:lnTo>
                      <a:lnTo>
                        <a:pt x="282" y="68"/>
                      </a:lnTo>
                      <a:lnTo>
                        <a:pt x="290" y="80"/>
                      </a:lnTo>
                      <a:lnTo>
                        <a:pt x="296" y="94"/>
                      </a:lnTo>
                      <a:lnTo>
                        <a:pt x="302" y="108"/>
                      </a:lnTo>
                      <a:lnTo>
                        <a:pt x="304" y="122"/>
                      </a:lnTo>
                      <a:lnTo>
                        <a:pt x="308" y="138"/>
                      </a:lnTo>
                      <a:lnTo>
                        <a:pt x="308" y="154"/>
                      </a:lnTo>
                      <a:lnTo>
                        <a:pt x="308" y="154"/>
                      </a:lnTo>
                      <a:lnTo>
                        <a:pt x="308" y="168"/>
                      </a:lnTo>
                      <a:lnTo>
                        <a:pt x="304" y="184"/>
                      </a:lnTo>
                      <a:lnTo>
                        <a:pt x="302" y="198"/>
                      </a:lnTo>
                      <a:lnTo>
                        <a:pt x="296" y="212"/>
                      </a:lnTo>
                      <a:lnTo>
                        <a:pt x="290" y="226"/>
                      </a:lnTo>
                      <a:lnTo>
                        <a:pt x="282" y="240"/>
                      </a:lnTo>
                      <a:lnTo>
                        <a:pt x="272" y="250"/>
                      </a:lnTo>
                      <a:lnTo>
                        <a:pt x="262" y="262"/>
                      </a:lnTo>
                      <a:lnTo>
                        <a:pt x="252" y="272"/>
                      </a:lnTo>
                      <a:lnTo>
                        <a:pt x="240" y="280"/>
                      </a:lnTo>
                      <a:lnTo>
                        <a:pt x="228" y="288"/>
                      </a:lnTo>
                      <a:lnTo>
                        <a:pt x="214" y="294"/>
                      </a:lnTo>
                      <a:lnTo>
                        <a:pt x="200" y="300"/>
                      </a:lnTo>
                      <a:lnTo>
                        <a:pt x="186" y="304"/>
                      </a:lnTo>
                      <a:lnTo>
                        <a:pt x="170" y="306"/>
                      </a:lnTo>
                      <a:lnTo>
                        <a:pt x="154" y="306"/>
                      </a:lnTo>
                      <a:lnTo>
                        <a:pt x="154" y="306"/>
                      </a:lnTo>
                      <a:close/>
                      <a:moveTo>
                        <a:pt x="154" y="104"/>
                      </a:moveTo>
                      <a:lnTo>
                        <a:pt x="154" y="104"/>
                      </a:lnTo>
                      <a:lnTo>
                        <a:pt x="144" y="106"/>
                      </a:lnTo>
                      <a:lnTo>
                        <a:pt x="136" y="108"/>
                      </a:lnTo>
                      <a:lnTo>
                        <a:pt x="128" y="112"/>
                      </a:lnTo>
                      <a:lnTo>
                        <a:pt x="120" y="118"/>
                      </a:lnTo>
                      <a:lnTo>
                        <a:pt x="114" y="126"/>
                      </a:lnTo>
                      <a:lnTo>
                        <a:pt x="110" y="134"/>
                      </a:lnTo>
                      <a:lnTo>
                        <a:pt x="106" y="144"/>
                      </a:lnTo>
                      <a:lnTo>
                        <a:pt x="106" y="154"/>
                      </a:lnTo>
                      <a:lnTo>
                        <a:pt x="106" y="154"/>
                      </a:lnTo>
                      <a:lnTo>
                        <a:pt x="106" y="164"/>
                      </a:lnTo>
                      <a:lnTo>
                        <a:pt x="110" y="172"/>
                      </a:lnTo>
                      <a:lnTo>
                        <a:pt x="114" y="180"/>
                      </a:lnTo>
                      <a:lnTo>
                        <a:pt x="120" y="188"/>
                      </a:lnTo>
                      <a:lnTo>
                        <a:pt x="128" y="194"/>
                      </a:lnTo>
                      <a:lnTo>
                        <a:pt x="136" y="198"/>
                      </a:lnTo>
                      <a:lnTo>
                        <a:pt x="144" y="200"/>
                      </a:lnTo>
                      <a:lnTo>
                        <a:pt x="154" y="202"/>
                      </a:lnTo>
                      <a:lnTo>
                        <a:pt x="154" y="202"/>
                      </a:lnTo>
                      <a:lnTo>
                        <a:pt x="164" y="200"/>
                      </a:lnTo>
                      <a:lnTo>
                        <a:pt x="174" y="198"/>
                      </a:lnTo>
                      <a:lnTo>
                        <a:pt x="182" y="194"/>
                      </a:lnTo>
                      <a:lnTo>
                        <a:pt x="188" y="188"/>
                      </a:lnTo>
                      <a:lnTo>
                        <a:pt x="194" y="180"/>
                      </a:lnTo>
                      <a:lnTo>
                        <a:pt x="200" y="172"/>
                      </a:lnTo>
                      <a:lnTo>
                        <a:pt x="202" y="164"/>
                      </a:lnTo>
                      <a:lnTo>
                        <a:pt x="202" y="154"/>
                      </a:lnTo>
                      <a:lnTo>
                        <a:pt x="202" y="154"/>
                      </a:lnTo>
                      <a:lnTo>
                        <a:pt x="202" y="144"/>
                      </a:lnTo>
                      <a:lnTo>
                        <a:pt x="200" y="134"/>
                      </a:lnTo>
                      <a:lnTo>
                        <a:pt x="194" y="126"/>
                      </a:lnTo>
                      <a:lnTo>
                        <a:pt x="188" y="118"/>
                      </a:lnTo>
                      <a:lnTo>
                        <a:pt x="182" y="112"/>
                      </a:lnTo>
                      <a:lnTo>
                        <a:pt x="174" y="108"/>
                      </a:lnTo>
                      <a:lnTo>
                        <a:pt x="164" y="106"/>
                      </a:lnTo>
                      <a:lnTo>
                        <a:pt x="154" y="104"/>
                      </a:lnTo>
                      <a:lnTo>
                        <a:pt x="154" y="104"/>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defRPr/>
                  </a:pPr>
                  <a:endParaRPr lang="en-US" sz="1836" kern="0"/>
                </a:p>
              </p:txBody>
            </p:sp>
            <p:sp>
              <p:nvSpPr>
                <p:cNvPr id="90" name="Freeform 20"/>
                <p:cNvSpPr>
                  <a:spLocks noEditPoints="1"/>
                </p:cNvSpPr>
                <p:nvPr/>
              </p:nvSpPr>
              <p:spPr bwMode="auto">
                <a:xfrm>
                  <a:off x="7250038" y="2854567"/>
                  <a:ext cx="186533" cy="186534"/>
                </a:xfrm>
                <a:custGeom>
                  <a:avLst/>
                  <a:gdLst>
                    <a:gd name="T0" fmla="*/ 154 w 308"/>
                    <a:gd name="T1" fmla="*/ 308 h 308"/>
                    <a:gd name="T2" fmla="*/ 122 w 308"/>
                    <a:gd name="T3" fmla="*/ 304 h 308"/>
                    <a:gd name="T4" fmla="*/ 94 w 308"/>
                    <a:gd name="T5" fmla="*/ 296 h 308"/>
                    <a:gd name="T6" fmla="*/ 68 w 308"/>
                    <a:gd name="T7" fmla="*/ 282 h 308"/>
                    <a:gd name="T8" fmla="*/ 44 w 308"/>
                    <a:gd name="T9" fmla="*/ 262 h 308"/>
                    <a:gd name="T10" fmla="*/ 26 w 308"/>
                    <a:gd name="T11" fmla="*/ 240 h 308"/>
                    <a:gd name="T12" fmla="*/ 12 w 308"/>
                    <a:gd name="T13" fmla="*/ 214 h 308"/>
                    <a:gd name="T14" fmla="*/ 2 w 308"/>
                    <a:gd name="T15" fmla="*/ 184 h 308"/>
                    <a:gd name="T16" fmla="*/ 0 w 308"/>
                    <a:gd name="T17" fmla="*/ 154 h 308"/>
                    <a:gd name="T18" fmla="*/ 0 w 308"/>
                    <a:gd name="T19" fmla="*/ 138 h 308"/>
                    <a:gd name="T20" fmla="*/ 6 w 308"/>
                    <a:gd name="T21" fmla="*/ 108 h 308"/>
                    <a:gd name="T22" fmla="*/ 18 w 308"/>
                    <a:gd name="T23" fmla="*/ 80 h 308"/>
                    <a:gd name="T24" fmla="*/ 34 w 308"/>
                    <a:gd name="T25" fmla="*/ 56 h 308"/>
                    <a:gd name="T26" fmla="*/ 56 w 308"/>
                    <a:gd name="T27" fmla="*/ 36 h 308"/>
                    <a:gd name="T28" fmla="*/ 80 w 308"/>
                    <a:gd name="T29" fmla="*/ 18 h 308"/>
                    <a:gd name="T30" fmla="*/ 108 w 308"/>
                    <a:gd name="T31" fmla="*/ 6 h 308"/>
                    <a:gd name="T32" fmla="*/ 138 w 308"/>
                    <a:gd name="T33" fmla="*/ 0 h 308"/>
                    <a:gd name="T34" fmla="*/ 154 w 308"/>
                    <a:gd name="T35" fmla="*/ 0 h 308"/>
                    <a:gd name="T36" fmla="*/ 184 w 308"/>
                    <a:gd name="T37" fmla="*/ 4 h 308"/>
                    <a:gd name="T38" fmla="*/ 214 w 308"/>
                    <a:gd name="T39" fmla="*/ 12 h 308"/>
                    <a:gd name="T40" fmla="*/ 240 w 308"/>
                    <a:gd name="T41" fmla="*/ 26 h 308"/>
                    <a:gd name="T42" fmla="*/ 262 w 308"/>
                    <a:gd name="T43" fmla="*/ 46 h 308"/>
                    <a:gd name="T44" fmla="*/ 280 w 308"/>
                    <a:gd name="T45" fmla="*/ 68 h 308"/>
                    <a:gd name="T46" fmla="*/ 294 w 308"/>
                    <a:gd name="T47" fmla="*/ 94 h 308"/>
                    <a:gd name="T48" fmla="*/ 304 w 308"/>
                    <a:gd name="T49" fmla="*/ 122 h 308"/>
                    <a:gd name="T50" fmla="*/ 308 w 308"/>
                    <a:gd name="T51" fmla="*/ 154 h 308"/>
                    <a:gd name="T52" fmla="*/ 306 w 308"/>
                    <a:gd name="T53" fmla="*/ 170 h 308"/>
                    <a:gd name="T54" fmla="*/ 300 w 308"/>
                    <a:gd name="T55" fmla="*/ 200 h 308"/>
                    <a:gd name="T56" fmla="*/ 288 w 308"/>
                    <a:gd name="T57" fmla="*/ 226 h 308"/>
                    <a:gd name="T58" fmla="*/ 272 w 308"/>
                    <a:gd name="T59" fmla="*/ 252 h 308"/>
                    <a:gd name="T60" fmla="*/ 252 w 308"/>
                    <a:gd name="T61" fmla="*/ 272 h 308"/>
                    <a:gd name="T62" fmla="*/ 226 w 308"/>
                    <a:gd name="T63" fmla="*/ 288 h 308"/>
                    <a:gd name="T64" fmla="*/ 200 w 308"/>
                    <a:gd name="T65" fmla="*/ 300 h 308"/>
                    <a:gd name="T66" fmla="*/ 170 w 308"/>
                    <a:gd name="T67" fmla="*/ 306 h 308"/>
                    <a:gd name="T68" fmla="*/ 154 w 308"/>
                    <a:gd name="T69" fmla="*/ 308 h 308"/>
                    <a:gd name="T70" fmla="*/ 154 w 308"/>
                    <a:gd name="T71" fmla="*/ 104 h 308"/>
                    <a:gd name="T72" fmla="*/ 134 w 308"/>
                    <a:gd name="T73" fmla="*/ 108 h 308"/>
                    <a:gd name="T74" fmla="*/ 120 w 308"/>
                    <a:gd name="T75" fmla="*/ 120 h 308"/>
                    <a:gd name="T76" fmla="*/ 108 w 308"/>
                    <a:gd name="T77" fmla="*/ 134 h 308"/>
                    <a:gd name="T78" fmla="*/ 104 w 308"/>
                    <a:gd name="T79" fmla="*/ 154 h 308"/>
                    <a:gd name="T80" fmla="*/ 106 w 308"/>
                    <a:gd name="T81" fmla="*/ 164 h 308"/>
                    <a:gd name="T82" fmla="*/ 114 w 308"/>
                    <a:gd name="T83" fmla="*/ 180 h 308"/>
                    <a:gd name="T84" fmla="*/ 126 w 308"/>
                    <a:gd name="T85" fmla="*/ 194 h 308"/>
                    <a:gd name="T86" fmla="*/ 144 w 308"/>
                    <a:gd name="T87" fmla="*/ 202 h 308"/>
                    <a:gd name="T88" fmla="*/ 154 w 308"/>
                    <a:gd name="T89" fmla="*/ 202 h 308"/>
                    <a:gd name="T90" fmla="*/ 172 w 308"/>
                    <a:gd name="T91" fmla="*/ 198 h 308"/>
                    <a:gd name="T92" fmla="*/ 188 w 308"/>
                    <a:gd name="T93" fmla="*/ 188 h 308"/>
                    <a:gd name="T94" fmla="*/ 198 w 308"/>
                    <a:gd name="T95" fmla="*/ 172 h 308"/>
                    <a:gd name="T96" fmla="*/ 202 w 308"/>
                    <a:gd name="T97" fmla="*/ 154 h 308"/>
                    <a:gd name="T98" fmla="*/ 202 w 308"/>
                    <a:gd name="T99" fmla="*/ 144 h 308"/>
                    <a:gd name="T100" fmla="*/ 194 w 308"/>
                    <a:gd name="T101" fmla="*/ 126 h 308"/>
                    <a:gd name="T102" fmla="*/ 180 w 308"/>
                    <a:gd name="T103" fmla="*/ 114 h 308"/>
                    <a:gd name="T104" fmla="*/ 164 w 308"/>
                    <a:gd name="T105" fmla="*/ 106 h 308"/>
                    <a:gd name="T106" fmla="*/ 154 w 308"/>
                    <a:gd name="T107" fmla="*/ 1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8">
                      <a:moveTo>
                        <a:pt x="154" y="308"/>
                      </a:moveTo>
                      <a:lnTo>
                        <a:pt x="154" y="308"/>
                      </a:lnTo>
                      <a:lnTo>
                        <a:pt x="138" y="306"/>
                      </a:lnTo>
                      <a:lnTo>
                        <a:pt x="122" y="304"/>
                      </a:lnTo>
                      <a:lnTo>
                        <a:pt x="108" y="300"/>
                      </a:lnTo>
                      <a:lnTo>
                        <a:pt x="94" y="296"/>
                      </a:lnTo>
                      <a:lnTo>
                        <a:pt x="80" y="288"/>
                      </a:lnTo>
                      <a:lnTo>
                        <a:pt x="68" y="282"/>
                      </a:lnTo>
                      <a:lnTo>
                        <a:pt x="56" y="272"/>
                      </a:lnTo>
                      <a:lnTo>
                        <a:pt x="44" y="262"/>
                      </a:lnTo>
                      <a:lnTo>
                        <a:pt x="34" y="252"/>
                      </a:lnTo>
                      <a:lnTo>
                        <a:pt x="26" y="240"/>
                      </a:lnTo>
                      <a:lnTo>
                        <a:pt x="18" y="226"/>
                      </a:lnTo>
                      <a:lnTo>
                        <a:pt x="12" y="214"/>
                      </a:lnTo>
                      <a:lnTo>
                        <a:pt x="6" y="200"/>
                      </a:lnTo>
                      <a:lnTo>
                        <a:pt x="2" y="184"/>
                      </a:lnTo>
                      <a:lnTo>
                        <a:pt x="0" y="170"/>
                      </a:lnTo>
                      <a:lnTo>
                        <a:pt x="0" y="154"/>
                      </a:lnTo>
                      <a:lnTo>
                        <a:pt x="0" y="154"/>
                      </a:lnTo>
                      <a:lnTo>
                        <a:pt x="0" y="138"/>
                      </a:lnTo>
                      <a:lnTo>
                        <a:pt x="2" y="122"/>
                      </a:lnTo>
                      <a:lnTo>
                        <a:pt x="6" y="108"/>
                      </a:lnTo>
                      <a:lnTo>
                        <a:pt x="12" y="94"/>
                      </a:lnTo>
                      <a:lnTo>
                        <a:pt x="18" y="80"/>
                      </a:lnTo>
                      <a:lnTo>
                        <a:pt x="26" y="68"/>
                      </a:lnTo>
                      <a:lnTo>
                        <a:pt x="34" y="56"/>
                      </a:lnTo>
                      <a:lnTo>
                        <a:pt x="44" y="46"/>
                      </a:lnTo>
                      <a:lnTo>
                        <a:pt x="56" y="36"/>
                      </a:lnTo>
                      <a:lnTo>
                        <a:pt x="68" y="26"/>
                      </a:lnTo>
                      <a:lnTo>
                        <a:pt x="80" y="18"/>
                      </a:lnTo>
                      <a:lnTo>
                        <a:pt x="94" y="12"/>
                      </a:lnTo>
                      <a:lnTo>
                        <a:pt x="108" y="6"/>
                      </a:lnTo>
                      <a:lnTo>
                        <a:pt x="122" y="4"/>
                      </a:lnTo>
                      <a:lnTo>
                        <a:pt x="138" y="0"/>
                      </a:lnTo>
                      <a:lnTo>
                        <a:pt x="154" y="0"/>
                      </a:lnTo>
                      <a:lnTo>
                        <a:pt x="154" y="0"/>
                      </a:lnTo>
                      <a:lnTo>
                        <a:pt x="170" y="0"/>
                      </a:lnTo>
                      <a:lnTo>
                        <a:pt x="184" y="4"/>
                      </a:lnTo>
                      <a:lnTo>
                        <a:pt x="200" y="6"/>
                      </a:lnTo>
                      <a:lnTo>
                        <a:pt x="214" y="12"/>
                      </a:lnTo>
                      <a:lnTo>
                        <a:pt x="226" y="18"/>
                      </a:lnTo>
                      <a:lnTo>
                        <a:pt x="240" y="26"/>
                      </a:lnTo>
                      <a:lnTo>
                        <a:pt x="252" y="36"/>
                      </a:lnTo>
                      <a:lnTo>
                        <a:pt x="262" y="46"/>
                      </a:lnTo>
                      <a:lnTo>
                        <a:pt x="272" y="56"/>
                      </a:lnTo>
                      <a:lnTo>
                        <a:pt x="280" y="68"/>
                      </a:lnTo>
                      <a:lnTo>
                        <a:pt x="288" y="80"/>
                      </a:lnTo>
                      <a:lnTo>
                        <a:pt x="294" y="94"/>
                      </a:lnTo>
                      <a:lnTo>
                        <a:pt x="300" y="108"/>
                      </a:lnTo>
                      <a:lnTo>
                        <a:pt x="304" y="122"/>
                      </a:lnTo>
                      <a:lnTo>
                        <a:pt x="306" y="138"/>
                      </a:lnTo>
                      <a:lnTo>
                        <a:pt x="308" y="154"/>
                      </a:lnTo>
                      <a:lnTo>
                        <a:pt x="308" y="154"/>
                      </a:lnTo>
                      <a:lnTo>
                        <a:pt x="306" y="170"/>
                      </a:lnTo>
                      <a:lnTo>
                        <a:pt x="304" y="184"/>
                      </a:lnTo>
                      <a:lnTo>
                        <a:pt x="300" y="200"/>
                      </a:lnTo>
                      <a:lnTo>
                        <a:pt x="294" y="214"/>
                      </a:lnTo>
                      <a:lnTo>
                        <a:pt x="288" y="226"/>
                      </a:lnTo>
                      <a:lnTo>
                        <a:pt x="280" y="240"/>
                      </a:lnTo>
                      <a:lnTo>
                        <a:pt x="272" y="252"/>
                      </a:lnTo>
                      <a:lnTo>
                        <a:pt x="262" y="262"/>
                      </a:lnTo>
                      <a:lnTo>
                        <a:pt x="252" y="272"/>
                      </a:lnTo>
                      <a:lnTo>
                        <a:pt x="240" y="282"/>
                      </a:lnTo>
                      <a:lnTo>
                        <a:pt x="226" y="288"/>
                      </a:lnTo>
                      <a:lnTo>
                        <a:pt x="214" y="296"/>
                      </a:lnTo>
                      <a:lnTo>
                        <a:pt x="200" y="300"/>
                      </a:lnTo>
                      <a:lnTo>
                        <a:pt x="184" y="304"/>
                      </a:lnTo>
                      <a:lnTo>
                        <a:pt x="170" y="306"/>
                      </a:lnTo>
                      <a:lnTo>
                        <a:pt x="154" y="308"/>
                      </a:lnTo>
                      <a:lnTo>
                        <a:pt x="154" y="308"/>
                      </a:lnTo>
                      <a:close/>
                      <a:moveTo>
                        <a:pt x="154" y="104"/>
                      </a:moveTo>
                      <a:lnTo>
                        <a:pt x="154" y="104"/>
                      </a:lnTo>
                      <a:lnTo>
                        <a:pt x="144" y="106"/>
                      </a:lnTo>
                      <a:lnTo>
                        <a:pt x="134" y="108"/>
                      </a:lnTo>
                      <a:lnTo>
                        <a:pt x="126" y="114"/>
                      </a:lnTo>
                      <a:lnTo>
                        <a:pt x="120" y="120"/>
                      </a:lnTo>
                      <a:lnTo>
                        <a:pt x="114" y="126"/>
                      </a:lnTo>
                      <a:lnTo>
                        <a:pt x="108" y="134"/>
                      </a:lnTo>
                      <a:lnTo>
                        <a:pt x="106" y="144"/>
                      </a:lnTo>
                      <a:lnTo>
                        <a:pt x="104" y="154"/>
                      </a:lnTo>
                      <a:lnTo>
                        <a:pt x="104" y="154"/>
                      </a:lnTo>
                      <a:lnTo>
                        <a:pt x="106" y="164"/>
                      </a:lnTo>
                      <a:lnTo>
                        <a:pt x="108" y="172"/>
                      </a:lnTo>
                      <a:lnTo>
                        <a:pt x="114" y="180"/>
                      </a:lnTo>
                      <a:lnTo>
                        <a:pt x="120" y="188"/>
                      </a:lnTo>
                      <a:lnTo>
                        <a:pt x="126" y="194"/>
                      </a:lnTo>
                      <a:lnTo>
                        <a:pt x="134" y="198"/>
                      </a:lnTo>
                      <a:lnTo>
                        <a:pt x="144" y="202"/>
                      </a:lnTo>
                      <a:lnTo>
                        <a:pt x="154" y="202"/>
                      </a:lnTo>
                      <a:lnTo>
                        <a:pt x="154" y="202"/>
                      </a:lnTo>
                      <a:lnTo>
                        <a:pt x="164" y="202"/>
                      </a:lnTo>
                      <a:lnTo>
                        <a:pt x="172" y="198"/>
                      </a:lnTo>
                      <a:lnTo>
                        <a:pt x="180" y="194"/>
                      </a:lnTo>
                      <a:lnTo>
                        <a:pt x="188" y="188"/>
                      </a:lnTo>
                      <a:lnTo>
                        <a:pt x="194" y="180"/>
                      </a:lnTo>
                      <a:lnTo>
                        <a:pt x="198" y="172"/>
                      </a:lnTo>
                      <a:lnTo>
                        <a:pt x="202" y="164"/>
                      </a:lnTo>
                      <a:lnTo>
                        <a:pt x="202" y="154"/>
                      </a:lnTo>
                      <a:lnTo>
                        <a:pt x="202" y="154"/>
                      </a:lnTo>
                      <a:lnTo>
                        <a:pt x="202" y="144"/>
                      </a:lnTo>
                      <a:lnTo>
                        <a:pt x="198" y="134"/>
                      </a:lnTo>
                      <a:lnTo>
                        <a:pt x="194" y="126"/>
                      </a:lnTo>
                      <a:lnTo>
                        <a:pt x="188" y="120"/>
                      </a:lnTo>
                      <a:lnTo>
                        <a:pt x="180" y="114"/>
                      </a:lnTo>
                      <a:lnTo>
                        <a:pt x="172" y="108"/>
                      </a:lnTo>
                      <a:lnTo>
                        <a:pt x="164" y="106"/>
                      </a:lnTo>
                      <a:lnTo>
                        <a:pt x="154" y="104"/>
                      </a:lnTo>
                      <a:lnTo>
                        <a:pt x="154" y="104"/>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defRPr/>
                  </a:pPr>
                  <a:endParaRPr lang="en-US" sz="1836" kern="0"/>
                </a:p>
              </p:txBody>
            </p:sp>
            <p:grpSp>
              <p:nvGrpSpPr>
                <p:cNvPr id="91" name="Group 90"/>
                <p:cNvGrpSpPr/>
                <p:nvPr/>
              </p:nvGrpSpPr>
              <p:grpSpPr>
                <a:xfrm>
                  <a:off x="5413104" y="2621197"/>
                  <a:ext cx="1326042" cy="1326043"/>
                  <a:chOff x="5413104" y="2598477"/>
                  <a:chExt cx="1326042" cy="1326043"/>
                </a:xfrm>
                <a:grpFill/>
              </p:grpSpPr>
              <p:sp>
                <p:nvSpPr>
                  <p:cNvPr id="92" name="Freeform 5"/>
                  <p:cNvSpPr>
                    <a:spLocks/>
                  </p:cNvSpPr>
                  <p:nvPr/>
                </p:nvSpPr>
                <p:spPr bwMode="auto">
                  <a:xfrm>
                    <a:off x="5642613" y="3166154"/>
                    <a:ext cx="838193" cy="391237"/>
                  </a:xfrm>
                  <a:custGeom>
                    <a:avLst/>
                    <a:gdLst>
                      <a:gd name="T0" fmla="*/ 1228 w 1384"/>
                      <a:gd name="T1" fmla="*/ 646 h 646"/>
                      <a:gd name="T2" fmla="*/ 1198 w 1384"/>
                      <a:gd name="T3" fmla="*/ 636 h 646"/>
                      <a:gd name="T4" fmla="*/ 1178 w 1384"/>
                      <a:gd name="T5" fmla="*/ 614 h 646"/>
                      <a:gd name="T6" fmla="*/ 1174 w 1384"/>
                      <a:gd name="T7" fmla="*/ 106 h 646"/>
                      <a:gd name="T8" fmla="*/ 1118 w 1384"/>
                      <a:gd name="T9" fmla="*/ 594 h 646"/>
                      <a:gd name="T10" fmla="*/ 1108 w 1384"/>
                      <a:gd name="T11" fmla="*/ 622 h 646"/>
                      <a:gd name="T12" fmla="*/ 1086 w 1384"/>
                      <a:gd name="T13" fmla="*/ 642 h 646"/>
                      <a:gd name="T14" fmla="*/ 824 w 1384"/>
                      <a:gd name="T15" fmla="*/ 646 h 646"/>
                      <a:gd name="T16" fmla="*/ 804 w 1384"/>
                      <a:gd name="T17" fmla="*/ 642 h 646"/>
                      <a:gd name="T18" fmla="*/ 780 w 1384"/>
                      <a:gd name="T19" fmla="*/ 622 h 646"/>
                      <a:gd name="T20" fmla="*/ 772 w 1384"/>
                      <a:gd name="T21" fmla="*/ 594 h 646"/>
                      <a:gd name="T22" fmla="*/ 714 w 1384"/>
                      <a:gd name="T23" fmla="*/ 594 h 646"/>
                      <a:gd name="T24" fmla="*/ 710 w 1384"/>
                      <a:gd name="T25" fmla="*/ 614 h 646"/>
                      <a:gd name="T26" fmla="*/ 690 w 1384"/>
                      <a:gd name="T27" fmla="*/ 636 h 646"/>
                      <a:gd name="T28" fmla="*/ 662 w 1384"/>
                      <a:gd name="T29" fmla="*/ 646 h 646"/>
                      <a:gd name="T30" fmla="*/ 410 w 1384"/>
                      <a:gd name="T31" fmla="*/ 644 h 646"/>
                      <a:gd name="T32" fmla="*/ 384 w 1384"/>
                      <a:gd name="T33" fmla="*/ 630 h 646"/>
                      <a:gd name="T34" fmla="*/ 368 w 1384"/>
                      <a:gd name="T35" fmla="*/ 604 h 646"/>
                      <a:gd name="T36" fmla="*/ 310 w 1384"/>
                      <a:gd name="T37" fmla="*/ 322 h 646"/>
                      <a:gd name="T38" fmla="*/ 310 w 1384"/>
                      <a:gd name="T39" fmla="*/ 604 h 646"/>
                      <a:gd name="T40" fmla="*/ 296 w 1384"/>
                      <a:gd name="T41" fmla="*/ 630 h 646"/>
                      <a:gd name="T42" fmla="*/ 268 w 1384"/>
                      <a:gd name="T43" fmla="*/ 644 h 646"/>
                      <a:gd name="T44" fmla="*/ 52 w 1384"/>
                      <a:gd name="T45" fmla="*/ 646 h 646"/>
                      <a:gd name="T46" fmla="*/ 24 w 1384"/>
                      <a:gd name="T47" fmla="*/ 636 h 646"/>
                      <a:gd name="T48" fmla="*/ 4 w 1384"/>
                      <a:gd name="T49" fmla="*/ 614 h 646"/>
                      <a:gd name="T50" fmla="*/ 0 w 1384"/>
                      <a:gd name="T51" fmla="*/ 594 h 646"/>
                      <a:gd name="T52" fmla="*/ 10 w 1384"/>
                      <a:gd name="T53" fmla="*/ 564 h 646"/>
                      <a:gd name="T54" fmla="*/ 32 w 1384"/>
                      <a:gd name="T55" fmla="*/ 544 h 646"/>
                      <a:gd name="T56" fmla="*/ 206 w 1384"/>
                      <a:gd name="T57" fmla="*/ 540 h 646"/>
                      <a:gd name="T58" fmla="*/ 208 w 1384"/>
                      <a:gd name="T59" fmla="*/ 278 h 646"/>
                      <a:gd name="T60" fmla="*/ 228 w 1384"/>
                      <a:gd name="T61" fmla="*/ 240 h 646"/>
                      <a:gd name="T62" fmla="*/ 266 w 1384"/>
                      <a:gd name="T63" fmla="*/ 218 h 646"/>
                      <a:gd name="T64" fmla="*/ 398 w 1384"/>
                      <a:gd name="T65" fmla="*/ 218 h 646"/>
                      <a:gd name="T66" fmla="*/ 440 w 1384"/>
                      <a:gd name="T67" fmla="*/ 230 h 646"/>
                      <a:gd name="T68" fmla="*/ 466 w 1384"/>
                      <a:gd name="T69" fmla="*/ 264 h 646"/>
                      <a:gd name="T70" fmla="*/ 472 w 1384"/>
                      <a:gd name="T71" fmla="*/ 540 h 646"/>
                      <a:gd name="T72" fmla="*/ 608 w 1384"/>
                      <a:gd name="T73" fmla="*/ 152 h 646"/>
                      <a:gd name="T74" fmla="*/ 622 w 1384"/>
                      <a:gd name="T75" fmla="*/ 110 h 646"/>
                      <a:gd name="T76" fmla="*/ 654 w 1384"/>
                      <a:gd name="T77" fmla="*/ 82 h 646"/>
                      <a:gd name="T78" fmla="*/ 800 w 1384"/>
                      <a:gd name="T79" fmla="*/ 76 h 646"/>
                      <a:gd name="T80" fmla="*/ 830 w 1384"/>
                      <a:gd name="T81" fmla="*/ 82 h 646"/>
                      <a:gd name="T82" fmla="*/ 864 w 1384"/>
                      <a:gd name="T83" fmla="*/ 110 h 646"/>
                      <a:gd name="T84" fmla="*/ 876 w 1384"/>
                      <a:gd name="T85" fmla="*/ 152 h 646"/>
                      <a:gd name="T86" fmla="*/ 1012 w 1384"/>
                      <a:gd name="T87" fmla="*/ 76 h 646"/>
                      <a:gd name="T88" fmla="*/ 1018 w 1384"/>
                      <a:gd name="T89" fmla="*/ 46 h 646"/>
                      <a:gd name="T90" fmla="*/ 1046 w 1384"/>
                      <a:gd name="T91" fmla="*/ 12 h 646"/>
                      <a:gd name="T92" fmla="*/ 1088 w 1384"/>
                      <a:gd name="T93" fmla="*/ 0 h 646"/>
                      <a:gd name="T94" fmla="*/ 1220 w 1384"/>
                      <a:gd name="T95" fmla="*/ 2 h 646"/>
                      <a:gd name="T96" fmla="*/ 1258 w 1384"/>
                      <a:gd name="T97" fmla="*/ 22 h 646"/>
                      <a:gd name="T98" fmla="*/ 1278 w 1384"/>
                      <a:gd name="T99" fmla="*/ 60 h 646"/>
                      <a:gd name="T100" fmla="*/ 1332 w 1384"/>
                      <a:gd name="T101" fmla="*/ 540 h 646"/>
                      <a:gd name="T102" fmla="*/ 1352 w 1384"/>
                      <a:gd name="T103" fmla="*/ 544 h 646"/>
                      <a:gd name="T104" fmla="*/ 1376 w 1384"/>
                      <a:gd name="T105" fmla="*/ 564 h 646"/>
                      <a:gd name="T106" fmla="*/ 1384 w 1384"/>
                      <a:gd name="T107" fmla="*/ 594 h 646"/>
                      <a:gd name="T108" fmla="*/ 1380 w 1384"/>
                      <a:gd name="T109" fmla="*/ 614 h 646"/>
                      <a:gd name="T110" fmla="*/ 1362 w 1384"/>
                      <a:gd name="T111" fmla="*/ 636 h 646"/>
                      <a:gd name="T112" fmla="*/ 1332 w 1384"/>
                      <a:gd name="T113" fmla="*/ 646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84" h="646">
                        <a:moveTo>
                          <a:pt x="1332" y="646"/>
                        </a:moveTo>
                        <a:lnTo>
                          <a:pt x="1228" y="646"/>
                        </a:lnTo>
                        <a:lnTo>
                          <a:pt x="1228" y="646"/>
                        </a:lnTo>
                        <a:lnTo>
                          <a:pt x="1216" y="644"/>
                        </a:lnTo>
                        <a:lnTo>
                          <a:pt x="1206" y="642"/>
                        </a:lnTo>
                        <a:lnTo>
                          <a:pt x="1198" y="636"/>
                        </a:lnTo>
                        <a:lnTo>
                          <a:pt x="1190" y="630"/>
                        </a:lnTo>
                        <a:lnTo>
                          <a:pt x="1184" y="622"/>
                        </a:lnTo>
                        <a:lnTo>
                          <a:pt x="1178" y="614"/>
                        </a:lnTo>
                        <a:lnTo>
                          <a:pt x="1176" y="604"/>
                        </a:lnTo>
                        <a:lnTo>
                          <a:pt x="1174" y="594"/>
                        </a:lnTo>
                        <a:lnTo>
                          <a:pt x="1174" y="106"/>
                        </a:lnTo>
                        <a:lnTo>
                          <a:pt x="1118" y="106"/>
                        </a:lnTo>
                        <a:lnTo>
                          <a:pt x="1118" y="594"/>
                        </a:lnTo>
                        <a:lnTo>
                          <a:pt x="1118" y="594"/>
                        </a:lnTo>
                        <a:lnTo>
                          <a:pt x="1116" y="604"/>
                        </a:lnTo>
                        <a:lnTo>
                          <a:pt x="1114" y="614"/>
                        </a:lnTo>
                        <a:lnTo>
                          <a:pt x="1108" y="622"/>
                        </a:lnTo>
                        <a:lnTo>
                          <a:pt x="1102" y="630"/>
                        </a:lnTo>
                        <a:lnTo>
                          <a:pt x="1094" y="636"/>
                        </a:lnTo>
                        <a:lnTo>
                          <a:pt x="1086" y="642"/>
                        </a:lnTo>
                        <a:lnTo>
                          <a:pt x="1076" y="644"/>
                        </a:lnTo>
                        <a:lnTo>
                          <a:pt x="1064" y="646"/>
                        </a:lnTo>
                        <a:lnTo>
                          <a:pt x="824" y="646"/>
                        </a:lnTo>
                        <a:lnTo>
                          <a:pt x="824" y="646"/>
                        </a:lnTo>
                        <a:lnTo>
                          <a:pt x="814" y="644"/>
                        </a:lnTo>
                        <a:lnTo>
                          <a:pt x="804" y="642"/>
                        </a:lnTo>
                        <a:lnTo>
                          <a:pt x="794" y="636"/>
                        </a:lnTo>
                        <a:lnTo>
                          <a:pt x="786" y="630"/>
                        </a:lnTo>
                        <a:lnTo>
                          <a:pt x="780" y="622"/>
                        </a:lnTo>
                        <a:lnTo>
                          <a:pt x="776" y="614"/>
                        </a:lnTo>
                        <a:lnTo>
                          <a:pt x="772" y="604"/>
                        </a:lnTo>
                        <a:lnTo>
                          <a:pt x="772" y="594"/>
                        </a:lnTo>
                        <a:lnTo>
                          <a:pt x="772" y="182"/>
                        </a:lnTo>
                        <a:lnTo>
                          <a:pt x="714" y="182"/>
                        </a:lnTo>
                        <a:lnTo>
                          <a:pt x="714" y="594"/>
                        </a:lnTo>
                        <a:lnTo>
                          <a:pt x="714" y="594"/>
                        </a:lnTo>
                        <a:lnTo>
                          <a:pt x="712" y="604"/>
                        </a:lnTo>
                        <a:lnTo>
                          <a:pt x="710" y="614"/>
                        </a:lnTo>
                        <a:lnTo>
                          <a:pt x="706" y="622"/>
                        </a:lnTo>
                        <a:lnTo>
                          <a:pt x="698" y="630"/>
                        </a:lnTo>
                        <a:lnTo>
                          <a:pt x="690" y="636"/>
                        </a:lnTo>
                        <a:lnTo>
                          <a:pt x="682" y="642"/>
                        </a:lnTo>
                        <a:lnTo>
                          <a:pt x="672" y="644"/>
                        </a:lnTo>
                        <a:lnTo>
                          <a:pt x="662" y="646"/>
                        </a:lnTo>
                        <a:lnTo>
                          <a:pt x="420" y="646"/>
                        </a:lnTo>
                        <a:lnTo>
                          <a:pt x="420" y="646"/>
                        </a:lnTo>
                        <a:lnTo>
                          <a:pt x="410" y="644"/>
                        </a:lnTo>
                        <a:lnTo>
                          <a:pt x="400" y="642"/>
                        </a:lnTo>
                        <a:lnTo>
                          <a:pt x="390" y="636"/>
                        </a:lnTo>
                        <a:lnTo>
                          <a:pt x="384" y="630"/>
                        </a:lnTo>
                        <a:lnTo>
                          <a:pt x="376" y="622"/>
                        </a:lnTo>
                        <a:lnTo>
                          <a:pt x="372" y="614"/>
                        </a:lnTo>
                        <a:lnTo>
                          <a:pt x="368" y="604"/>
                        </a:lnTo>
                        <a:lnTo>
                          <a:pt x="368" y="594"/>
                        </a:lnTo>
                        <a:lnTo>
                          <a:pt x="368" y="322"/>
                        </a:lnTo>
                        <a:lnTo>
                          <a:pt x="310" y="322"/>
                        </a:lnTo>
                        <a:lnTo>
                          <a:pt x="310" y="594"/>
                        </a:lnTo>
                        <a:lnTo>
                          <a:pt x="310" y="594"/>
                        </a:lnTo>
                        <a:lnTo>
                          <a:pt x="310" y="604"/>
                        </a:lnTo>
                        <a:lnTo>
                          <a:pt x="306" y="614"/>
                        </a:lnTo>
                        <a:lnTo>
                          <a:pt x="302" y="622"/>
                        </a:lnTo>
                        <a:lnTo>
                          <a:pt x="296" y="630"/>
                        </a:lnTo>
                        <a:lnTo>
                          <a:pt x="288" y="636"/>
                        </a:lnTo>
                        <a:lnTo>
                          <a:pt x="278" y="642"/>
                        </a:lnTo>
                        <a:lnTo>
                          <a:pt x="268" y="644"/>
                        </a:lnTo>
                        <a:lnTo>
                          <a:pt x="258" y="646"/>
                        </a:lnTo>
                        <a:lnTo>
                          <a:pt x="52" y="646"/>
                        </a:lnTo>
                        <a:lnTo>
                          <a:pt x="52" y="646"/>
                        </a:lnTo>
                        <a:lnTo>
                          <a:pt x="42" y="644"/>
                        </a:lnTo>
                        <a:lnTo>
                          <a:pt x="32" y="642"/>
                        </a:lnTo>
                        <a:lnTo>
                          <a:pt x="24" y="636"/>
                        </a:lnTo>
                        <a:lnTo>
                          <a:pt x="16" y="630"/>
                        </a:lnTo>
                        <a:lnTo>
                          <a:pt x="10" y="622"/>
                        </a:lnTo>
                        <a:lnTo>
                          <a:pt x="4" y="614"/>
                        </a:lnTo>
                        <a:lnTo>
                          <a:pt x="2" y="604"/>
                        </a:lnTo>
                        <a:lnTo>
                          <a:pt x="0" y="594"/>
                        </a:lnTo>
                        <a:lnTo>
                          <a:pt x="0" y="594"/>
                        </a:lnTo>
                        <a:lnTo>
                          <a:pt x="2" y="582"/>
                        </a:lnTo>
                        <a:lnTo>
                          <a:pt x="4" y="572"/>
                        </a:lnTo>
                        <a:lnTo>
                          <a:pt x="10" y="564"/>
                        </a:lnTo>
                        <a:lnTo>
                          <a:pt x="16" y="556"/>
                        </a:lnTo>
                        <a:lnTo>
                          <a:pt x="24" y="550"/>
                        </a:lnTo>
                        <a:lnTo>
                          <a:pt x="32" y="544"/>
                        </a:lnTo>
                        <a:lnTo>
                          <a:pt x="42" y="542"/>
                        </a:lnTo>
                        <a:lnTo>
                          <a:pt x="52" y="540"/>
                        </a:lnTo>
                        <a:lnTo>
                          <a:pt x="206" y="540"/>
                        </a:lnTo>
                        <a:lnTo>
                          <a:pt x="206" y="292"/>
                        </a:lnTo>
                        <a:lnTo>
                          <a:pt x="206" y="292"/>
                        </a:lnTo>
                        <a:lnTo>
                          <a:pt x="208" y="278"/>
                        </a:lnTo>
                        <a:lnTo>
                          <a:pt x="212" y="264"/>
                        </a:lnTo>
                        <a:lnTo>
                          <a:pt x="218" y="250"/>
                        </a:lnTo>
                        <a:lnTo>
                          <a:pt x="228" y="240"/>
                        </a:lnTo>
                        <a:lnTo>
                          <a:pt x="238" y="230"/>
                        </a:lnTo>
                        <a:lnTo>
                          <a:pt x="252" y="224"/>
                        </a:lnTo>
                        <a:lnTo>
                          <a:pt x="266" y="218"/>
                        </a:lnTo>
                        <a:lnTo>
                          <a:pt x="280" y="218"/>
                        </a:lnTo>
                        <a:lnTo>
                          <a:pt x="398" y="218"/>
                        </a:lnTo>
                        <a:lnTo>
                          <a:pt x="398" y="218"/>
                        </a:lnTo>
                        <a:lnTo>
                          <a:pt x="412" y="218"/>
                        </a:lnTo>
                        <a:lnTo>
                          <a:pt x="426" y="224"/>
                        </a:lnTo>
                        <a:lnTo>
                          <a:pt x="440" y="230"/>
                        </a:lnTo>
                        <a:lnTo>
                          <a:pt x="450" y="240"/>
                        </a:lnTo>
                        <a:lnTo>
                          <a:pt x="460" y="250"/>
                        </a:lnTo>
                        <a:lnTo>
                          <a:pt x="466" y="264"/>
                        </a:lnTo>
                        <a:lnTo>
                          <a:pt x="472" y="278"/>
                        </a:lnTo>
                        <a:lnTo>
                          <a:pt x="472" y="292"/>
                        </a:lnTo>
                        <a:lnTo>
                          <a:pt x="472" y="540"/>
                        </a:lnTo>
                        <a:lnTo>
                          <a:pt x="608" y="540"/>
                        </a:lnTo>
                        <a:lnTo>
                          <a:pt x="608" y="152"/>
                        </a:lnTo>
                        <a:lnTo>
                          <a:pt x="608" y="152"/>
                        </a:lnTo>
                        <a:lnTo>
                          <a:pt x="610" y="136"/>
                        </a:lnTo>
                        <a:lnTo>
                          <a:pt x="614" y="122"/>
                        </a:lnTo>
                        <a:lnTo>
                          <a:pt x="622" y="110"/>
                        </a:lnTo>
                        <a:lnTo>
                          <a:pt x="632" y="98"/>
                        </a:lnTo>
                        <a:lnTo>
                          <a:pt x="642" y="90"/>
                        </a:lnTo>
                        <a:lnTo>
                          <a:pt x="654" y="82"/>
                        </a:lnTo>
                        <a:lnTo>
                          <a:pt x="668" y="78"/>
                        </a:lnTo>
                        <a:lnTo>
                          <a:pt x="684" y="76"/>
                        </a:lnTo>
                        <a:lnTo>
                          <a:pt x="800" y="76"/>
                        </a:lnTo>
                        <a:lnTo>
                          <a:pt x="800" y="76"/>
                        </a:lnTo>
                        <a:lnTo>
                          <a:pt x="816" y="78"/>
                        </a:lnTo>
                        <a:lnTo>
                          <a:pt x="830" y="82"/>
                        </a:lnTo>
                        <a:lnTo>
                          <a:pt x="842" y="90"/>
                        </a:lnTo>
                        <a:lnTo>
                          <a:pt x="854" y="98"/>
                        </a:lnTo>
                        <a:lnTo>
                          <a:pt x="864" y="110"/>
                        </a:lnTo>
                        <a:lnTo>
                          <a:pt x="870" y="122"/>
                        </a:lnTo>
                        <a:lnTo>
                          <a:pt x="874" y="136"/>
                        </a:lnTo>
                        <a:lnTo>
                          <a:pt x="876" y="152"/>
                        </a:lnTo>
                        <a:lnTo>
                          <a:pt x="876" y="540"/>
                        </a:lnTo>
                        <a:lnTo>
                          <a:pt x="1012" y="540"/>
                        </a:lnTo>
                        <a:lnTo>
                          <a:pt x="1012" y="76"/>
                        </a:lnTo>
                        <a:lnTo>
                          <a:pt x="1012" y="76"/>
                        </a:lnTo>
                        <a:lnTo>
                          <a:pt x="1014" y="60"/>
                        </a:lnTo>
                        <a:lnTo>
                          <a:pt x="1018" y="46"/>
                        </a:lnTo>
                        <a:lnTo>
                          <a:pt x="1026" y="34"/>
                        </a:lnTo>
                        <a:lnTo>
                          <a:pt x="1034" y="22"/>
                        </a:lnTo>
                        <a:lnTo>
                          <a:pt x="1046" y="12"/>
                        </a:lnTo>
                        <a:lnTo>
                          <a:pt x="1058" y="6"/>
                        </a:lnTo>
                        <a:lnTo>
                          <a:pt x="1072" y="2"/>
                        </a:lnTo>
                        <a:lnTo>
                          <a:pt x="1088" y="0"/>
                        </a:lnTo>
                        <a:lnTo>
                          <a:pt x="1204" y="0"/>
                        </a:lnTo>
                        <a:lnTo>
                          <a:pt x="1204" y="0"/>
                        </a:lnTo>
                        <a:lnTo>
                          <a:pt x="1220" y="2"/>
                        </a:lnTo>
                        <a:lnTo>
                          <a:pt x="1234" y="6"/>
                        </a:lnTo>
                        <a:lnTo>
                          <a:pt x="1246" y="12"/>
                        </a:lnTo>
                        <a:lnTo>
                          <a:pt x="1258" y="22"/>
                        </a:lnTo>
                        <a:lnTo>
                          <a:pt x="1266" y="34"/>
                        </a:lnTo>
                        <a:lnTo>
                          <a:pt x="1274" y="46"/>
                        </a:lnTo>
                        <a:lnTo>
                          <a:pt x="1278" y="60"/>
                        </a:lnTo>
                        <a:lnTo>
                          <a:pt x="1280" y="76"/>
                        </a:lnTo>
                        <a:lnTo>
                          <a:pt x="1280" y="540"/>
                        </a:lnTo>
                        <a:lnTo>
                          <a:pt x="1332" y="540"/>
                        </a:lnTo>
                        <a:lnTo>
                          <a:pt x="1332" y="540"/>
                        </a:lnTo>
                        <a:lnTo>
                          <a:pt x="1342" y="542"/>
                        </a:lnTo>
                        <a:lnTo>
                          <a:pt x="1352" y="544"/>
                        </a:lnTo>
                        <a:lnTo>
                          <a:pt x="1362" y="550"/>
                        </a:lnTo>
                        <a:lnTo>
                          <a:pt x="1370" y="556"/>
                        </a:lnTo>
                        <a:lnTo>
                          <a:pt x="1376" y="564"/>
                        </a:lnTo>
                        <a:lnTo>
                          <a:pt x="1380" y="572"/>
                        </a:lnTo>
                        <a:lnTo>
                          <a:pt x="1384" y="582"/>
                        </a:lnTo>
                        <a:lnTo>
                          <a:pt x="1384" y="594"/>
                        </a:lnTo>
                        <a:lnTo>
                          <a:pt x="1384" y="594"/>
                        </a:lnTo>
                        <a:lnTo>
                          <a:pt x="1384" y="604"/>
                        </a:lnTo>
                        <a:lnTo>
                          <a:pt x="1380" y="614"/>
                        </a:lnTo>
                        <a:lnTo>
                          <a:pt x="1376" y="622"/>
                        </a:lnTo>
                        <a:lnTo>
                          <a:pt x="1370" y="630"/>
                        </a:lnTo>
                        <a:lnTo>
                          <a:pt x="1362" y="636"/>
                        </a:lnTo>
                        <a:lnTo>
                          <a:pt x="1352" y="642"/>
                        </a:lnTo>
                        <a:lnTo>
                          <a:pt x="1342" y="644"/>
                        </a:lnTo>
                        <a:lnTo>
                          <a:pt x="1332" y="646"/>
                        </a:lnTo>
                        <a:lnTo>
                          <a:pt x="1332" y="646"/>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defRPr/>
                    </a:pPr>
                    <a:endParaRPr lang="en-US" sz="1836" kern="0"/>
                  </a:p>
                </p:txBody>
              </p:sp>
              <p:sp>
                <p:nvSpPr>
                  <p:cNvPr id="93" name="Freeform 6"/>
                  <p:cNvSpPr>
                    <a:spLocks noEditPoints="1"/>
                  </p:cNvSpPr>
                  <p:nvPr/>
                </p:nvSpPr>
                <p:spPr bwMode="auto">
                  <a:xfrm>
                    <a:off x="5757683" y="2925113"/>
                    <a:ext cx="184112" cy="184112"/>
                  </a:xfrm>
                  <a:custGeom>
                    <a:avLst/>
                    <a:gdLst>
                      <a:gd name="T0" fmla="*/ 152 w 304"/>
                      <a:gd name="T1" fmla="*/ 304 h 304"/>
                      <a:gd name="T2" fmla="*/ 122 w 304"/>
                      <a:gd name="T3" fmla="*/ 302 h 304"/>
                      <a:gd name="T4" fmla="*/ 92 w 304"/>
                      <a:gd name="T5" fmla="*/ 292 h 304"/>
                      <a:gd name="T6" fmla="*/ 66 w 304"/>
                      <a:gd name="T7" fmla="*/ 278 h 304"/>
                      <a:gd name="T8" fmla="*/ 44 w 304"/>
                      <a:gd name="T9" fmla="*/ 260 h 304"/>
                      <a:gd name="T10" fmla="*/ 26 w 304"/>
                      <a:gd name="T11" fmla="*/ 238 h 304"/>
                      <a:gd name="T12" fmla="*/ 12 w 304"/>
                      <a:gd name="T13" fmla="*/ 212 h 304"/>
                      <a:gd name="T14" fmla="*/ 2 w 304"/>
                      <a:gd name="T15" fmla="*/ 182 h 304"/>
                      <a:gd name="T16" fmla="*/ 0 w 304"/>
                      <a:gd name="T17" fmla="*/ 152 h 304"/>
                      <a:gd name="T18" fmla="*/ 0 w 304"/>
                      <a:gd name="T19" fmla="*/ 136 h 304"/>
                      <a:gd name="T20" fmla="*/ 6 w 304"/>
                      <a:gd name="T21" fmla="*/ 106 h 304"/>
                      <a:gd name="T22" fmla="*/ 18 w 304"/>
                      <a:gd name="T23" fmla="*/ 80 h 304"/>
                      <a:gd name="T24" fmla="*/ 34 w 304"/>
                      <a:gd name="T25" fmla="*/ 56 h 304"/>
                      <a:gd name="T26" fmla="*/ 56 w 304"/>
                      <a:gd name="T27" fmla="*/ 34 h 304"/>
                      <a:gd name="T28" fmla="*/ 80 w 304"/>
                      <a:gd name="T29" fmla="*/ 18 h 304"/>
                      <a:gd name="T30" fmla="*/ 106 w 304"/>
                      <a:gd name="T31" fmla="*/ 6 h 304"/>
                      <a:gd name="T32" fmla="*/ 136 w 304"/>
                      <a:gd name="T33" fmla="*/ 0 h 304"/>
                      <a:gd name="T34" fmla="*/ 152 w 304"/>
                      <a:gd name="T35" fmla="*/ 0 h 304"/>
                      <a:gd name="T36" fmla="*/ 182 w 304"/>
                      <a:gd name="T37" fmla="*/ 2 h 304"/>
                      <a:gd name="T38" fmla="*/ 212 w 304"/>
                      <a:gd name="T39" fmla="*/ 12 h 304"/>
                      <a:gd name="T40" fmla="*/ 238 w 304"/>
                      <a:gd name="T41" fmla="*/ 26 h 304"/>
                      <a:gd name="T42" fmla="*/ 260 w 304"/>
                      <a:gd name="T43" fmla="*/ 44 h 304"/>
                      <a:gd name="T44" fmla="*/ 278 w 304"/>
                      <a:gd name="T45" fmla="*/ 66 h 304"/>
                      <a:gd name="T46" fmla="*/ 292 w 304"/>
                      <a:gd name="T47" fmla="*/ 92 h 304"/>
                      <a:gd name="T48" fmla="*/ 302 w 304"/>
                      <a:gd name="T49" fmla="*/ 122 h 304"/>
                      <a:gd name="T50" fmla="*/ 304 w 304"/>
                      <a:gd name="T51" fmla="*/ 152 h 304"/>
                      <a:gd name="T52" fmla="*/ 304 w 304"/>
                      <a:gd name="T53" fmla="*/ 168 h 304"/>
                      <a:gd name="T54" fmla="*/ 298 w 304"/>
                      <a:gd name="T55" fmla="*/ 198 h 304"/>
                      <a:gd name="T56" fmla="*/ 286 w 304"/>
                      <a:gd name="T57" fmla="*/ 224 h 304"/>
                      <a:gd name="T58" fmla="*/ 270 w 304"/>
                      <a:gd name="T59" fmla="*/ 250 h 304"/>
                      <a:gd name="T60" fmla="*/ 250 w 304"/>
                      <a:gd name="T61" fmla="*/ 270 h 304"/>
                      <a:gd name="T62" fmla="*/ 224 w 304"/>
                      <a:gd name="T63" fmla="*/ 286 h 304"/>
                      <a:gd name="T64" fmla="*/ 198 w 304"/>
                      <a:gd name="T65" fmla="*/ 298 h 304"/>
                      <a:gd name="T66" fmla="*/ 168 w 304"/>
                      <a:gd name="T67" fmla="*/ 304 h 304"/>
                      <a:gd name="T68" fmla="*/ 152 w 304"/>
                      <a:gd name="T69" fmla="*/ 304 h 304"/>
                      <a:gd name="T70" fmla="*/ 152 w 304"/>
                      <a:gd name="T71" fmla="*/ 104 h 304"/>
                      <a:gd name="T72" fmla="*/ 134 w 304"/>
                      <a:gd name="T73" fmla="*/ 108 h 304"/>
                      <a:gd name="T74" fmla="*/ 118 w 304"/>
                      <a:gd name="T75" fmla="*/ 118 h 304"/>
                      <a:gd name="T76" fmla="*/ 108 w 304"/>
                      <a:gd name="T77" fmla="*/ 134 h 304"/>
                      <a:gd name="T78" fmla="*/ 104 w 304"/>
                      <a:gd name="T79" fmla="*/ 152 h 304"/>
                      <a:gd name="T80" fmla="*/ 106 w 304"/>
                      <a:gd name="T81" fmla="*/ 162 h 304"/>
                      <a:gd name="T82" fmla="*/ 112 w 304"/>
                      <a:gd name="T83" fmla="*/ 178 h 304"/>
                      <a:gd name="T84" fmla="*/ 126 w 304"/>
                      <a:gd name="T85" fmla="*/ 192 h 304"/>
                      <a:gd name="T86" fmla="*/ 142 w 304"/>
                      <a:gd name="T87" fmla="*/ 198 h 304"/>
                      <a:gd name="T88" fmla="*/ 152 w 304"/>
                      <a:gd name="T89" fmla="*/ 200 h 304"/>
                      <a:gd name="T90" fmla="*/ 170 w 304"/>
                      <a:gd name="T91" fmla="*/ 196 h 304"/>
                      <a:gd name="T92" fmla="*/ 186 w 304"/>
                      <a:gd name="T93" fmla="*/ 186 h 304"/>
                      <a:gd name="T94" fmla="*/ 196 w 304"/>
                      <a:gd name="T95" fmla="*/ 170 h 304"/>
                      <a:gd name="T96" fmla="*/ 200 w 304"/>
                      <a:gd name="T97" fmla="*/ 152 h 304"/>
                      <a:gd name="T98" fmla="*/ 198 w 304"/>
                      <a:gd name="T99" fmla="*/ 142 h 304"/>
                      <a:gd name="T100" fmla="*/ 192 w 304"/>
                      <a:gd name="T101" fmla="*/ 126 h 304"/>
                      <a:gd name="T102" fmla="*/ 178 w 304"/>
                      <a:gd name="T103" fmla="*/ 112 h 304"/>
                      <a:gd name="T104" fmla="*/ 162 w 304"/>
                      <a:gd name="T105" fmla="*/ 106 h 304"/>
                      <a:gd name="T106" fmla="*/ 152 w 304"/>
                      <a:gd name="T107" fmla="*/ 1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4">
                        <a:moveTo>
                          <a:pt x="152" y="304"/>
                        </a:moveTo>
                        <a:lnTo>
                          <a:pt x="152" y="304"/>
                        </a:lnTo>
                        <a:lnTo>
                          <a:pt x="136" y="304"/>
                        </a:lnTo>
                        <a:lnTo>
                          <a:pt x="122" y="302"/>
                        </a:lnTo>
                        <a:lnTo>
                          <a:pt x="106" y="298"/>
                        </a:lnTo>
                        <a:lnTo>
                          <a:pt x="92" y="292"/>
                        </a:lnTo>
                        <a:lnTo>
                          <a:pt x="80" y="286"/>
                        </a:lnTo>
                        <a:lnTo>
                          <a:pt x="66" y="278"/>
                        </a:lnTo>
                        <a:lnTo>
                          <a:pt x="56" y="270"/>
                        </a:lnTo>
                        <a:lnTo>
                          <a:pt x="44" y="260"/>
                        </a:lnTo>
                        <a:lnTo>
                          <a:pt x="34" y="250"/>
                        </a:lnTo>
                        <a:lnTo>
                          <a:pt x="26" y="238"/>
                        </a:lnTo>
                        <a:lnTo>
                          <a:pt x="18" y="224"/>
                        </a:lnTo>
                        <a:lnTo>
                          <a:pt x="12" y="212"/>
                        </a:lnTo>
                        <a:lnTo>
                          <a:pt x="6" y="198"/>
                        </a:lnTo>
                        <a:lnTo>
                          <a:pt x="2" y="182"/>
                        </a:lnTo>
                        <a:lnTo>
                          <a:pt x="0" y="168"/>
                        </a:lnTo>
                        <a:lnTo>
                          <a:pt x="0" y="152"/>
                        </a:lnTo>
                        <a:lnTo>
                          <a:pt x="0" y="152"/>
                        </a:lnTo>
                        <a:lnTo>
                          <a:pt x="0" y="136"/>
                        </a:lnTo>
                        <a:lnTo>
                          <a:pt x="2" y="122"/>
                        </a:lnTo>
                        <a:lnTo>
                          <a:pt x="6" y="106"/>
                        </a:lnTo>
                        <a:lnTo>
                          <a:pt x="12" y="92"/>
                        </a:lnTo>
                        <a:lnTo>
                          <a:pt x="18" y="80"/>
                        </a:lnTo>
                        <a:lnTo>
                          <a:pt x="26" y="66"/>
                        </a:lnTo>
                        <a:lnTo>
                          <a:pt x="34" y="56"/>
                        </a:lnTo>
                        <a:lnTo>
                          <a:pt x="44" y="44"/>
                        </a:lnTo>
                        <a:lnTo>
                          <a:pt x="56" y="34"/>
                        </a:lnTo>
                        <a:lnTo>
                          <a:pt x="66" y="26"/>
                        </a:lnTo>
                        <a:lnTo>
                          <a:pt x="80" y="18"/>
                        </a:lnTo>
                        <a:lnTo>
                          <a:pt x="92" y="12"/>
                        </a:lnTo>
                        <a:lnTo>
                          <a:pt x="106" y="6"/>
                        </a:lnTo>
                        <a:lnTo>
                          <a:pt x="122" y="2"/>
                        </a:lnTo>
                        <a:lnTo>
                          <a:pt x="136" y="0"/>
                        </a:lnTo>
                        <a:lnTo>
                          <a:pt x="152" y="0"/>
                        </a:lnTo>
                        <a:lnTo>
                          <a:pt x="152" y="0"/>
                        </a:lnTo>
                        <a:lnTo>
                          <a:pt x="168" y="0"/>
                        </a:lnTo>
                        <a:lnTo>
                          <a:pt x="182" y="2"/>
                        </a:lnTo>
                        <a:lnTo>
                          <a:pt x="198" y="6"/>
                        </a:lnTo>
                        <a:lnTo>
                          <a:pt x="212" y="12"/>
                        </a:lnTo>
                        <a:lnTo>
                          <a:pt x="224" y="18"/>
                        </a:lnTo>
                        <a:lnTo>
                          <a:pt x="238" y="26"/>
                        </a:lnTo>
                        <a:lnTo>
                          <a:pt x="250" y="34"/>
                        </a:lnTo>
                        <a:lnTo>
                          <a:pt x="260" y="44"/>
                        </a:lnTo>
                        <a:lnTo>
                          <a:pt x="270" y="56"/>
                        </a:lnTo>
                        <a:lnTo>
                          <a:pt x="278" y="66"/>
                        </a:lnTo>
                        <a:lnTo>
                          <a:pt x="286" y="80"/>
                        </a:lnTo>
                        <a:lnTo>
                          <a:pt x="292" y="92"/>
                        </a:lnTo>
                        <a:lnTo>
                          <a:pt x="298" y="106"/>
                        </a:lnTo>
                        <a:lnTo>
                          <a:pt x="302" y="122"/>
                        </a:lnTo>
                        <a:lnTo>
                          <a:pt x="304" y="136"/>
                        </a:lnTo>
                        <a:lnTo>
                          <a:pt x="304" y="152"/>
                        </a:lnTo>
                        <a:lnTo>
                          <a:pt x="304" y="152"/>
                        </a:lnTo>
                        <a:lnTo>
                          <a:pt x="304" y="168"/>
                        </a:lnTo>
                        <a:lnTo>
                          <a:pt x="302" y="182"/>
                        </a:lnTo>
                        <a:lnTo>
                          <a:pt x="298" y="198"/>
                        </a:lnTo>
                        <a:lnTo>
                          <a:pt x="292" y="212"/>
                        </a:lnTo>
                        <a:lnTo>
                          <a:pt x="286" y="224"/>
                        </a:lnTo>
                        <a:lnTo>
                          <a:pt x="278" y="238"/>
                        </a:lnTo>
                        <a:lnTo>
                          <a:pt x="270" y="250"/>
                        </a:lnTo>
                        <a:lnTo>
                          <a:pt x="260" y="260"/>
                        </a:lnTo>
                        <a:lnTo>
                          <a:pt x="250" y="270"/>
                        </a:lnTo>
                        <a:lnTo>
                          <a:pt x="238" y="278"/>
                        </a:lnTo>
                        <a:lnTo>
                          <a:pt x="224" y="286"/>
                        </a:lnTo>
                        <a:lnTo>
                          <a:pt x="212" y="292"/>
                        </a:lnTo>
                        <a:lnTo>
                          <a:pt x="198" y="298"/>
                        </a:lnTo>
                        <a:lnTo>
                          <a:pt x="182" y="302"/>
                        </a:lnTo>
                        <a:lnTo>
                          <a:pt x="168" y="304"/>
                        </a:lnTo>
                        <a:lnTo>
                          <a:pt x="152" y="304"/>
                        </a:lnTo>
                        <a:lnTo>
                          <a:pt x="152" y="304"/>
                        </a:lnTo>
                        <a:close/>
                        <a:moveTo>
                          <a:pt x="152" y="104"/>
                        </a:moveTo>
                        <a:lnTo>
                          <a:pt x="152" y="104"/>
                        </a:lnTo>
                        <a:lnTo>
                          <a:pt x="142" y="106"/>
                        </a:lnTo>
                        <a:lnTo>
                          <a:pt x="134" y="108"/>
                        </a:lnTo>
                        <a:lnTo>
                          <a:pt x="126" y="112"/>
                        </a:lnTo>
                        <a:lnTo>
                          <a:pt x="118" y="118"/>
                        </a:lnTo>
                        <a:lnTo>
                          <a:pt x="112" y="126"/>
                        </a:lnTo>
                        <a:lnTo>
                          <a:pt x="108" y="134"/>
                        </a:lnTo>
                        <a:lnTo>
                          <a:pt x="106" y="142"/>
                        </a:lnTo>
                        <a:lnTo>
                          <a:pt x="104" y="152"/>
                        </a:lnTo>
                        <a:lnTo>
                          <a:pt x="104" y="152"/>
                        </a:lnTo>
                        <a:lnTo>
                          <a:pt x="106" y="162"/>
                        </a:lnTo>
                        <a:lnTo>
                          <a:pt x="108" y="170"/>
                        </a:lnTo>
                        <a:lnTo>
                          <a:pt x="112" y="178"/>
                        </a:lnTo>
                        <a:lnTo>
                          <a:pt x="118" y="186"/>
                        </a:lnTo>
                        <a:lnTo>
                          <a:pt x="126" y="192"/>
                        </a:lnTo>
                        <a:lnTo>
                          <a:pt x="134" y="196"/>
                        </a:lnTo>
                        <a:lnTo>
                          <a:pt x="142" y="198"/>
                        </a:lnTo>
                        <a:lnTo>
                          <a:pt x="152" y="200"/>
                        </a:lnTo>
                        <a:lnTo>
                          <a:pt x="152" y="200"/>
                        </a:lnTo>
                        <a:lnTo>
                          <a:pt x="162" y="198"/>
                        </a:lnTo>
                        <a:lnTo>
                          <a:pt x="170" y="196"/>
                        </a:lnTo>
                        <a:lnTo>
                          <a:pt x="178" y="192"/>
                        </a:lnTo>
                        <a:lnTo>
                          <a:pt x="186" y="186"/>
                        </a:lnTo>
                        <a:lnTo>
                          <a:pt x="192" y="178"/>
                        </a:lnTo>
                        <a:lnTo>
                          <a:pt x="196" y="170"/>
                        </a:lnTo>
                        <a:lnTo>
                          <a:pt x="198" y="162"/>
                        </a:lnTo>
                        <a:lnTo>
                          <a:pt x="200" y="152"/>
                        </a:lnTo>
                        <a:lnTo>
                          <a:pt x="200" y="152"/>
                        </a:lnTo>
                        <a:lnTo>
                          <a:pt x="198" y="142"/>
                        </a:lnTo>
                        <a:lnTo>
                          <a:pt x="196" y="134"/>
                        </a:lnTo>
                        <a:lnTo>
                          <a:pt x="192" y="126"/>
                        </a:lnTo>
                        <a:lnTo>
                          <a:pt x="186" y="118"/>
                        </a:lnTo>
                        <a:lnTo>
                          <a:pt x="178" y="112"/>
                        </a:lnTo>
                        <a:lnTo>
                          <a:pt x="170" y="108"/>
                        </a:lnTo>
                        <a:lnTo>
                          <a:pt x="162" y="106"/>
                        </a:lnTo>
                        <a:lnTo>
                          <a:pt x="152" y="104"/>
                        </a:lnTo>
                        <a:lnTo>
                          <a:pt x="152" y="104"/>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defRPr/>
                    </a:pPr>
                    <a:endParaRPr lang="en-US" sz="1836" kern="0"/>
                  </a:p>
                </p:txBody>
              </p:sp>
              <p:sp>
                <p:nvSpPr>
                  <p:cNvPr id="94" name="Freeform 7"/>
                  <p:cNvSpPr>
                    <a:spLocks noEditPoints="1"/>
                  </p:cNvSpPr>
                  <p:nvPr/>
                </p:nvSpPr>
                <p:spPr bwMode="auto">
                  <a:xfrm>
                    <a:off x="6002359" y="2994156"/>
                    <a:ext cx="184112" cy="185323"/>
                  </a:xfrm>
                  <a:custGeom>
                    <a:avLst/>
                    <a:gdLst>
                      <a:gd name="T0" fmla="*/ 152 w 304"/>
                      <a:gd name="T1" fmla="*/ 306 h 306"/>
                      <a:gd name="T2" fmla="*/ 120 w 304"/>
                      <a:gd name="T3" fmla="*/ 302 h 306"/>
                      <a:gd name="T4" fmla="*/ 92 w 304"/>
                      <a:gd name="T5" fmla="*/ 294 h 306"/>
                      <a:gd name="T6" fmla="*/ 66 w 304"/>
                      <a:gd name="T7" fmla="*/ 280 h 306"/>
                      <a:gd name="T8" fmla="*/ 44 w 304"/>
                      <a:gd name="T9" fmla="*/ 262 h 306"/>
                      <a:gd name="T10" fmla="*/ 26 w 304"/>
                      <a:gd name="T11" fmla="*/ 238 h 306"/>
                      <a:gd name="T12" fmla="*/ 12 w 304"/>
                      <a:gd name="T13" fmla="*/ 212 h 306"/>
                      <a:gd name="T14" fmla="*/ 2 w 304"/>
                      <a:gd name="T15" fmla="*/ 184 h 306"/>
                      <a:gd name="T16" fmla="*/ 0 w 304"/>
                      <a:gd name="T17" fmla="*/ 154 h 306"/>
                      <a:gd name="T18" fmla="*/ 0 w 304"/>
                      <a:gd name="T19" fmla="*/ 138 h 306"/>
                      <a:gd name="T20" fmla="*/ 6 w 304"/>
                      <a:gd name="T21" fmla="*/ 108 h 306"/>
                      <a:gd name="T22" fmla="*/ 18 w 304"/>
                      <a:gd name="T23" fmla="*/ 80 h 306"/>
                      <a:gd name="T24" fmla="*/ 34 w 304"/>
                      <a:gd name="T25" fmla="*/ 56 h 306"/>
                      <a:gd name="T26" fmla="*/ 54 w 304"/>
                      <a:gd name="T27" fmla="*/ 36 h 306"/>
                      <a:gd name="T28" fmla="*/ 78 w 304"/>
                      <a:gd name="T29" fmla="*/ 20 h 306"/>
                      <a:gd name="T30" fmla="*/ 106 w 304"/>
                      <a:gd name="T31" fmla="*/ 8 h 306"/>
                      <a:gd name="T32" fmla="*/ 136 w 304"/>
                      <a:gd name="T33" fmla="*/ 2 h 306"/>
                      <a:gd name="T34" fmla="*/ 152 w 304"/>
                      <a:gd name="T35" fmla="*/ 0 h 306"/>
                      <a:gd name="T36" fmla="*/ 182 w 304"/>
                      <a:gd name="T37" fmla="*/ 4 h 306"/>
                      <a:gd name="T38" fmla="*/ 212 w 304"/>
                      <a:gd name="T39" fmla="*/ 12 h 306"/>
                      <a:gd name="T40" fmla="*/ 236 w 304"/>
                      <a:gd name="T41" fmla="*/ 26 h 306"/>
                      <a:gd name="T42" fmla="*/ 260 w 304"/>
                      <a:gd name="T43" fmla="*/ 46 h 306"/>
                      <a:gd name="T44" fmla="*/ 278 w 304"/>
                      <a:gd name="T45" fmla="*/ 68 h 306"/>
                      <a:gd name="T46" fmla="*/ 292 w 304"/>
                      <a:gd name="T47" fmla="*/ 94 h 306"/>
                      <a:gd name="T48" fmla="*/ 302 w 304"/>
                      <a:gd name="T49" fmla="*/ 122 h 306"/>
                      <a:gd name="T50" fmla="*/ 304 w 304"/>
                      <a:gd name="T51" fmla="*/ 154 h 306"/>
                      <a:gd name="T52" fmla="*/ 304 w 304"/>
                      <a:gd name="T53" fmla="*/ 168 h 306"/>
                      <a:gd name="T54" fmla="*/ 298 w 304"/>
                      <a:gd name="T55" fmla="*/ 198 h 306"/>
                      <a:gd name="T56" fmla="*/ 286 w 304"/>
                      <a:gd name="T57" fmla="*/ 226 h 306"/>
                      <a:gd name="T58" fmla="*/ 270 w 304"/>
                      <a:gd name="T59" fmla="*/ 250 h 306"/>
                      <a:gd name="T60" fmla="*/ 248 w 304"/>
                      <a:gd name="T61" fmla="*/ 272 h 306"/>
                      <a:gd name="T62" fmla="*/ 224 w 304"/>
                      <a:gd name="T63" fmla="*/ 288 h 306"/>
                      <a:gd name="T64" fmla="*/ 198 w 304"/>
                      <a:gd name="T65" fmla="*/ 300 h 306"/>
                      <a:gd name="T66" fmla="*/ 168 w 304"/>
                      <a:gd name="T67" fmla="*/ 306 h 306"/>
                      <a:gd name="T68" fmla="*/ 152 w 304"/>
                      <a:gd name="T69" fmla="*/ 306 h 306"/>
                      <a:gd name="T70" fmla="*/ 152 w 304"/>
                      <a:gd name="T71" fmla="*/ 106 h 306"/>
                      <a:gd name="T72" fmla="*/ 134 w 304"/>
                      <a:gd name="T73" fmla="*/ 110 h 306"/>
                      <a:gd name="T74" fmla="*/ 118 w 304"/>
                      <a:gd name="T75" fmla="*/ 120 h 306"/>
                      <a:gd name="T76" fmla="*/ 108 w 304"/>
                      <a:gd name="T77" fmla="*/ 134 h 306"/>
                      <a:gd name="T78" fmla="*/ 104 w 304"/>
                      <a:gd name="T79" fmla="*/ 154 h 306"/>
                      <a:gd name="T80" fmla="*/ 106 w 304"/>
                      <a:gd name="T81" fmla="*/ 164 h 306"/>
                      <a:gd name="T82" fmla="*/ 112 w 304"/>
                      <a:gd name="T83" fmla="*/ 180 h 306"/>
                      <a:gd name="T84" fmla="*/ 126 w 304"/>
                      <a:gd name="T85" fmla="*/ 192 h 306"/>
                      <a:gd name="T86" fmla="*/ 142 w 304"/>
                      <a:gd name="T87" fmla="*/ 200 h 306"/>
                      <a:gd name="T88" fmla="*/ 152 w 304"/>
                      <a:gd name="T89" fmla="*/ 202 h 306"/>
                      <a:gd name="T90" fmla="*/ 170 w 304"/>
                      <a:gd name="T91" fmla="*/ 198 h 306"/>
                      <a:gd name="T92" fmla="*/ 186 w 304"/>
                      <a:gd name="T93" fmla="*/ 188 h 306"/>
                      <a:gd name="T94" fmla="*/ 196 w 304"/>
                      <a:gd name="T95" fmla="*/ 172 h 306"/>
                      <a:gd name="T96" fmla="*/ 200 w 304"/>
                      <a:gd name="T97" fmla="*/ 154 h 306"/>
                      <a:gd name="T98" fmla="*/ 198 w 304"/>
                      <a:gd name="T99" fmla="*/ 144 h 306"/>
                      <a:gd name="T100" fmla="*/ 192 w 304"/>
                      <a:gd name="T101" fmla="*/ 126 h 306"/>
                      <a:gd name="T102" fmla="*/ 178 w 304"/>
                      <a:gd name="T103" fmla="*/ 114 h 306"/>
                      <a:gd name="T104" fmla="*/ 162 w 304"/>
                      <a:gd name="T105" fmla="*/ 106 h 306"/>
                      <a:gd name="T106" fmla="*/ 152 w 304"/>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6">
                        <a:moveTo>
                          <a:pt x="152" y="306"/>
                        </a:moveTo>
                        <a:lnTo>
                          <a:pt x="152" y="306"/>
                        </a:lnTo>
                        <a:lnTo>
                          <a:pt x="136" y="306"/>
                        </a:lnTo>
                        <a:lnTo>
                          <a:pt x="120" y="302"/>
                        </a:lnTo>
                        <a:lnTo>
                          <a:pt x="106" y="300"/>
                        </a:lnTo>
                        <a:lnTo>
                          <a:pt x="92" y="294"/>
                        </a:lnTo>
                        <a:lnTo>
                          <a:pt x="78" y="288"/>
                        </a:lnTo>
                        <a:lnTo>
                          <a:pt x="66" y="280"/>
                        </a:lnTo>
                        <a:lnTo>
                          <a:pt x="54" y="272"/>
                        </a:lnTo>
                        <a:lnTo>
                          <a:pt x="44" y="262"/>
                        </a:lnTo>
                        <a:lnTo>
                          <a:pt x="34" y="250"/>
                        </a:lnTo>
                        <a:lnTo>
                          <a:pt x="26" y="238"/>
                        </a:lnTo>
                        <a:lnTo>
                          <a:pt x="18" y="226"/>
                        </a:lnTo>
                        <a:lnTo>
                          <a:pt x="12" y="212"/>
                        </a:lnTo>
                        <a:lnTo>
                          <a:pt x="6" y="198"/>
                        </a:lnTo>
                        <a:lnTo>
                          <a:pt x="2" y="184"/>
                        </a:lnTo>
                        <a:lnTo>
                          <a:pt x="0" y="168"/>
                        </a:lnTo>
                        <a:lnTo>
                          <a:pt x="0" y="154"/>
                        </a:lnTo>
                        <a:lnTo>
                          <a:pt x="0" y="154"/>
                        </a:lnTo>
                        <a:lnTo>
                          <a:pt x="0" y="138"/>
                        </a:lnTo>
                        <a:lnTo>
                          <a:pt x="2" y="122"/>
                        </a:lnTo>
                        <a:lnTo>
                          <a:pt x="6" y="108"/>
                        </a:lnTo>
                        <a:lnTo>
                          <a:pt x="12" y="94"/>
                        </a:lnTo>
                        <a:lnTo>
                          <a:pt x="18" y="80"/>
                        </a:lnTo>
                        <a:lnTo>
                          <a:pt x="26" y="68"/>
                        </a:lnTo>
                        <a:lnTo>
                          <a:pt x="34" y="56"/>
                        </a:lnTo>
                        <a:lnTo>
                          <a:pt x="44" y="46"/>
                        </a:lnTo>
                        <a:lnTo>
                          <a:pt x="54" y="36"/>
                        </a:lnTo>
                        <a:lnTo>
                          <a:pt x="66" y="26"/>
                        </a:lnTo>
                        <a:lnTo>
                          <a:pt x="78" y="20"/>
                        </a:lnTo>
                        <a:lnTo>
                          <a:pt x="92" y="12"/>
                        </a:lnTo>
                        <a:lnTo>
                          <a:pt x="106" y="8"/>
                        </a:lnTo>
                        <a:lnTo>
                          <a:pt x="120" y="4"/>
                        </a:lnTo>
                        <a:lnTo>
                          <a:pt x="136" y="2"/>
                        </a:lnTo>
                        <a:lnTo>
                          <a:pt x="152" y="0"/>
                        </a:lnTo>
                        <a:lnTo>
                          <a:pt x="152" y="0"/>
                        </a:lnTo>
                        <a:lnTo>
                          <a:pt x="168" y="2"/>
                        </a:lnTo>
                        <a:lnTo>
                          <a:pt x="182" y="4"/>
                        </a:lnTo>
                        <a:lnTo>
                          <a:pt x="198" y="8"/>
                        </a:lnTo>
                        <a:lnTo>
                          <a:pt x="212" y="12"/>
                        </a:lnTo>
                        <a:lnTo>
                          <a:pt x="224" y="20"/>
                        </a:lnTo>
                        <a:lnTo>
                          <a:pt x="236" y="26"/>
                        </a:lnTo>
                        <a:lnTo>
                          <a:pt x="248" y="36"/>
                        </a:lnTo>
                        <a:lnTo>
                          <a:pt x="260" y="46"/>
                        </a:lnTo>
                        <a:lnTo>
                          <a:pt x="270" y="56"/>
                        </a:lnTo>
                        <a:lnTo>
                          <a:pt x="278" y="68"/>
                        </a:lnTo>
                        <a:lnTo>
                          <a:pt x="286" y="80"/>
                        </a:lnTo>
                        <a:lnTo>
                          <a:pt x="292" y="94"/>
                        </a:lnTo>
                        <a:lnTo>
                          <a:pt x="298" y="108"/>
                        </a:lnTo>
                        <a:lnTo>
                          <a:pt x="302" y="122"/>
                        </a:lnTo>
                        <a:lnTo>
                          <a:pt x="304" y="138"/>
                        </a:lnTo>
                        <a:lnTo>
                          <a:pt x="304" y="154"/>
                        </a:lnTo>
                        <a:lnTo>
                          <a:pt x="304" y="154"/>
                        </a:lnTo>
                        <a:lnTo>
                          <a:pt x="304" y="168"/>
                        </a:lnTo>
                        <a:lnTo>
                          <a:pt x="302" y="184"/>
                        </a:lnTo>
                        <a:lnTo>
                          <a:pt x="298" y="198"/>
                        </a:lnTo>
                        <a:lnTo>
                          <a:pt x="292" y="212"/>
                        </a:lnTo>
                        <a:lnTo>
                          <a:pt x="286" y="226"/>
                        </a:lnTo>
                        <a:lnTo>
                          <a:pt x="278" y="238"/>
                        </a:lnTo>
                        <a:lnTo>
                          <a:pt x="270" y="250"/>
                        </a:lnTo>
                        <a:lnTo>
                          <a:pt x="260" y="262"/>
                        </a:lnTo>
                        <a:lnTo>
                          <a:pt x="248" y="272"/>
                        </a:lnTo>
                        <a:lnTo>
                          <a:pt x="236" y="280"/>
                        </a:lnTo>
                        <a:lnTo>
                          <a:pt x="224" y="288"/>
                        </a:lnTo>
                        <a:lnTo>
                          <a:pt x="212" y="294"/>
                        </a:lnTo>
                        <a:lnTo>
                          <a:pt x="198" y="300"/>
                        </a:lnTo>
                        <a:lnTo>
                          <a:pt x="182" y="302"/>
                        </a:lnTo>
                        <a:lnTo>
                          <a:pt x="168" y="306"/>
                        </a:lnTo>
                        <a:lnTo>
                          <a:pt x="152" y="306"/>
                        </a:lnTo>
                        <a:lnTo>
                          <a:pt x="152" y="306"/>
                        </a:lnTo>
                        <a:close/>
                        <a:moveTo>
                          <a:pt x="152" y="106"/>
                        </a:moveTo>
                        <a:lnTo>
                          <a:pt x="152" y="106"/>
                        </a:lnTo>
                        <a:lnTo>
                          <a:pt x="142" y="106"/>
                        </a:lnTo>
                        <a:lnTo>
                          <a:pt x="134" y="110"/>
                        </a:lnTo>
                        <a:lnTo>
                          <a:pt x="126" y="114"/>
                        </a:lnTo>
                        <a:lnTo>
                          <a:pt x="118" y="120"/>
                        </a:lnTo>
                        <a:lnTo>
                          <a:pt x="112" y="126"/>
                        </a:lnTo>
                        <a:lnTo>
                          <a:pt x="108" y="134"/>
                        </a:lnTo>
                        <a:lnTo>
                          <a:pt x="106" y="144"/>
                        </a:lnTo>
                        <a:lnTo>
                          <a:pt x="104" y="154"/>
                        </a:lnTo>
                        <a:lnTo>
                          <a:pt x="104" y="154"/>
                        </a:lnTo>
                        <a:lnTo>
                          <a:pt x="106" y="164"/>
                        </a:lnTo>
                        <a:lnTo>
                          <a:pt x="108" y="172"/>
                        </a:lnTo>
                        <a:lnTo>
                          <a:pt x="112" y="180"/>
                        </a:lnTo>
                        <a:lnTo>
                          <a:pt x="118" y="188"/>
                        </a:lnTo>
                        <a:lnTo>
                          <a:pt x="126" y="192"/>
                        </a:lnTo>
                        <a:lnTo>
                          <a:pt x="134" y="198"/>
                        </a:lnTo>
                        <a:lnTo>
                          <a:pt x="142" y="200"/>
                        </a:lnTo>
                        <a:lnTo>
                          <a:pt x="152" y="202"/>
                        </a:lnTo>
                        <a:lnTo>
                          <a:pt x="152" y="202"/>
                        </a:lnTo>
                        <a:lnTo>
                          <a:pt x="162" y="200"/>
                        </a:lnTo>
                        <a:lnTo>
                          <a:pt x="170" y="198"/>
                        </a:lnTo>
                        <a:lnTo>
                          <a:pt x="178" y="192"/>
                        </a:lnTo>
                        <a:lnTo>
                          <a:pt x="186" y="188"/>
                        </a:lnTo>
                        <a:lnTo>
                          <a:pt x="192" y="180"/>
                        </a:lnTo>
                        <a:lnTo>
                          <a:pt x="196" y="172"/>
                        </a:lnTo>
                        <a:lnTo>
                          <a:pt x="198" y="164"/>
                        </a:lnTo>
                        <a:lnTo>
                          <a:pt x="200" y="154"/>
                        </a:lnTo>
                        <a:lnTo>
                          <a:pt x="200" y="154"/>
                        </a:lnTo>
                        <a:lnTo>
                          <a:pt x="198" y="144"/>
                        </a:lnTo>
                        <a:lnTo>
                          <a:pt x="196" y="134"/>
                        </a:lnTo>
                        <a:lnTo>
                          <a:pt x="192" y="126"/>
                        </a:lnTo>
                        <a:lnTo>
                          <a:pt x="186" y="120"/>
                        </a:lnTo>
                        <a:lnTo>
                          <a:pt x="178" y="114"/>
                        </a:lnTo>
                        <a:lnTo>
                          <a:pt x="170" y="110"/>
                        </a:lnTo>
                        <a:lnTo>
                          <a:pt x="162" y="106"/>
                        </a:lnTo>
                        <a:lnTo>
                          <a:pt x="152" y="106"/>
                        </a:lnTo>
                        <a:lnTo>
                          <a:pt x="152" y="106"/>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defRPr/>
                    </a:pPr>
                    <a:endParaRPr lang="en-US" sz="1836" kern="0"/>
                  </a:p>
                </p:txBody>
              </p:sp>
              <p:sp>
                <p:nvSpPr>
                  <p:cNvPr id="95" name="Freeform 8"/>
                  <p:cNvSpPr>
                    <a:spLocks noEditPoints="1"/>
                  </p:cNvSpPr>
                  <p:nvPr/>
                </p:nvSpPr>
                <p:spPr bwMode="auto">
                  <a:xfrm>
                    <a:off x="6245822" y="2850015"/>
                    <a:ext cx="185323" cy="185323"/>
                  </a:xfrm>
                  <a:custGeom>
                    <a:avLst/>
                    <a:gdLst>
                      <a:gd name="T0" fmla="*/ 154 w 306"/>
                      <a:gd name="T1" fmla="*/ 306 h 306"/>
                      <a:gd name="T2" fmla="*/ 122 w 306"/>
                      <a:gd name="T3" fmla="*/ 302 h 306"/>
                      <a:gd name="T4" fmla="*/ 94 w 306"/>
                      <a:gd name="T5" fmla="*/ 294 h 306"/>
                      <a:gd name="T6" fmla="*/ 68 w 306"/>
                      <a:gd name="T7" fmla="*/ 280 h 306"/>
                      <a:gd name="T8" fmla="*/ 46 w 306"/>
                      <a:gd name="T9" fmla="*/ 262 h 306"/>
                      <a:gd name="T10" fmla="*/ 26 w 306"/>
                      <a:gd name="T11" fmla="*/ 238 h 306"/>
                      <a:gd name="T12" fmla="*/ 12 w 306"/>
                      <a:gd name="T13" fmla="*/ 212 h 306"/>
                      <a:gd name="T14" fmla="*/ 4 w 306"/>
                      <a:gd name="T15" fmla="*/ 184 h 306"/>
                      <a:gd name="T16" fmla="*/ 0 w 306"/>
                      <a:gd name="T17" fmla="*/ 154 h 306"/>
                      <a:gd name="T18" fmla="*/ 2 w 306"/>
                      <a:gd name="T19" fmla="*/ 138 h 306"/>
                      <a:gd name="T20" fmla="*/ 8 w 306"/>
                      <a:gd name="T21" fmla="*/ 108 h 306"/>
                      <a:gd name="T22" fmla="*/ 18 w 306"/>
                      <a:gd name="T23" fmla="*/ 80 h 306"/>
                      <a:gd name="T24" fmla="*/ 36 w 306"/>
                      <a:gd name="T25" fmla="*/ 56 h 306"/>
                      <a:gd name="T26" fmla="*/ 56 w 306"/>
                      <a:gd name="T27" fmla="*/ 36 h 306"/>
                      <a:gd name="T28" fmla="*/ 80 w 306"/>
                      <a:gd name="T29" fmla="*/ 18 h 306"/>
                      <a:gd name="T30" fmla="*/ 108 w 306"/>
                      <a:gd name="T31" fmla="*/ 8 h 306"/>
                      <a:gd name="T32" fmla="*/ 138 w 306"/>
                      <a:gd name="T33" fmla="*/ 2 h 306"/>
                      <a:gd name="T34" fmla="*/ 154 w 306"/>
                      <a:gd name="T35" fmla="*/ 0 h 306"/>
                      <a:gd name="T36" fmla="*/ 184 w 306"/>
                      <a:gd name="T37" fmla="*/ 4 h 306"/>
                      <a:gd name="T38" fmla="*/ 212 w 306"/>
                      <a:gd name="T39" fmla="*/ 12 h 306"/>
                      <a:gd name="T40" fmla="*/ 238 w 306"/>
                      <a:gd name="T41" fmla="*/ 26 h 306"/>
                      <a:gd name="T42" fmla="*/ 260 w 306"/>
                      <a:gd name="T43" fmla="*/ 46 h 306"/>
                      <a:gd name="T44" fmla="*/ 280 w 306"/>
                      <a:gd name="T45" fmla="*/ 68 h 306"/>
                      <a:gd name="T46" fmla="*/ 294 w 306"/>
                      <a:gd name="T47" fmla="*/ 94 h 306"/>
                      <a:gd name="T48" fmla="*/ 302 w 306"/>
                      <a:gd name="T49" fmla="*/ 122 h 306"/>
                      <a:gd name="T50" fmla="*/ 306 w 306"/>
                      <a:gd name="T51" fmla="*/ 154 h 306"/>
                      <a:gd name="T52" fmla="*/ 304 w 306"/>
                      <a:gd name="T53" fmla="*/ 168 h 306"/>
                      <a:gd name="T54" fmla="*/ 298 w 306"/>
                      <a:gd name="T55" fmla="*/ 198 h 306"/>
                      <a:gd name="T56" fmla="*/ 288 w 306"/>
                      <a:gd name="T57" fmla="*/ 226 h 306"/>
                      <a:gd name="T58" fmla="*/ 270 w 306"/>
                      <a:gd name="T59" fmla="*/ 250 h 306"/>
                      <a:gd name="T60" fmla="*/ 250 w 306"/>
                      <a:gd name="T61" fmla="*/ 270 h 306"/>
                      <a:gd name="T62" fmla="*/ 226 w 306"/>
                      <a:gd name="T63" fmla="*/ 288 h 306"/>
                      <a:gd name="T64" fmla="*/ 198 w 306"/>
                      <a:gd name="T65" fmla="*/ 298 h 306"/>
                      <a:gd name="T66" fmla="*/ 168 w 306"/>
                      <a:gd name="T67" fmla="*/ 306 h 306"/>
                      <a:gd name="T68" fmla="*/ 154 w 306"/>
                      <a:gd name="T69" fmla="*/ 306 h 306"/>
                      <a:gd name="T70" fmla="*/ 154 w 306"/>
                      <a:gd name="T71" fmla="*/ 106 h 306"/>
                      <a:gd name="T72" fmla="*/ 134 w 306"/>
                      <a:gd name="T73" fmla="*/ 110 h 306"/>
                      <a:gd name="T74" fmla="*/ 120 w 306"/>
                      <a:gd name="T75" fmla="*/ 120 h 306"/>
                      <a:gd name="T76" fmla="*/ 110 w 306"/>
                      <a:gd name="T77" fmla="*/ 134 h 306"/>
                      <a:gd name="T78" fmla="*/ 106 w 306"/>
                      <a:gd name="T79" fmla="*/ 154 h 306"/>
                      <a:gd name="T80" fmla="*/ 106 w 306"/>
                      <a:gd name="T81" fmla="*/ 162 h 306"/>
                      <a:gd name="T82" fmla="*/ 114 w 306"/>
                      <a:gd name="T83" fmla="*/ 180 h 306"/>
                      <a:gd name="T84" fmla="*/ 126 w 306"/>
                      <a:gd name="T85" fmla="*/ 192 h 306"/>
                      <a:gd name="T86" fmla="*/ 144 w 306"/>
                      <a:gd name="T87" fmla="*/ 200 h 306"/>
                      <a:gd name="T88" fmla="*/ 154 w 306"/>
                      <a:gd name="T89" fmla="*/ 200 h 306"/>
                      <a:gd name="T90" fmla="*/ 172 w 306"/>
                      <a:gd name="T91" fmla="*/ 198 h 306"/>
                      <a:gd name="T92" fmla="*/ 186 w 306"/>
                      <a:gd name="T93" fmla="*/ 186 h 306"/>
                      <a:gd name="T94" fmla="*/ 196 w 306"/>
                      <a:gd name="T95" fmla="*/ 172 h 306"/>
                      <a:gd name="T96" fmla="*/ 200 w 306"/>
                      <a:gd name="T97" fmla="*/ 154 h 306"/>
                      <a:gd name="T98" fmla="*/ 200 w 306"/>
                      <a:gd name="T99" fmla="*/ 144 h 306"/>
                      <a:gd name="T100" fmla="*/ 192 w 306"/>
                      <a:gd name="T101" fmla="*/ 126 h 306"/>
                      <a:gd name="T102" fmla="*/ 180 w 306"/>
                      <a:gd name="T103" fmla="*/ 114 h 306"/>
                      <a:gd name="T104" fmla="*/ 162 w 306"/>
                      <a:gd name="T105" fmla="*/ 106 h 306"/>
                      <a:gd name="T106" fmla="*/ 154 w 306"/>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306">
                        <a:moveTo>
                          <a:pt x="154" y="306"/>
                        </a:moveTo>
                        <a:lnTo>
                          <a:pt x="154" y="306"/>
                        </a:lnTo>
                        <a:lnTo>
                          <a:pt x="138" y="306"/>
                        </a:lnTo>
                        <a:lnTo>
                          <a:pt x="122" y="302"/>
                        </a:lnTo>
                        <a:lnTo>
                          <a:pt x="108" y="298"/>
                        </a:lnTo>
                        <a:lnTo>
                          <a:pt x="94" y="294"/>
                        </a:lnTo>
                        <a:lnTo>
                          <a:pt x="80" y="288"/>
                        </a:lnTo>
                        <a:lnTo>
                          <a:pt x="68" y="280"/>
                        </a:lnTo>
                        <a:lnTo>
                          <a:pt x="56" y="270"/>
                        </a:lnTo>
                        <a:lnTo>
                          <a:pt x="46" y="262"/>
                        </a:lnTo>
                        <a:lnTo>
                          <a:pt x="36" y="250"/>
                        </a:lnTo>
                        <a:lnTo>
                          <a:pt x="26" y="238"/>
                        </a:lnTo>
                        <a:lnTo>
                          <a:pt x="18" y="226"/>
                        </a:lnTo>
                        <a:lnTo>
                          <a:pt x="12" y="212"/>
                        </a:lnTo>
                        <a:lnTo>
                          <a:pt x="8" y="198"/>
                        </a:lnTo>
                        <a:lnTo>
                          <a:pt x="4" y="184"/>
                        </a:lnTo>
                        <a:lnTo>
                          <a:pt x="2" y="168"/>
                        </a:lnTo>
                        <a:lnTo>
                          <a:pt x="0" y="154"/>
                        </a:lnTo>
                        <a:lnTo>
                          <a:pt x="0" y="154"/>
                        </a:lnTo>
                        <a:lnTo>
                          <a:pt x="2" y="138"/>
                        </a:lnTo>
                        <a:lnTo>
                          <a:pt x="4" y="122"/>
                        </a:lnTo>
                        <a:lnTo>
                          <a:pt x="8" y="108"/>
                        </a:lnTo>
                        <a:lnTo>
                          <a:pt x="12" y="94"/>
                        </a:lnTo>
                        <a:lnTo>
                          <a:pt x="18" y="80"/>
                        </a:lnTo>
                        <a:lnTo>
                          <a:pt x="26" y="68"/>
                        </a:lnTo>
                        <a:lnTo>
                          <a:pt x="36" y="56"/>
                        </a:lnTo>
                        <a:lnTo>
                          <a:pt x="46" y="46"/>
                        </a:lnTo>
                        <a:lnTo>
                          <a:pt x="56" y="36"/>
                        </a:lnTo>
                        <a:lnTo>
                          <a:pt x="68" y="26"/>
                        </a:lnTo>
                        <a:lnTo>
                          <a:pt x="80" y="18"/>
                        </a:lnTo>
                        <a:lnTo>
                          <a:pt x="94" y="12"/>
                        </a:lnTo>
                        <a:lnTo>
                          <a:pt x="108" y="8"/>
                        </a:lnTo>
                        <a:lnTo>
                          <a:pt x="122" y="4"/>
                        </a:lnTo>
                        <a:lnTo>
                          <a:pt x="138" y="2"/>
                        </a:lnTo>
                        <a:lnTo>
                          <a:pt x="154" y="0"/>
                        </a:lnTo>
                        <a:lnTo>
                          <a:pt x="154" y="0"/>
                        </a:lnTo>
                        <a:lnTo>
                          <a:pt x="168" y="2"/>
                        </a:lnTo>
                        <a:lnTo>
                          <a:pt x="184" y="4"/>
                        </a:lnTo>
                        <a:lnTo>
                          <a:pt x="198" y="8"/>
                        </a:lnTo>
                        <a:lnTo>
                          <a:pt x="212" y="12"/>
                        </a:lnTo>
                        <a:lnTo>
                          <a:pt x="226" y="18"/>
                        </a:lnTo>
                        <a:lnTo>
                          <a:pt x="238" y="26"/>
                        </a:lnTo>
                        <a:lnTo>
                          <a:pt x="250" y="36"/>
                        </a:lnTo>
                        <a:lnTo>
                          <a:pt x="260" y="46"/>
                        </a:lnTo>
                        <a:lnTo>
                          <a:pt x="270" y="56"/>
                        </a:lnTo>
                        <a:lnTo>
                          <a:pt x="280" y="68"/>
                        </a:lnTo>
                        <a:lnTo>
                          <a:pt x="288" y="80"/>
                        </a:lnTo>
                        <a:lnTo>
                          <a:pt x="294" y="94"/>
                        </a:lnTo>
                        <a:lnTo>
                          <a:pt x="298" y="108"/>
                        </a:lnTo>
                        <a:lnTo>
                          <a:pt x="302" y="122"/>
                        </a:lnTo>
                        <a:lnTo>
                          <a:pt x="304" y="138"/>
                        </a:lnTo>
                        <a:lnTo>
                          <a:pt x="306" y="154"/>
                        </a:lnTo>
                        <a:lnTo>
                          <a:pt x="306" y="154"/>
                        </a:lnTo>
                        <a:lnTo>
                          <a:pt x="304" y="168"/>
                        </a:lnTo>
                        <a:lnTo>
                          <a:pt x="302" y="184"/>
                        </a:lnTo>
                        <a:lnTo>
                          <a:pt x="298" y="198"/>
                        </a:lnTo>
                        <a:lnTo>
                          <a:pt x="294" y="212"/>
                        </a:lnTo>
                        <a:lnTo>
                          <a:pt x="288" y="226"/>
                        </a:lnTo>
                        <a:lnTo>
                          <a:pt x="280" y="238"/>
                        </a:lnTo>
                        <a:lnTo>
                          <a:pt x="270" y="250"/>
                        </a:lnTo>
                        <a:lnTo>
                          <a:pt x="260" y="262"/>
                        </a:lnTo>
                        <a:lnTo>
                          <a:pt x="250" y="270"/>
                        </a:lnTo>
                        <a:lnTo>
                          <a:pt x="238" y="280"/>
                        </a:lnTo>
                        <a:lnTo>
                          <a:pt x="226" y="288"/>
                        </a:lnTo>
                        <a:lnTo>
                          <a:pt x="212" y="294"/>
                        </a:lnTo>
                        <a:lnTo>
                          <a:pt x="198" y="298"/>
                        </a:lnTo>
                        <a:lnTo>
                          <a:pt x="184" y="302"/>
                        </a:lnTo>
                        <a:lnTo>
                          <a:pt x="168" y="306"/>
                        </a:lnTo>
                        <a:lnTo>
                          <a:pt x="154" y="306"/>
                        </a:lnTo>
                        <a:lnTo>
                          <a:pt x="154" y="306"/>
                        </a:lnTo>
                        <a:close/>
                        <a:moveTo>
                          <a:pt x="154" y="106"/>
                        </a:moveTo>
                        <a:lnTo>
                          <a:pt x="154" y="106"/>
                        </a:lnTo>
                        <a:lnTo>
                          <a:pt x="144" y="106"/>
                        </a:lnTo>
                        <a:lnTo>
                          <a:pt x="134" y="110"/>
                        </a:lnTo>
                        <a:lnTo>
                          <a:pt x="126" y="114"/>
                        </a:lnTo>
                        <a:lnTo>
                          <a:pt x="120" y="120"/>
                        </a:lnTo>
                        <a:lnTo>
                          <a:pt x="114" y="126"/>
                        </a:lnTo>
                        <a:lnTo>
                          <a:pt x="110" y="134"/>
                        </a:lnTo>
                        <a:lnTo>
                          <a:pt x="106" y="144"/>
                        </a:lnTo>
                        <a:lnTo>
                          <a:pt x="106" y="154"/>
                        </a:lnTo>
                        <a:lnTo>
                          <a:pt x="106" y="154"/>
                        </a:lnTo>
                        <a:lnTo>
                          <a:pt x="106" y="162"/>
                        </a:lnTo>
                        <a:lnTo>
                          <a:pt x="110" y="172"/>
                        </a:lnTo>
                        <a:lnTo>
                          <a:pt x="114" y="180"/>
                        </a:lnTo>
                        <a:lnTo>
                          <a:pt x="120" y="186"/>
                        </a:lnTo>
                        <a:lnTo>
                          <a:pt x="126" y="192"/>
                        </a:lnTo>
                        <a:lnTo>
                          <a:pt x="134" y="198"/>
                        </a:lnTo>
                        <a:lnTo>
                          <a:pt x="144" y="200"/>
                        </a:lnTo>
                        <a:lnTo>
                          <a:pt x="154" y="200"/>
                        </a:lnTo>
                        <a:lnTo>
                          <a:pt x="154" y="200"/>
                        </a:lnTo>
                        <a:lnTo>
                          <a:pt x="162" y="200"/>
                        </a:lnTo>
                        <a:lnTo>
                          <a:pt x="172" y="198"/>
                        </a:lnTo>
                        <a:lnTo>
                          <a:pt x="180" y="192"/>
                        </a:lnTo>
                        <a:lnTo>
                          <a:pt x="186" y="186"/>
                        </a:lnTo>
                        <a:lnTo>
                          <a:pt x="192" y="180"/>
                        </a:lnTo>
                        <a:lnTo>
                          <a:pt x="196" y="172"/>
                        </a:lnTo>
                        <a:lnTo>
                          <a:pt x="200" y="162"/>
                        </a:lnTo>
                        <a:lnTo>
                          <a:pt x="200" y="154"/>
                        </a:lnTo>
                        <a:lnTo>
                          <a:pt x="200" y="154"/>
                        </a:lnTo>
                        <a:lnTo>
                          <a:pt x="200" y="144"/>
                        </a:lnTo>
                        <a:lnTo>
                          <a:pt x="196" y="134"/>
                        </a:lnTo>
                        <a:lnTo>
                          <a:pt x="192" y="126"/>
                        </a:lnTo>
                        <a:lnTo>
                          <a:pt x="186" y="120"/>
                        </a:lnTo>
                        <a:lnTo>
                          <a:pt x="180" y="114"/>
                        </a:lnTo>
                        <a:lnTo>
                          <a:pt x="172" y="110"/>
                        </a:lnTo>
                        <a:lnTo>
                          <a:pt x="162" y="106"/>
                        </a:lnTo>
                        <a:lnTo>
                          <a:pt x="154" y="106"/>
                        </a:lnTo>
                        <a:lnTo>
                          <a:pt x="154" y="106"/>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defRPr/>
                    </a:pPr>
                    <a:endParaRPr lang="en-US" sz="1836" kern="0"/>
                  </a:p>
                </p:txBody>
              </p:sp>
              <p:sp>
                <p:nvSpPr>
                  <p:cNvPr id="96" name="Freeform 9"/>
                  <p:cNvSpPr>
                    <a:spLocks/>
                  </p:cNvSpPr>
                  <p:nvPr/>
                </p:nvSpPr>
                <p:spPr bwMode="auto">
                  <a:xfrm>
                    <a:off x="5875176" y="3006268"/>
                    <a:ext cx="190168" cy="102957"/>
                  </a:xfrm>
                  <a:custGeom>
                    <a:avLst/>
                    <a:gdLst>
                      <a:gd name="T0" fmla="*/ 262 w 314"/>
                      <a:gd name="T1" fmla="*/ 170 h 170"/>
                      <a:gd name="T2" fmla="*/ 262 w 314"/>
                      <a:gd name="T3" fmla="*/ 170 h 170"/>
                      <a:gd name="T4" fmla="*/ 254 w 314"/>
                      <a:gd name="T5" fmla="*/ 170 h 170"/>
                      <a:gd name="T6" fmla="*/ 246 w 314"/>
                      <a:gd name="T7" fmla="*/ 168 h 170"/>
                      <a:gd name="T8" fmla="*/ 36 w 314"/>
                      <a:gd name="T9" fmla="*/ 104 h 170"/>
                      <a:gd name="T10" fmla="*/ 36 w 314"/>
                      <a:gd name="T11" fmla="*/ 104 h 170"/>
                      <a:gd name="T12" fmla="*/ 26 w 314"/>
                      <a:gd name="T13" fmla="*/ 100 h 170"/>
                      <a:gd name="T14" fmla="*/ 18 w 314"/>
                      <a:gd name="T15" fmla="*/ 94 h 170"/>
                      <a:gd name="T16" fmla="*/ 10 w 314"/>
                      <a:gd name="T17" fmla="*/ 86 h 170"/>
                      <a:gd name="T18" fmla="*/ 6 w 314"/>
                      <a:gd name="T19" fmla="*/ 78 h 170"/>
                      <a:gd name="T20" fmla="*/ 2 w 314"/>
                      <a:gd name="T21" fmla="*/ 68 h 170"/>
                      <a:gd name="T22" fmla="*/ 0 w 314"/>
                      <a:gd name="T23" fmla="*/ 58 h 170"/>
                      <a:gd name="T24" fmla="*/ 0 w 314"/>
                      <a:gd name="T25" fmla="*/ 48 h 170"/>
                      <a:gd name="T26" fmla="*/ 2 w 314"/>
                      <a:gd name="T27" fmla="*/ 38 h 170"/>
                      <a:gd name="T28" fmla="*/ 2 w 314"/>
                      <a:gd name="T29" fmla="*/ 38 h 170"/>
                      <a:gd name="T30" fmla="*/ 6 w 314"/>
                      <a:gd name="T31" fmla="*/ 28 h 170"/>
                      <a:gd name="T32" fmla="*/ 12 w 314"/>
                      <a:gd name="T33" fmla="*/ 20 h 170"/>
                      <a:gd name="T34" fmla="*/ 18 w 314"/>
                      <a:gd name="T35" fmla="*/ 12 h 170"/>
                      <a:gd name="T36" fmla="*/ 28 w 314"/>
                      <a:gd name="T37" fmla="*/ 6 h 170"/>
                      <a:gd name="T38" fmla="*/ 36 w 314"/>
                      <a:gd name="T39" fmla="*/ 2 h 170"/>
                      <a:gd name="T40" fmla="*/ 46 w 314"/>
                      <a:gd name="T41" fmla="*/ 0 h 170"/>
                      <a:gd name="T42" fmla="*/ 56 w 314"/>
                      <a:gd name="T43" fmla="*/ 0 h 170"/>
                      <a:gd name="T44" fmla="*/ 68 w 314"/>
                      <a:gd name="T45" fmla="*/ 4 h 170"/>
                      <a:gd name="T46" fmla="*/ 278 w 314"/>
                      <a:gd name="T47" fmla="*/ 68 h 170"/>
                      <a:gd name="T48" fmla="*/ 278 w 314"/>
                      <a:gd name="T49" fmla="*/ 68 h 170"/>
                      <a:gd name="T50" fmla="*/ 286 w 314"/>
                      <a:gd name="T51" fmla="*/ 72 h 170"/>
                      <a:gd name="T52" fmla="*/ 296 w 314"/>
                      <a:gd name="T53" fmla="*/ 78 h 170"/>
                      <a:gd name="T54" fmla="*/ 302 w 314"/>
                      <a:gd name="T55" fmla="*/ 86 h 170"/>
                      <a:gd name="T56" fmla="*/ 308 w 314"/>
                      <a:gd name="T57" fmla="*/ 94 h 170"/>
                      <a:gd name="T58" fmla="*/ 312 w 314"/>
                      <a:gd name="T59" fmla="*/ 104 h 170"/>
                      <a:gd name="T60" fmla="*/ 314 w 314"/>
                      <a:gd name="T61" fmla="*/ 114 h 170"/>
                      <a:gd name="T62" fmla="*/ 314 w 314"/>
                      <a:gd name="T63" fmla="*/ 124 h 170"/>
                      <a:gd name="T64" fmla="*/ 312 w 314"/>
                      <a:gd name="T65" fmla="*/ 134 h 170"/>
                      <a:gd name="T66" fmla="*/ 312 w 314"/>
                      <a:gd name="T67" fmla="*/ 134 h 170"/>
                      <a:gd name="T68" fmla="*/ 308 w 314"/>
                      <a:gd name="T69" fmla="*/ 142 h 170"/>
                      <a:gd name="T70" fmla="*/ 304 w 314"/>
                      <a:gd name="T71" fmla="*/ 150 h 170"/>
                      <a:gd name="T72" fmla="*/ 298 w 314"/>
                      <a:gd name="T73" fmla="*/ 156 h 170"/>
                      <a:gd name="T74" fmla="*/ 292 w 314"/>
                      <a:gd name="T75" fmla="*/ 160 h 170"/>
                      <a:gd name="T76" fmla="*/ 286 w 314"/>
                      <a:gd name="T77" fmla="*/ 166 h 170"/>
                      <a:gd name="T78" fmla="*/ 278 w 314"/>
                      <a:gd name="T79" fmla="*/ 168 h 170"/>
                      <a:gd name="T80" fmla="*/ 270 w 314"/>
                      <a:gd name="T81" fmla="*/ 170 h 170"/>
                      <a:gd name="T82" fmla="*/ 262 w 314"/>
                      <a:gd name="T83" fmla="*/ 170 h 170"/>
                      <a:gd name="T84" fmla="*/ 262 w 314"/>
                      <a:gd name="T85"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4" h="170">
                        <a:moveTo>
                          <a:pt x="262" y="170"/>
                        </a:moveTo>
                        <a:lnTo>
                          <a:pt x="262" y="170"/>
                        </a:lnTo>
                        <a:lnTo>
                          <a:pt x="254" y="170"/>
                        </a:lnTo>
                        <a:lnTo>
                          <a:pt x="246" y="168"/>
                        </a:lnTo>
                        <a:lnTo>
                          <a:pt x="36" y="104"/>
                        </a:lnTo>
                        <a:lnTo>
                          <a:pt x="36" y="104"/>
                        </a:lnTo>
                        <a:lnTo>
                          <a:pt x="26" y="100"/>
                        </a:lnTo>
                        <a:lnTo>
                          <a:pt x="18" y="94"/>
                        </a:lnTo>
                        <a:lnTo>
                          <a:pt x="10" y="86"/>
                        </a:lnTo>
                        <a:lnTo>
                          <a:pt x="6" y="78"/>
                        </a:lnTo>
                        <a:lnTo>
                          <a:pt x="2" y="68"/>
                        </a:lnTo>
                        <a:lnTo>
                          <a:pt x="0" y="58"/>
                        </a:lnTo>
                        <a:lnTo>
                          <a:pt x="0" y="48"/>
                        </a:lnTo>
                        <a:lnTo>
                          <a:pt x="2" y="38"/>
                        </a:lnTo>
                        <a:lnTo>
                          <a:pt x="2" y="38"/>
                        </a:lnTo>
                        <a:lnTo>
                          <a:pt x="6" y="28"/>
                        </a:lnTo>
                        <a:lnTo>
                          <a:pt x="12" y="20"/>
                        </a:lnTo>
                        <a:lnTo>
                          <a:pt x="18" y="12"/>
                        </a:lnTo>
                        <a:lnTo>
                          <a:pt x="28" y="6"/>
                        </a:lnTo>
                        <a:lnTo>
                          <a:pt x="36" y="2"/>
                        </a:lnTo>
                        <a:lnTo>
                          <a:pt x="46" y="0"/>
                        </a:lnTo>
                        <a:lnTo>
                          <a:pt x="56" y="0"/>
                        </a:lnTo>
                        <a:lnTo>
                          <a:pt x="68" y="4"/>
                        </a:lnTo>
                        <a:lnTo>
                          <a:pt x="278" y="68"/>
                        </a:lnTo>
                        <a:lnTo>
                          <a:pt x="278" y="68"/>
                        </a:lnTo>
                        <a:lnTo>
                          <a:pt x="286" y="72"/>
                        </a:lnTo>
                        <a:lnTo>
                          <a:pt x="296" y="78"/>
                        </a:lnTo>
                        <a:lnTo>
                          <a:pt x="302" y="86"/>
                        </a:lnTo>
                        <a:lnTo>
                          <a:pt x="308" y="94"/>
                        </a:lnTo>
                        <a:lnTo>
                          <a:pt x="312" y="104"/>
                        </a:lnTo>
                        <a:lnTo>
                          <a:pt x="314" y="114"/>
                        </a:lnTo>
                        <a:lnTo>
                          <a:pt x="314" y="124"/>
                        </a:lnTo>
                        <a:lnTo>
                          <a:pt x="312" y="134"/>
                        </a:lnTo>
                        <a:lnTo>
                          <a:pt x="312" y="134"/>
                        </a:lnTo>
                        <a:lnTo>
                          <a:pt x="308" y="142"/>
                        </a:lnTo>
                        <a:lnTo>
                          <a:pt x="304" y="150"/>
                        </a:lnTo>
                        <a:lnTo>
                          <a:pt x="298" y="156"/>
                        </a:lnTo>
                        <a:lnTo>
                          <a:pt x="292" y="160"/>
                        </a:lnTo>
                        <a:lnTo>
                          <a:pt x="286" y="166"/>
                        </a:lnTo>
                        <a:lnTo>
                          <a:pt x="278" y="168"/>
                        </a:lnTo>
                        <a:lnTo>
                          <a:pt x="270" y="170"/>
                        </a:lnTo>
                        <a:lnTo>
                          <a:pt x="262" y="170"/>
                        </a:lnTo>
                        <a:lnTo>
                          <a:pt x="262" y="170"/>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defRPr/>
                    </a:pPr>
                    <a:endParaRPr lang="en-US" sz="1836" kern="0"/>
                  </a:p>
                </p:txBody>
              </p:sp>
              <p:sp>
                <p:nvSpPr>
                  <p:cNvPr id="97" name="Freeform 10"/>
                  <p:cNvSpPr>
                    <a:spLocks/>
                  </p:cNvSpPr>
                  <p:nvPr/>
                </p:nvSpPr>
                <p:spPr bwMode="auto">
                  <a:xfrm>
                    <a:off x="6123485" y="2952972"/>
                    <a:ext cx="202281" cy="156253"/>
                  </a:xfrm>
                  <a:custGeom>
                    <a:avLst/>
                    <a:gdLst>
                      <a:gd name="T0" fmla="*/ 52 w 334"/>
                      <a:gd name="T1" fmla="*/ 258 h 258"/>
                      <a:gd name="T2" fmla="*/ 52 w 334"/>
                      <a:gd name="T3" fmla="*/ 258 h 258"/>
                      <a:gd name="T4" fmla="*/ 40 w 334"/>
                      <a:gd name="T5" fmla="*/ 258 h 258"/>
                      <a:gd name="T6" fmla="*/ 28 w 334"/>
                      <a:gd name="T7" fmla="*/ 252 h 258"/>
                      <a:gd name="T8" fmla="*/ 16 w 334"/>
                      <a:gd name="T9" fmla="*/ 246 h 258"/>
                      <a:gd name="T10" fmla="*/ 8 w 334"/>
                      <a:gd name="T11" fmla="*/ 236 h 258"/>
                      <a:gd name="T12" fmla="*/ 8 w 334"/>
                      <a:gd name="T13" fmla="*/ 236 h 258"/>
                      <a:gd name="T14" fmla="*/ 4 w 334"/>
                      <a:gd name="T15" fmla="*/ 226 h 258"/>
                      <a:gd name="T16" fmla="*/ 0 w 334"/>
                      <a:gd name="T17" fmla="*/ 216 h 258"/>
                      <a:gd name="T18" fmla="*/ 0 w 334"/>
                      <a:gd name="T19" fmla="*/ 206 h 258"/>
                      <a:gd name="T20" fmla="*/ 0 w 334"/>
                      <a:gd name="T21" fmla="*/ 196 h 258"/>
                      <a:gd name="T22" fmla="*/ 4 w 334"/>
                      <a:gd name="T23" fmla="*/ 186 h 258"/>
                      <a:gd name="T24" fmla="*/ 8 w 334"/>
                      <a:gd name="T25" fmla="*/ 178 h 258"/>
                      <a:gd name="T26" fmla="*/ 14 w 334"/>
                      <a:gd name="T27" fmla="*/ 170 h 258"/>
                      <a:gd name="T28" fmla="*/ 22 w 334"/>
                      <a:gd name="T29" fmla="*/ 162 h 258"/>
                      <a:gd name="T30" fmla="*/ 252 w 334"/>
                      <a:gd name="T31" fmla="*/ 8 h 258"/>
                      <a:gd name="T32" fmla="*/ 252 w 334"/>
                      <a:gd name="T33" fmla="*/ 8 h 258"/>
                      <a:gd name="T34" fmla="*/ 262 w 334"/>
                      <a:gd name="T35" fmla="*/ 4 h 258"/>
                      <a:gd name="T36" fmla="*/ 272 w 334"/>
                      <a:gd name="T37" fmla="*/ 0 h 258"/>
                      <a:gd name="T38" fmla="*/ 282 w 334"/>
                      <a:gd name="T39" fmla="*/ 0 h 258"/>
                      <a:gd name="T40" fmla="*/ 292 w 334"/>
                      <a:gd name="T41" fmla="*/ 0 h 258"/>
                      <a:gd name="T42" fmla="*/ 302 w 334"/>
                      <a:gd name="T43" fmla="*/ 4 h 258"/>
                      <a:gd name="T44" fmla="*/ 310 w 334"/>
                      <a:gd name="T45" fmla="*/ 8 h 258"/>
                      <a:gd name="T46" fmla="*/ 318 w 334"/>
                      <a:gd name="T47" fmla="*/ 14 h 258"/>
                      <a:gd name="T48" fmla="*/ 326 w 334"/>
                      <a:gd name="T49" fmla="*/ 22 h 258"/>
                      <a:gd name="T50" fmla="*/ 326 w 334"/>
                      <a:gd name="T51" fmla="*/ 22 h 258"/>
                      <a:gd name="T52" fmla="*/ 330 w 334"/>
                      <a:gd name="T53" fmla="*/ 32 h 258"/>
                      <a:gd name="T54" fmla="*/ 334 w 334"/>
                      <a:gd name="T55" fmla="*/ 42 h 258"/>
                      <a:gd name="T56" fmla="*/ 334 w 334"/>
                      <a:gd name="T57" fmla="*/ 52 h 258"/>
                      <a:gd name="T58" fmla="*/ 334 w 334"/>
                      <a:gd name="T59" fmla="*/ 62 h 258"/>
                      <a:gd name="T60" fmla="*/ 330 w 334"/>
                      <a:gd name="T61" fmla="*/ 72 h 258"/>
                      <a:gd name="T62" fmla="*/ 326 w 334"/>
                      <a:gd name="T63" fmla="*/ 80 h 258"/>
                      <a:gd name="T64" fmla="*/ 320 w 334"/>
                      <a:gd name="T65" fmla="*/ 88 h 258"/>
                      <a:gd name="T66" fmla="*/ 312 w 334"/>
                      <a:gd name="T67" fmla="*/ 96 h 258"/>
                      <a:gd name="T68" fmla="*/ 82 w 334"/>
                      <a:gd name="T69" fmla="*/ 250 h 258"/>
                      <a:gd name="T70" fmla="*/ 82 w 334"/>
                      <a:gd name="T71" fmla="*/ 250 h 258"/>
                      <a:gd name="T72" fmla="*/ 74 w 334"/>
                      <a:gd name="T73" fmla="*/ 254 h 258"/>
                      <a:gd name="T74" fmla="*/ 66 w 334"/>
                      <a:gd name="T75" fmla="*/ 256 h 258"/>
                      <a:gd name="T76" fmla="*/ 52 w 334"/>
                      <a:gd name="T77" fmla="*/ 258 h 258"/>
                      <a:gd name="T78" fmla="*/ 52 w 334"/>
                      <a:gd name="T79"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58">
                        <a:moveTo>
                          <a:pt x="52" y="258"/>
                        </a:moveTo>
                        <a:lnTo>
                          <a:pt x="52" y="258"/>
                        </a:lnTo>
                        <a:lnTo>
                          <a:pt x="40" y="258"/>
                        </a:lnTo>
                        <a:lnTo>
                          <a:pt x="28" y="252"/>
                        </a:lnTo>
                        <a:lnTo>
                          <a:pt x="16" y="246"/>
                        </a:lnTo>
                        <a:lnTo>
                          <a:pt x="8" y="236"/>
                        </a:lnTo>
                        <a:lnTo>
                          <a:pt x="8" y="236"/>
                        </a:lnTo>
                        <a:lnTo>
                          <a:pt x="4" y="226"/>
                        </a:lnTo>
                        <a:lnTo>
                          <a:pt x="0" y="216"/>
                        </a:lnTo>
                        <a:lnTo>
                          <a:pt x="0" y="206"/>
                        </a:lnTo>
                        <a:lnTo>
                          <a:pt x="0" y="196"/>
                        </a:lnTo>
                        <a:lnTo>
                          <a:pt x="4" y="186"/>
                        </a:lnTo>
                        <a:lnTo>
                          <a:pt x="8" y="178"/>
                        </a:lnTo>
                        <a:lnTo>
                          <a:pt x="14" y="170"/>
                        </a:lnTo>
                        <a:lnTo>
                          <a:pt x="22" y="162"/>
                        </a:lnTo>
                        <a:lnTo>
                          <a:pt x="252" y="8"/>
                        </a:lnTo>
                        <a:lnTo>
                          <a:pt x="252" y="8"/>
                        </a:lnTo>
                        <a:lnTo>
                          <a:pt x="262" y="4"/>
                        </a:lnTo>
                        <a:lnTo>
                          <a:pt x="272" y="0"/>
                        </a:lnTo>
                        <a:lnTo>
                          <a:pt x="282" y="0"/>
                        </a:lnTo>
                        <a:lnTo>
                          <a:pt x="292" y="0"/>
                        </a:lnTo>
                        <a:lnTo>
                          <a:pt x="302" y="4"/>
                        </a:lnTo>
                        <a:lnTo>
                          <a:pt x="310" y="8"/>
                        </a:lnTo>
                        <a:lnTo>
                          <a:pt x="318" y="14"/>
                        </a:lnTo>
                        <a:lnTo>
                          <a:pt x="326" y="22"/>
                        </a:lnTo>
                        <a:lnTo>
                          <a:pt x="326" y="22"/>
                        </a:lnTo>
                        <a:lnTo>
                          <a:pt x="330" y="32"/>
                        </a:lnTo>
                        <a:lnTo>
                          <a:pt x="334" y="42"/>
                        </a:lnTo>
                        <a:lnTo>
                          <a:pt x="334" y="52"/>
                        </a:lnTo>
                        <a:lnTo>
                          <a:pt x="334" y="62"/>
                        </a:lnTo>
                        <a:lnTo>
                          <a:pt x="330" y="72"/>
                        </a:lnTo>
                        <a:lnTo>
                          <a:pt x="326" y="80"/>
                        </a:lnTo>
                        <a:lnTo>
                          <a:pt x="320" y="88"/>
                        </a:lnTo>
                        <a:lnTo>
                          <a:pt x="312" y="96"/>
                        </a:lnTo>
                        <a:lnTo>
                          <a:pt x="82" y="250"/>
                        </a:lnTo>
                        <a:lnTo>
                          <a:pt x="82" y="250"/>
                        </a:lnTo>
                        <a:lnTo>
                          <a:pt x="74" y="254"/>
                        </a:lnTo>
                        <a:lnTo>
                          <a:pt x="66" y="256"/>
                        </a:lnTo>
                        <a:lnTo>
                          <a:pt x="52" y="258"/>
                        </a:lnTo>
                        <a:lnTo>
                          <a:pt x="52" y="258"/>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defRPr/>
                    </a:pPr>
                    <a:endParaRPr lang="en-US" sz="1836" kern="0"/>
                  </a:p>
                </p:txBody>
              </p:sp>
              <p:sp>
                <p:nvSpPr>
                  <p:cNvPr id="98" name="Freeform 11"/>
                  <p:cNvSpPr>
                    <a:spLocks/>
                  </p:cNvSpPr>
                  <p:nvPr/>
                </p:nvSpPr>
                <p:spPr bwMode="auto">
                  <a:xfrm>
                    <a:off x="5628079" y="3026859"/>
                    <a:ext cx="208337" cy="180478"/>
                  </a:xfrm>
                  <a:custGeom>
                    <a:avLst/>
                    <a:gdLst>
                      <a:gd name="T0" fmla="*/ 52 w 344"/>
                      <a:gd name="T1" fmla="*/ 298 h 298"/>
                      <a:gd name="T2" fmla="*/ 52 w 344"/>
                      <a:gd name="T3" fmla="*/ 298 h 298"/>
                      <a:gd name="T4" fmla="*/ 42 w 344"/>
                      <a:gd name="T5" fmla="*/ 298 h 298"/>
                      <a:gd name="T6" fmla="*/ 30 w 344"/>
                      <a:gd name="T7" fmla="*/ 294 h 298"/>
                      <a:gd name="T8" fmla="*/ 20 w 344"/>
                      <a:gd name="T9" fmla="*/ 288 h 298"/>
                      <a:gd name="T10" fmla="*/ 12 w 344"/>
                      <a:gd name="T11" fmla="*/ 278 h 298"/>
                      <a:gd name="T12" fmla="*/ 12 w 344"/>
                      <a:gd name="T13" fmla="*/ 278 h 298"/>
                      <a:gd name="T14" fmla="*/ 6 w 344"/>
                      <a:gd name="T15" fmla="*/ 270 h 298"/>
                      <a:gd name="T16" fmla="*/ 2 w 344"/>
                      <a:gd name="T17" fmla="*/ 260 h 298"/>
                      <a:gd name="T18" fmla="*/ 0 w 344"/>
                      <a:gd name="T19" fmla="*/ 250 h 298"/>
                      <a:gd name="T20" fmla="*/ 0 w 344"/>
                      <a:gd name="T21" fmla="*/ 240 h 298"/>
                      <a:gd name="T22" fmla="*/ 2 w 344"/>
                      <a:gd name="T23" fmla="*/ 230 h 298"/>
                      <a:gd name="T24" fmla="*/ 6 w 344"/>
                      <a:gd name="T25" fmla="*/ 220 h 298"/>
                      <a:gd name="T26" fmla="*/ 12 w 344"/>
                      <a:gd name="T27" fmla="*/ 212 h 298"/>
                      <a:gd name="T28" fmla="*/ 20 w 344"/>
                      <a:gd name="T29" fmla="*/ 204 h 298"/>
                      <a:gd name="T30" fmla="*/ 260 w 344"/>
                      <a:gd name="T31" fmla="*/ 10 h 298"/>
                      <a:gd name="T32" fmla="*/ 260 w 344"/>
                      <a:gd name="T33" fmla="*/ 10 h 298"/>
                      <a:gd name="T34" fmla="*/ 268 w 344"/>
                      <a:gd name="T35" fmla="*/ 6 h 298"/>
                      <a:gd name="T36" fmla="*/ 278 w 344"/>
                      <a:gd name="T37" fmla="*/ 2 h 298"/>
                      <a:gd name="T38" fmla="*/ 288 w 344"/>
                      <a:gd name="T39" fmla="*/ 0 h 298"/>
                      <a:gd name="T40" fmla="*/ 298 w 344"/>
                      <a:gd name="T41" fmla="*/ 0 h 298"/>
                      <a:gd name="T42" fmla="*/ 308 w 344"/>
                      <a:gd name="T43" fmla="*/ 2 h 298"/>
                      <a:gd name="T44" fmla="*/ 318 w 344"/>
                      <a:gd name="T45" fmla="*/ 6 h 298"/>
                      <a:gd name="T46" fmla="*/ 326 w 344"/>
                      <a:gd name="T47" fmla="*/ 12 h 298"/>
                      <a:gd name="T48" fmla="*/ 334 w 344"/>
                      <a:gd name="T49" fmla="*/ 18 h 298"/>
                      <a:gd name="T50" fmla="*/ 334 w 344"/>
                      <a:gd name="T51" fmla="*/ 18 h 298"/>
                      <a:gd name="T52" fmla="*/ 340 w 344"/>
                      <a:gd name="T53" fmla="*/ 28 h 298"/>
                      <a:gd name="T54" fmla="*/ 344 w 344"/>
                      <a:gd name="T55" fmla="*/ 38 h 298"/>
                      <a:gd name="T56" fmla="*/ 344 w 344"/>
                      <a:gd name="T57" fmla="*/ 48 h 298"/>
                      <a:gd name="T58" fmla="*/ 344 w 344"/>
                      <a:gd name="T59" fmla="*/ 58 h 298"/>
                      <a:gd name="T60" fmla="*/ 342 w 344"/>
                      <a:gd name="T61" fmla="*/ 68 h 298"/>
                      <a:gd name="T62" fmla="*/ 338 w 344"/>
                      <a:gd name="T63" fmla="*/ 76 h 298"/>
                      <a:gd name="T64" fmla="*/ 334 w 344"/>
                      <a:gd name="T65" fmla="*/ 86 h 298"/>
                      <a:gd name="T66" fmla="*/ 326 w 344"/>
                      <a:gd name="T67" fmla="*/ 92 h 298"/>
                      <a:gd name="T68" fmla="*/ 86 w 344"/>
                      <a:gd name="T69" fmla="*/ 286 h 298"/>
                      <a:gd name="T70" fmla="*/ 86 w 344"/>
                      <a:gd name="T71" fmla="*/ 286 h 298"/>
                      <a:gd name="T72" fmla="*/ 78 w 344"/>
                      <a:gd name="T73" fmla="*/ 292 h 298"/>
                      <a:gd name="T74" fmla="*/ 70 w 344"/>
                      <a:gd name="T75" fmla="*/ 296 h 298"/>
                      <a:gd name="T76" fmla="*/ 62 w 344"/>
                      <a:gd name="T77" fmla="*/ 298 h 298"/>
                      <a:gd name="T78" fmla="*/ 52 w 344"/>
                      <a:gd name="T79" fmla="*/ 298 h 298"/>
                      <a:gd name="T80" fmla="*/ 52 w 344"/>
                      <a:gd name="T81" fmla="*/ 29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4" h="298">
                        <a:moveTo>
                          <a:pt x="52" y="298"/>
                        </a:moveTo>
                        <a:lnTo>
                          <a:pt x="52" y="298"/>
                        </a:lnTo>
                        <a:lnTo>
                          <a:pt x="42" y="298"/>
                        </a:lnTo>
                        <a:lnTo>
                          <a:pt x="30" y="294"/>
                        </a:lnTo>
                        <a:lnTo>
                          <a:pt x="20" y="288"/>
                        </a:lnTo>
                        <a:lnTo>
                          <a:pt x="12" y="278"/>
                        </a:lnTo>
                        <a:lnTo>
                          <a:pt x="12" y="278"/>
                        </a:lnTo>
                        <a:lnTo>
                          <a:pt x="6" y="270"/>
                        </a:lnTo>
                        <a:lnTo>
                          <a:pt x="2" y="260"/>
                        </a:lnTo>
                        <a:lnTo>
                          <a:pt x="0" y="250"/>
                        </a:lnTo>
                        <a:lnTo>
                          <a:pt x="0" y="240"/>
                        </a:lnTo>
                        <a:lnTo>
                          <a:pt x="2" y="230"/>
                        </a:lnTo>
                        <a:lnTo>
                          <a:pt x="6" y="220"/>
                        </a:lnTo>
                        <a:lnTo>
                          <a:pt x="12" y="212"/>
                        </a:lnTo>
                        <a:lnTo>
                          <a:pt x="20" y="204"/>
                        </a:lnTo>
                        <a:lnTo>
                          <a:pt x="260" y="10"/>
                        </a:lnTo>
                        <a:lnTo>
                          <a:pt x="260" y="10"/>
                        </a:lnTo>
                        <a:lnTo>
                          <a:pt x="268" y="6"/>
                        </a:lnTo>
                        <a:lnTo>
                          <a:pt x="278" y="2"/>
                        </a:lnTo>
                        <a:lnTo>
                          <a:pt x="288" y="0"/>
                        </a:lnTo>
                        <a:lnTo>
                          <a:pt x="298" y="0"/>
                        </a:lnTo>
                        <a:lnTo>
                          <a:pt x="308" y="2"/>
                        </a:lnTo>
                        <a:lnTo>
                          <a:pt x="318" y="6"/>
                        </a:lnTo>
                        <a:lnTo>
                          <a:pt x="326" y="12"/>
                        </a:lnTo>
                        <a:lnTo>
                          <a:pt x="334" y="18"/>
                        </a:lnTo>
                        <a:lnTo>
                          <a:pt x="334" y="18"/>
                        </a:lnTo>
                        <a:lnTo>
                          <a:pt x="340" y="28"/>
                        </a:lnTo>
                        <a:lnTo>
                          <a:pt x="344" y="38"/>
                        </a:lnTo>
                        <a:lnTo>
                          <a:pt x="344" y="48"/>
                        </a:lnTo>
                        <a:lnTo>
                          <a:pt x="344" y="58"/>
                        </a:lnTo>
                        <a:lnTo>
                          <a:pt x="342" y="68"/>
                        </a:lnTo>
                        <a:lnTo>
                          <a:pt x="338" y="76"/>
                        </a:lnTo>
                        <a:lnTo>
                          <a:pt x="334" y="86"/>
                        </a:lnTo>
                        <a:lnTo>
                          <a:pt x="326" y="92"/>
                        </a:lnTo>
                        <a:lnTo>
                          <a:pt x="86" y="286"/>
                        </a:lnTo>
                        <a:lnTo>
                          <a:pt x="86" y="286"/>
                        </a:lnTo>
                        <a:lnTo>
                          <a:pt x="78" y="292"/>
                        </a:lnTo>
                        <a:lnTo>
                          <a:pt x="70" y="296"/>
                        </a:lnTo>
                        <a:lnTo>
                          <a:pt x="62" y="298"/>
                        </a:lnTo>
                        <a:lnTo>
                          <a:pt x="52" y="298"/>
                        </a:lnTo>
                        <a:lnTo>
                          <a:pt x="52" y="298"/>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defRPr/>
                    </a:pPr>
                    <a:endParaRPr lang="en-US" sz="1836" kern="0"/>
                  </a:p>
                </p:txBody>
              </p:sp>
              <p:sp>
                <p:nvSpPr>
                  <p:cNvPr id="99" name="Oval 98"/>
                  <p:cNvSpPr/>
                  <p:nvPr/>
                </p:nvSpPr>
                <p:spPr bwMode="auto">
                  <a:xfrm>
                    <a:off x="5413104" y="2598477"/>
                    <a:ext cx="1326042" cy="1326043"/>
                  </a:xfrm>
                  <a:prstGeom prst="ellipse">
                    <a:avLst/>
                  </a:prstGeom>
                  <a:noFill/>
                  <a:ln w="25400" cap="flat" cmpd="sng" algn="ctr">
                    <a:solidFill>
                      <a:schemeClr val="bg1"/>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latin typeface="Segoe UI"/>
                      <a:ea typeface="Segoe UI" pitchFamily="34" charset="0"/>
                      <a:cs typeface="Segoe UI" pitchFamily="34" charset="0"/>
                    </a:endParaRPr>
                  </a:p>
                </p:txBody>
              </p:sp>
            </p:grpSp>
          </p:grpSp>
          <p:sp>
            <p:nvSpPr>
              <p:cNvPr id="81" name="Freeform 10"/>
              <p:cNvSpPr>
                <a:spLocks/>
              </p:cNvSpPr>
              <p:nvPr/>
            </p:nvSpPr>
            <p:spPr bwMode="auto">
              <a:xfrm>
                <a:off x="3852280" y="4071228"/>
                <a:ext cx="102005" cy="186198"/>
              </a:xfrm>
              <a:custGeom>
                <a:avLst/>
                <a:gdLst>
                  <a:gd name="T0" fmla="*/ 18 w 127"/>
                  <a:gd name="T1" fmla="*/ 231 h 231"/>
                  <a:gd name="T2" fmla="*/ 18 w 127"/>
                  <a:gd name="T3" fmla="*/ 231 h 231"/>
                  <a:gd name="T4" fmla="*/ 10 w 127"/>
                  <a:gd name="T5" fmla="*/ 231 h 231"/>
                  <a:gd name="T6" fmla="*/ 6 w 127"/>
                  <a:gd name="T7" fmla="*/ 226 h 231"/>
                  <a:gd name="T8" fmla="*/ 6 w 127"/>
                  <a:gd name="T9" fmla="*/ 226 h 231"/>
                  <a:gd name="T10" fmla="*/ 2 w 127"/>
                  <a:gd name="T11" fmla="*/ 221 h 231"/>
                  <a:gd name="T12" fmla="*/ 0 w 127"/>
                  <a:gd name="T13" fmla="*/ 215 h 231"/>
                  <a:gd name="T14" fmla="*/ 2 w 127"/>
                  <a:gd name="T15" fmla="*/ 209 h 231"/>
                  <a:gd name="T16" fmla="*/ 6 w 127"/>
                  <a:gd name="T17" fmla="*/ 203 h 231"/>
                  <a:gd name="T18" fmla="*/ 94 w 127"/>
                  <a:gd name="T19" fmla="*/ 115 h 231"/>
                  <a:gd name="T20" fmla="*/ 6 w 127"/>
                  <a:gd name="T21" fmla="*/ 28 h 231"/>
                  <a:gd name="T22" fmla="*/ 6 w 127"/>
                  <a:gd name="T23" fmla="*/ 28 h 231"/>
                  <a:gd name="T24" fmla="*/ 2 w 127"/>
                  <a:gd name="T25" fmla="*/ 22 h 231"/>
                  <a:gd name="T26" fmla="*/ 0 w 127"/>
                  <a:gd name="T27" fmla="*/ 16 h 231"/>
                  <a:gd name="T28" fmla="*/ 2 w 127"/>
                  <a:gd name="T29" fmla="*/ 11 h 231"/>
                  <a:gd name="T30" fmla="*/ 6 w 127"/>
                  <a:gd name="T31" fmla="*/ 5 h 231"/>
                  <a:gd name="T32" fmla="*/ 6 w 127"/>
                  <a:gd name="T33" fmla="*/ 5 h 231"/>
                  <a:gd name="T34" fmla="*/ 10 w 127"/>
                  <a:gd name="T35" fmla="*/ 2 h 231"/>
                  <a:gd name="T36" fmla="*/ 18 w 127"/>
                  <a:gd name="T37" fmla="*/ 0 h 231"/>
                  <a:gd name="T38" fmla="*/ 24 w 127"/>
                  <a:gd name="T39" fmla="*/ 2 h 231"/>
                  <a:gd name="T40" fmla="*/ 30 w 127"/>
                  <a:gd name="T41" fmla="*/ 5 h 231"/>
                  <a:gd name="T42" fmla="*/ 118 w 127"/>
                  <a:gd name="T43" fmla="*/ 93 h 231"/>
                  <a:gd name="T44" fmla="*/ 118 w 127"/>
                  <a:gd name="T45" fmla="*/ 93 h 231"/>
                  <a:gd name="T46" fmla="*/ 122 w 127"/>
                  <a:gd name="T47" fmla="*/ 99 h 231"/>
                  <a:gd name="T48" fmla="*/ 125 w 127"/>
                  <a:gd name="T49" fmla="*/ 103 h 231"/>
                  <a:gd name="T50" fmla="*/ 127 w 127"/>
                  <a:gd name="T51" fmla="*/ 109 h 231"/>
                  <a:gd name="T52" fmla="*/ 127 w 127"/>
                  <a:gd name="T53" fmla="*/ 116 h 231"/>
                  <a:gd name="T54" fmla="*/ 127 w 127"/>
                  <a:gd name="T55" fmla="*/ 116 h 231"/>
                  <a:gd name="T56" fmla="*/ 127 w 127"/>
                  <a:gd name="T57" fmla="*/ 122 h 231"/>
                  <a:gd name="T58" fmla="*/ 125 w 127"/>
                  <a:gd name="T59" fmla="*/ 128 h 231"/>
                  <a:gd name="T60" fmla="*/ 122 w 127"/>
                  <a:gd name="T61" fmla="*/ 132 h 231"/>
                  <a:gd name="T62" fmla="*/ 118 w 127"/>
                  <a:gd name="T63" fmla="*/ 138 h 231"/>
                  <a:gd name="T64" fmla="*/ 28 w 127"/>
                  <a:gd name="T65" fmla="*/ 226 h 231"/>
                  <a:gd name="T66" fmla="*/ 28 w 127"/>
                  <a:gd name="T67" fmla="*/ 226 h 231"/>
                  <a:gd name="T68" fmla="*/ 24 w 127"/>
                  <a:gd name="T69" fmla="*/ 231 h 231"/>
                  <a:gd name="T70" fmla="*/ 18 w 127"/>
                  <a:gd name="T71" fmla="*/ 231 h 231"/>
                  <a:gd name="T72" fmla="*/ 18 w 127"/>
                  <a:gd name="T73" fmla="*/ 23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31">
                    <a:moveTo>
                      <a:pt x="18" y="231"/>
                    </a:moveTo>
                    <a:lnTo>
                      <a:pt x="18" y="231"/>
                    </a:lnTo>
                    <a:lnTo>
                      <a:pt x="10" y="231"/>
                    </a:lnTo>
                    <a:lnTo>
                      <a:pt x="6" y="226"/>
                    </a:lnTo>
                    <a:lnTo>
                      <a:pt x="6" y="226"/>
                    </a:lnTo>
                    <a:lnTo>
                      <a:pt x="2" y="221"/>
                    </a:lnTo>
                    <a:lnTo>
                      <a:pt x="0" y="215"/>
                    </a:lnTo>
                    <a:lnTo>
                      <a:pt x="2" y="209"/>
                    </a:lnTo>
                    <a:lnTo>
                      <a:pt x="6" y="203"/>
                    </a:lnTo>
                    <a:lnTo>
                      <a:pt x="94" y="115"/>
                    </a:lnTo>
                    <a:lnTo>
                      <a:pt x="6" y="28"/>
                    </a:lnTo>
                    <a:lnTo>
                      <a:pt x="6" y="28"/>
                    </a:lnTo>
                    <a:lnTo>
                      <a:pt x="2" y="22"/>
                    </a:lnTo>
                    <a:lnTo>
                      <a:pt x="0" y="16"/>
                    </a:lnTo>
                    <a:lnTo>
                      <a:pt x="2" y="11"/>
                    </a:lnTo>
                    <a:lnTo>
                      <a:pt x="6" y="5"/>
                    </a:lnTo>
                    <a:lnTo>
                      <a:pt x="6" y="5"/>
                    </a:lnTo>
                    <a:lnTo>
                      <a:pt x="10" y="2"/>
                    </a:lnTo>
                    <a:lnTo>
                      <a:pt x="18" y="0"/>
                    </a:lnTo>
                    <a:lnTo>
                      <a:pt x="24" y="2"/>
                    </a:lnTo>
                    <a:lnTo>
                      <a:pt x="30" y="5"/>
                    </a:lnTo>
                    <a:lnTo>
                      <a:pt x="118" y="93"/>
                    </a:lnTo>
                    <a:lnTo>
                      <a:pt x="118" y="93"/>
                    </a:lnTo>
                    <a:lnTo>
                      <a:pt x="122" y="99"/>
                    </a:lnTo>
                    <a:lnTo>
                      <a:pt x="125" y="103"/>
                    </a:lnTo>
                    <a:lnTo>
                      <a:pt x="127" y="109"/>
                    </a:lnTo>
                    <a:lnTo>
                      <a:pt x="127" y="116"/>
                    </a:lnTo>
                    <a:lnTo>
                      <a:pt x="127" y="116"/>
                    </a:lnTo>
                    <a:lnTo>
                      <a:pt x="127" y="122"/>
                    </a:lnTo>
                    <a:lnTo>
                      <a:pt x="125" y="128"/>
                    </a:lnTo>
                    <a:lnTo>
                      <a:pt x="122" y="132"/>
                    </a:lnTo>
                    <a:lnTo>
                      <a:pt x="118" y="138"/>
                    </a:lnTo>
                    <a:lnTo>
                      <a:pt x="28" y="226"/>
                    </a:lnTo>
                    <a:lnTo>
                      <a:pt x="28" y="226"/>
                    </a:lnTo>
                    <a:lnTo>
                      <a:pt x="24" y="231"/>
                    </a:lnTo>
                    <a:lnTo>
                      <a:pt x="18" y="231"/>
                    </a:lnTo>
                    <a:lnTo>
                      <a:pt x="18" y="231"/>
                    </a:lnTo>
                    <a:close/>
                  </a:path>
                </a:pathLst>
              </a:custGeom>
              <a:solidFill>
                <a:schemeClr val="accent1">
                  <a:lumMod val="60000"/>
                  <a:lumOff val="40000"/>
                </a:schemeClr>
              </a:solidFill>
              <a:ln w="9525">
                <a:solidFill>
                  <a:srgbClr val="000000"/>
                </a:solidFill>
                <a:round/>
                <a:headEnd/>
                <a:tailEnd/>
              </a:ln>
              <a:extLst/>
            </p:spPr>
            <p:txBody>
              <a:bodyPr vert="horz" wrap="square" lIns="93260" tIns="46630" rIns="93260" bIns="46630" numCol="1" anchor="t" anchorCtr="0" compatLnSpc="1">
                <a:prstTxWarp prst="textNoShape">
                  <a:avLst/>
                </a:prstTxWarp>
              </a:bodyPr>
              <a:lstStyle/>
              <a:p>
                <a:pPr defTabSz="932597">
                  <a:defRPr/>
                </a:pPr>
                <a:endParaRPr lang="en-US" sz="1836" kern="0"/>
              </a:p>
            </p:txBody>
          </p:sp>
        </p:grpSp>
      </p:grpSp>
      <p:pic>
        <p:nvPicPr>
          <p:cNvPr id="49" name="Picture 2" descr="https://upload.wikimedia.org/wikipedia/commons/thumb/9/96/Microsoft_logo_(2012).svg/2000px-Microsoft_logo_(2012).svg.pn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9775008" y="6184230"/>
            <a:ext cx="2252394" cy="481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67981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408168" y="1848934"/>
            <a:ext cx="5514073" cy="531812"/>
          </a:xfrm>
          <a:prstGeom prst="rect">
            <a:avLst/>
          </a:prstGeom>
        </p:spPr>
        <p:txBody>
          <a:bodyPr wrap="square">
            <a:spAutoFit/>
          </a:bodyPr>
          <a:lstStyle/>
          <a:p>
            <a:pPr algn="ctr"/>
            <a:r>
              <a:rPr lang="en-US" sz="2856" b="1" dirty="0">
                <a:gradFill>
                  <a:gsLst>
                    <a:gs pos="2917">
                      <a:schemeClr val="tx1"/>
                    </a:gs>
                    <a:gs pos="30000">
                      <a:schemeClr val="tx1"/>
                    </a:gs>
                  </a:gsLst>
                  <a:lin ang="5400000" scaled="0"/>
                </a:gradFill>
              </a:rPr>
              <a:t>Microsoft R portfolio</a:t>
            </a:r>
            <a:endParaRPr lang="en-US" sz="2856" dirty="0"/>
          </a:p>
        </p:txBody>
      </p:sp>
      <p:sp>
        <p:nvSpPr>
          <p:cNvPr id="52" name="Rectangle 51"/>
          <p:cNvSpPr/>
          <p:nvPr/>
        </p:nvSpPr>
        <p:spPr>
          <a:xfrm>
            <a:off x="7414472" y="4834191"/>
            <a:ext cx="1760097" cy="686342"/>
          </a:xfrm>
          <a:prstGeom prst="rect">
            <a:avLst/>
          </a:prstGeom>
        </p:spPr>
        <p:txBody>
          <a:bodyPr wrap="none">
            <a:spAutoFit/>
          </a:bodyPr>
          <a:lstStyle/>
          <a:p>
            <a:pPr>
              <a:lnSpc>
                <a:spcPct val="70000"/>
              </a:lnSpc>
              <a:spcAft>
                <a:spcPts val="612"/>
              </a:spcAft>
            </a:pPr>
            <a:r>
              <a:rPr lang="en-US" sz="2400" b="1" dirty="0"/>
              <a:t>SQL Server</a:t>
            </a:r>
          </a:p>
          <a:p>
            <a:pPr>
              <a:lnSpc>
                <a:spcPct val="70000"/>
              </a:lnSpc>
              <a:spcAft>
                <a:spcPts val="612"/>
              </a:spcAft>
            </a:pPr>
            <a:r>
              <a:rPr lang="en-US" sz="2400" dirty="0"/>
              <a:t>R Services</a:t>
            </a:r>
          </a:p>
        </p:txBody>
      </p:sp>
      <p:grpSp>
        <p:nvGrpSpPr>
          <p:cNvPr id="6" name="Group 5"/>
          <p:cNvGrpSpPr/>
          <p:nvPr/>
        </p:nvGrpSpPr>
        <p:grpSpPr>
          <a:xfrm>
            <a:off x="9538563" y="5578905"/>
            <a:ext cx="2309130" cy="915243"/>
            <a:chOff x="8432452" y="4979233"/>
            <a:chExt cx="1539420" cy="412418"/>
          </a:xfrm>
          <a:solidFill>
            <a:schemeClr val="bg1"/>
          </a:solidFill>
        </p:grpSpPr>
        <p:sp>
          <p:nvSpPr>
            <p:cNvPr id="49" name="Rectangle 48"/>
            <p:cNvSpPr/>
            <p:nvPr/>
          </p:nvSpPr>
          <p:spPr bwMode="auto">
            <a:xfrm>
              <a:off x="8765205" y="4979233"/>
              <a:ext cx="754365" cy="196220"/>
            </a:xfrm>
            <a:prstGeom prst="rect">
              <a:avLst/>
            </a:prstGeom>
            <a:grpFill/>
            <a:ln>
              <a:solidFill>
                <a:srgbClr val="164F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9217" rIns="0"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000" dirty="0">
                  <a:solidFill>
                    <a:srgbClr val="164F7E"/>
                  </a:solidFill>
                  <a:ea typeface="Segoe UI" pitchFamily="34" charset="0"/>
                  <a:cs typeface="Segoe UI" pitchFamily="34" charset="0"/>
                </a:rPr>
                <a:t>Linux</a:t>
              </a:r>
            </a:p>
          </p:txBody>
        </p:sp>
        <p:sp>
          <p:nvSpPr>
            <p:cNvPr id="51" name="Rectangle 50"/>
            <p:cNvSpPr/>
            <p:nvPr/>
          </p:nvSpPr>
          <p:spPr bwMode="auto">
            <a:xfrm>
              <a:off x="8432452" y="5195431"/>
              <a:ext cx="754365" cy="196220"/>
            </a:xfrm>
            <a:prstGeom prst="rect">
              <a:avLst/>
            </a:prstGeom>
            <a:grpFill/>
            <a:ln>
              <a:solidFill>
                <a:srgbClr val="164F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9217" rIns="0"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000" dirty="0">
                  <a:solidFill>
                    <a:srgbClr val="164F7E"/>
                  </a:solidFill>
                  <a:ea typeface="Segoe UI" pitchFamily="34" charset="0"/>
                  <a:cs typeface="Segoe UI" pitchFamily="34" charset="0"/>
                </a:rPr>
                <a:t>Hadoop</a:t>
              </a:r>
            </a:p>
          </p:txBody>
        </p:sp>
        <p:sp>
          <p:nvSpPr>
            <p:cNvPr id="54" name="Rectangle 53"/>
            <p:cNvSpPr/>
            <p:nvPr/>
          </p:nvSpPr>
          <p:spPr bwMode="auto">
            <a:xfrm>
              <a:off x="9217507" y="5195431"/>
              <a:ext cx="754365" cy="196220"/>
            </a:xfrm>
            <a:prstGeom prst="rect">
              <a:avLst/>
            </a:prstGeom>
            <a:grpFill/>
            <a:ln>
              <a:solidFill>
                <a:srgbClr val="164F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9217" rIns="0"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000" dirty="0">
                  <a:solidFill>
                    <a:srgbClr val="164F7E"/>
                  </a:solidFill>
                  <a:ea typeface="Segoe UI" pitchFamily="34" charset="0"/>
                  <a:cs typeface="Segoe UI" pitchFamily="34" charset="0"/>
                </a:rPr>
                <a:t>Teradata</a:t>
              </a:r>
            </a:p>
          </p:txBody>
        </p:sp>
      </p:grpSp>
      <p:grpSp>
        <p:nvGrpSpPr>
          <p:cNvPr id="56" name="Group 55"/>
          <p:cNvGrpSpPr/>
          <p:nvPr/>
        </p:nvGrpSpPr>
        <p:grpSpPr>
          <a:xfrm>
            <a:off x="3119197" y="1640589"/>
            <a:ext cx="960130" cy="1112401"/>
            <a:chOff x="5394326" y="4936834"/>
            <a:chExt cx="720725" cy="835025"/>
          </a:xfrm>
          <a:solidFill>
            <a:schemeClr val="tx1"/>
          </a:solidFill>
        </p:grpSpPr>
        <p:sp>
          <p:nvSpPr>
            <p:cNvPr id="57" name="Freeform 17"/>
            <p:cNvSpPr>
              <a:spLocks noEditPoints="1"/>
            </p:cNvSpPr>
            <p:nvPr/>
          </p:nvSpPr>
          <p:spPr bwMode="auto">
            <a:xfrm>
              <a:off x="5394326" y="4936834"/>
              <a:ext cx="460375" cy="835025"/>
            </a:xfrm>
            <a:custGeom>
              <a:avLst/>
              <a:gdLst>
                <a:gd name="T0" fmla="*/ 196 w 440"/>
                <a:gd name="T1" fmla="*/ 576 h 796"/>
                <a:gd name="T2" fmla="*/ 178 w 440"/>
                <a:gd name="T3" fmla="*/ 490 h 796"/>
                <a:gd name="T4" fmla="*/ 206 w 440"/>
                <a:gd name="T5" fmla="*/ 472 h 796"/>
                <a:gd name="T6" fmla="*/ 207 w 440"/>
                <a:gd name="T7" fmla="*/ 423 h 796"/>
                <a:gd name="T8" fmla="*/ 178 w 440"/>
                <a:gd name="T9" fmla="*/ 405 h 796"/>
                <a:gd name="T10" fmla="*/ 196 w 440"/>
                <a:gd name="T11" fmla="*/ 320 h 796"/>
                <a:gd name="T12" fmla="*/ 262 w 440"/>
                <a:gd name="T13" fmla="*/ 337 h 796"/>
                <a:gd name="T14" fmla="*/ 312 w 440"/>
                <a:gd name="T15" fmla="*/ 379 h 796"/>
                <a:gd name="T16" fmla="*/ 330 w 440"/>
                <a:gd name="T17" fmla="*/ 320 h 796"/>
                <a:gd name="T18" fmla="*/ 395 w 440"/>
                <a:gd name="T19" fmla="*/ 337 h 796"/>
                <a:gd name="T20" fmla="*/ 440 w 440"/>
                <a:gd name="T21" fmla="*/ 379 h 796"/>
                <a:gd name="T22" fmla="*/ 422 w 440"/>
                <a:gd name="T23" fmla="*/ 0 h 796"/>
                <a:gd name="T24" fmla="*/ 0 w 440"/>
                <a:gd name="T25" fmla="*/ 18 h 796"/>
                <a:gd name="T26" fmla="*/ 0 w 440"/>
                <a:gd name="T27" fmla="*/ 623 h 796"/>
                <a:gd name="T28" fmla="*/ 0 w 440"/>
                <a:gd name="T29" fmla="*/ 778 h 796"/>
                <a:gd name="T30" fmla="*/ 206 w 440"/>
                <a:gd name="T31" fmla="*/ 796 h 796"/>
                <a:gd name="T32" fmla="*/ 312 w 440"/>
                <a:gd name="T33" fmla="*/ 63 h 796"/>
                <a:gd name="T34" fmla="*/ 378 w 440"/>
                <a:gd name="T35" fmla="*/ 45 h 796"/>
                <a:gd name="T36" fmla="*/ 395 w 440"/>
                <a:gd name="T37" fmla="*/ 130 h 796"/>
                <a:gd name="T38" fmla="*/ 330 w 440"/>
                <a:gd name="T39" fmla="*/ 148 h 796"/>
                <a:gd name="T40" fmla="*/ 312 w 440"/>
                <a:gd name="T41" fmla="*/ 63 h 796"/>
                <a:gd name="T42" fmla="*/ 330 w 440"/>
                <a:gd name="T43" fmla="*/ 180 h 796"/>
                <a:gd name="T44" fmla="*/ 395 w 440"/>
                <a:gd name="T45" fmla="*/ 198 h 796"/>
                <a:gd name="T46" fmla="*/ 378 w 440"/>
                <a:gd name="T47" fmla="*/ 283 h 796"/>
                <a:gd name="T48" fmla="*/ 312 w 440"/>
                <a:gd name="T49" fmla="*/ 266 h 796"/>
                <a:gd name="T50" fmla="*/ 178 w 440"/>
                <a:gd name="T51" fmla="*/ 63 h 796"/>
                <a:gd name="T52" fmla="*/ 244 w 440"/>
                <a:gd name="T53" fmla="*/ 45 h 796"/>
                <a:gd name="T54" fmla="*/ 262 w 440"/>
                <a:gd name="T55" fmla="*/ 130 h 796"/>
                <a:gd name="T56" fmla="*/ 196 w 440"/>
                <a:gd name="T57" fmla="*/ 148 h 796"/>
                <a:gd name="T58" fmla="*/ 178 w 440"/>
                <a:gd name="T59" fmla="*/ 63 h 796"/>
                <a:gd name="T60" fmla="*/ 196 w 440"/>
                <a:gd name="T61" fmla="*/ 180 h 796"/>
                <a:gd name="T62" fmla="*/ 262 w 440"/>
                <a:gd name="T63" fmla="*/ 198 h 796"/>
                <a:gd name="T64" fmla="*/ 244 w 440"/>
                <a:gd name="T65" fmla="*/ 283 h 796"/>
                <a:gd name="T66" fmla="*/ 178 w 440"/>
                <a:gd name="T67" fmla="*/ 266 h 796"/>
                <a:gd name="T68" fmla="*/ 131 w 440"/>
                <a:gd name="T69" fmla="*/ 558 h 796"/>
                <a:gd name="T70" fmla="*/ 65 w 440"/>
                <a:gd name="T71" fmla="*/ 576 h 796"/>
                <a:gd name="T72" fmla="*/ 47 w 440"/>
                <a:gd name="T73" fmla="*/ 490 h 796"/>
                <a:gd name="T74" fmla="*/ 113 w 440"/>
                <a:gd name="T75" fmla="*/ 472 h 796"/>
                <a:gd name="T76" fmla="*/ 131 w 440"/>
                <a:gd name="T77" fmla="*/ 558 h 796"/>
                <a:gd name="T78" fmla="*/ 113 w 440"/>
                <a:gd name="T79" fmla="*/ 423 h 796"/>
                <a:gd name="T80" fmla="*/ 47 w 440"/>
                <a:gd name="T81" fmla="*/ 405 h 796"/>
                <a:gd name="T82" fmla="*/ 65 w 440"/>
                <a:gd name="T83" fmla="*/ 320 h 796"/>
                <a:gd name="T84" fmla="*/ 131 w 440"/>
                <a:gd name="T85" fmla="*/ 337 h 796"/>
                <a:gd name="T86" fmla="*/ 131 w 440"/>
                <a:gd name="T87" fmla="*/ 266 h 796"/>
                <a:gd name="T88" fmla="*/ 65 w 440"/>
                <a:gd name="T89" fmla="*/ 283 h 796"/>
                <a:gd name="T90" fmla="*/ 47 w 440"/>
                <a:gd name="T91" fmla="*/ 198 h 796"/>
                <a:gd name="T92" fmla="*/ 113 w 440"/>
                <a:gd name="T93" fmla="*/ 180 h 796"/>
                <a:gd name="T94" fmla="*/ 131 w 440"/>
                <a:gd name="T95" fmla="*/ 266 h 796"/>
                <a:gd name="T96" fmla="*/ 113 w 440"/>
                <a:gd name="T97" fmla="*/ 148 h 796"/>
                <a:gd name="T98" fmla="*/ 47 w 440"/>
                <a:gd name="T99" fmla="*/ 130 h 796"/>
                <a:gd name="T100" fmla="*/ 65 w 440"/>
                <a:gd name="T101" fmla="*/ 45 h 796"/>
                <a:gd name="T102" fmla="*/ 131 w 440"/>
                <a:gd name="T103" fmla="*/ 63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0" h="796">
                  <a:moveTo>
                    <a:pt x="206" y="576"/>
                  </a:moveTo>
                  <a:cubicBezTo>
                    <a:pt x="196" y="576"/>
                    <a:pt x="196" y="576"/>
                    <a:pt x="196" y="576"/>
                  </a:cubicBezTo>
                  <a:cubicBezTo>
                    <a:pt x="186" y="576"/>
                    <a:pt x="178" y="568"/>
                    <a:pt x="178" y="558"/>
                  </a:cubicBezTo>
                  <a:cubicBezTo>
                    <a:pt x="178" y="490"/>
                    <a:pt x="178" y="490"/>
                    <a:pt x="178" y="490"/>
                  </a:cubicBezTo>
                  <a:cubicBezTo>
                    <a:pt x="178" y="480"/>
                    <a:pt x="186" y="472"/>
                    <a:pt x="196" y="472"/>
                  </a:cubicBezTo>
                  <a:cubicBezTo>
                    <a:pt x="206" y="472"/>
                    <a:pt x="206" y="472"/>
                    <a:pt x="206" y="472"/>
                  </a:cubicBezTo>
                  <a:cubicBezTo>
                    <a:pt x="206" y="432"/>
                    <a:pt x="206" y="432"/>
                    <a:pt x="206" y="432"/>
                  </a:cubicBezTo>
                  <a:cubicBezTo>
                    <a:pt x="206" y="429"/>
                    <a:pt x="206" y="426"/>
                    <a:pt x="207" y="423"/>
                  </a:cubicBezTo>
                  <a:cubicBezTo>
                    <a:pt x="196" y="423"/>
                    <a:pt x="196" y="423"/>
                    <a:pt x="196" y="423"/>
                  </a:cubicBezTo>
                  <a:cubicBezTo>
                    <a:pt x="186" y="423"/>
                    <a:pt x="178" y="415"/>
                    <a:pt x="178" y="405"/>
                  </a:cubicBezTo>
                  <a:cubicBezTo>
                    <a:pt x="178" y="337"/>
                    <a:pt x="178" y="337"/>
                    <a:pt x="178" y="337"/>
                  </a:cubicBezTo>
                  <a:cubicBezTo>
                    <a:pt x="178" y="328"/>
                    <a:pt x="186" y="320"/>
                    <a:pt x="196" y="320"/>
                  </a:cubicBezTo>
                  <a:cubicBezTo>
                    <a:pt x="244" y="320"/>
                    <a:pt x="244" y="320"/>
                    <a:pt x="244" y="320"/>
                  </a:cubicBezTo>
                  <a:cubicBezTo>
                    <a:pt x="254" y="320"/>
                    <a:pt x="262" y="328"/>
                    <a:pt x="262" y="337"/>
                  </a:cubicBezTo>
                  <a:cubicBezTo>
                    <a:pt x="262" y="379"/>
                    <a:pt x="262" y="379"/>
                    <a:pt x="262" y="379"/>
                  </a:cubicBezTo>
                  <a:cubicBezTo>
                    <a:pt x="312" y="379"/>
                    <a:pt x="312" y="379"/>
                    <a:pt x="312" y="379"/>
                  </a:cubicBezTo>
                  <a:cubicBezTo>
                    <a:pt x="312" y="337"/>
                    <a:pt x="312" y="337"/>
                    <a:pt x="312" y="337"/>
                  </a:cubicBezTo>
                  <a:cubicBezTo>
                    <a:pt x="312" y="328"/>
                    <a:pt x="320" y="320"/>
                    <a:pt x="330" y="320"/>
                  </a:cubicBezTo>
                  <a:cubicBezTo>
                    <a:pt x="378" y="320"/>
                    <a:pt x="378" y="320"/>
                    <a:pt x="378" y="320"/>
                  </a:cubicBezTo>
                  <a:cubicBezTo>
                    <a:pt x="387" y="320"/>
                    <a:pt x="395" y="328"/>
                    <a:pt x="395" y="337"/>
                  </a:cubicBezTo>
                  <a:cubicBezTo>
                    <a:pt x="395" y="379"/>
                    <a:pt x="395" y="379"/>
                    <a:pt x="395" y="379"/>
                  </a:cubicBezTo>
                  <a:cubicBezTo>
                    <a:pt x="440" y="379"/>
                    <a:pt x="440" y="379"/>
                    <a:pt x="440" y="379"/>
                  </a:cubicBezTo>
                  <a:cubicBezTo>
                    <a:pt x="440" y="18"/>
                    <a:pt x="440" y="18"/>
                    <a:pt x="440" y="18"/>
                  </a:cubicBezTo>
                  <a:cubicBezTo>
                    <a:pt x="440" y="8"/>
                    <a:pt x="432" y="0"/>
                    <a:pt x="422" y="0"/>
                  </a:cubicBezTo>
                  <a:cubicBezTo>
                    <a:pt x="18" y="0"/>
                    <a:pt x="18" y="0"/>
                    <a:pt x="18" y="0"/>
                  </a:cubicBezTo>
                  <a:cubicBezTo>
                    <a:pt x="8" y="0"/>
                    <a:pt x="0" y="8"/>
                    <a:pt x="0" y="18"/>
                  </a:cubicBezTo>
                  <a:cubicBezTo>
                    <a:pt x="0" y="590"/>
                    <a:pt x="0" y="590"/>
                    <a:pt x="0" y="590"/>
                  </a:cubicBezTo>
                  <a:cubicBezTo>
                    <a:pt x="0" y="599"/>
                    <a:pt x="0" y="614"/>
                    <a:pt x="0" y="623"/>
                  </a:cubicBezTo>
                  <a:cubicBezTo>
                    <a:pt x="0" y="631"/>
                    <a:pt x="0" y="646"/>
                    <a:pt x="0" y="656"/>
                  </a:cubicBezTo>
                  <a:cubicBezTo>
                    <a:pt x="0" y="778"/>
                    <a:pt x="0" y="778"/>
                    <a:pt x="0" y="778"/>
                  </a:cubicBezTo>
                  <a:cubicBezTo>
                    <a:pt x="0" y="788"/>
                    <a:pt x="8" y="796"/>
                    <a:pt x="18" y="796"/>
                  </a:cubicBezTo>
                  <a:cubicBezTo>
                    <a:pt x="206" y="796"/>
                    <a:pt x="206" y="796"/>
                    <a:pt x="206" y="796"/>
                  </a:cubicBezTo>
                  <a:lnTo>
                    <a:pt x="206" y="576"/>
                  </a:lnTo>
                  <a:close/>
                  <a:moveTo>
                    <a:pt x="312" y="63"/>
                  </a:moveTo>
                  <a:cubicBezTo>
                    <a:pt x="312" y="53"/>
                    <a:pt x="320" y="45"/>
                    <a:pt x="330" y="45"/>
                  </a:cubicBezTo>
                  <a:cubicBezTo>
                    <a:pt x="378" y="45"/>
                    <a:pt x="378" y="45"/>
                    <a:pt x="378" y="45"/>
                  </a:cubicBezTo>
                  <a:cubicBezTo>
                    <a:pt x="387" y="45"/>
                    <a:pt x="395" y="53"/>
                    <a:pt x="395" y="63"/>
                  </a:cubicBezTo>
                  <a:cubicBezTo>
                    <a:pt x="395" y="130"/>
                    <a:pt x="395" y="130"/>
                    <a:pt x="395" y="130"/>
                  </a:cubicBezTo>
                  <a:cubicBezTo>
                    <a:pt x="395" y="140"/>
                    <a:pt x="387" y="148"/>
                    <a:pt x="378" y="148"/>
                  </a:cubicBezTo>
                  <a:cubicBezTo>
                    <a:pt x="330" y="148"/>
                    <a:pt x="330" y="148"/>
                    <a:pt x="330" y="148"/>
                  </a:cubicBezTo>
                  <a:cubicBezTo>
                    <a:pt x="320" y="148"/>
                    <a:pt x="312" y="140"/>
                    <a:pt x="312" y="130"/>
                  </a:cubicBezTo>
                  <a:lnTo>
                    <a:pt x="312" y="63"/>
                  </a:lnTo>
                  <a:close/>
                  <a:moveTo>
                    <a:pt x="312" y="198"/>
                  </a:moveTo>
                  <a:cubicBezTo>
                    <a:pt x="312" y="188"/>
                    <a:pt x="320" y="180"/>
                    <a:pt x="330" y="180"/>
                  </a:cubicBezTo>
                  <a:cubicBezTo>
                    <a:pt x="378" y="180"/>
                    <a:pt x="378" y="180"/>
                    <a:pt x="378" y="180"/>
                  </a:cubicBezTo>
                  <a:cubicBezTo>
                    <a:pt x="387" y="180"/>
                    <a:pt x="395" y="188"/>
                    <a:pt x="395" y="198"/>
                  </a:cubicBezTo>
                  <a:cubicBezTo>
                    <a:pt x="395" y="266"/>
                    <a:pt x="395" y="266"/>
                    <a:pt x="395" y="266"/>
                  </a:cubicBezTo>
                  <a:cubicBezTo>
                    <a:pt x="395" y="275"/>
                    <a:pt x="387" y="283"/>
                    <a:pt x="378" y="283"/>
                  </a:cubicBezTo>
                  <a:cubicBezTo>
                    <a:pt x="330" y="283"/>
                    <a:pt x="330" y="283"/>
                    <a:pt x="330" y="283"/>
                  </a:cubicBezTo>
                  <a:cubicBezTo>
                    <a:pt x="320" y="283"/>
                    <a:pt x="312" y="275"/>
                    <a:pt x="312" y="266"/>
                  </a:cubicBezTo>
                  <a:lnTo>
                    <a:pt x="312" y="198"/>
                  </a:lnTo>
                  <a:close/>
                  <a:moveTo>
                    <a:pt x="178" y="63"/>
                  </a:moveTo>
                  <a:cubicBezTo>
                    <a:pt x="178" y="53"/>
                    <a:pt x="186" y="45"/>
                    <a:pt x="196" y="45"/>
                  </a:cubicBezTo>
                  <a:cubicBezTo>
                    <a:pt x="244" y="45"/>
                    <a:pt x="244" y="45"/>
                    <a:pt x="244" y="45"/>
                  </a:cubicBezTo>
                  <a:cubicBezTo>
                    <a:pt x="254" y="45"/>
                    <a:pt x="262" y="53"/>
                    <a:pt x="262" y="63"/>
                  </a:cubicBezTo>
                  <a:cubicBezTo>
                    <a:pt x="262" y="130"/>
                    <a:pt x="262" y="130"/>
                    <a:pt x="262" y="130"/>
                  </a:cubicBezTo>
                  <a:cubicBezTo>
                    <a:pt x="262" y="140"/>
                    <a:pt x="254" y="148"/>
                    <a:pt x="244" y="148"/>
                  </a:cubicBezTo>
                  <a:cubicBezTo>
                    <a:pt x="196" y="148"/>
                    <a:pt x="196" y="148"/>
                    <a:pt x="196" y="148"/>
                  </a:cubicBezTo>
                  <a:cubicBezTo>
                    <a:pt x="186" y="148"/>
                    <a:pt x="178" y="140"/>
                    <a:pt x="178" y="130"/>
                  </a:cubicBezTo>
                  <a:lnTo>
                    <a:pt x="178" y="63"/>
                  </a:lnTo>
                  <a:close/>
                  <a:moveTo>
                    <a:pt x="178" y="198"/>
                  </a:moveTo>
                  <a:cubicBezTo>
                    <a:pt x="178" y="188"/>
                    <a:pt x="186" y="180"/>
                    <a:pt x="196" y="180"/>
                  </a:cubicBezTo>
                  <a:cubicBezTo>
                    <a:pt x="244" y="180"/>
                    <a:pt x="244" y="180"/>
                    <a:pt x="244" y="180"/>
                  </a:cubicBezTo>
                  <a:cubicBezTo>
                    <a:pt x="254" y="180"/>
                    <a:pt x="262" y="188"/>
                    <a:pt x="262" y="198"/>
                  </a:cubicBezTo>
                  <a:cubicBezTo>
                    <a:pt x="262" y="266"/>
                    <a:pt x="262" y="266"/>
                    <a:pt x="262" y="266"/>
                  </a:cubicBezTo>
                  <a:cubicBezTo>
                    <a:pt x="262" y="275"/>
                    <a:pt x="254" y="283"/>
                    <a:pt x="244" y="283"/>
                  </a:cubicBezTo>
                  <a:cubicBezTo>
                    <a:pt x="196" y="283"/>
                    <a:pt x="196" y="283"/>
                    <a:pt x="196" y="283"/>
                  </a:cubicBezTo>
                  <a:cubicBezTo>
                    <a:pt x="186" y="283"/>
                    <a:pt x="178" y="275"/>
                    <a:pt x="178" y="266"/>
                  </a:cubicBezTo>
                  <a:lnTo>
                    <a:pt x="178" y="198"/>
                  </a:lnTo>
                  <a:close/>
                  <a:moveTo>
                    <a:pt x="131" y="558"/>
                  </a:moveTo>
                  <a:cubicBezTo>
                    <a:pt x="131" y="568"/>
                    <a:pt x="123" y="576"/>
                    <a:pt x="113" y="576"/>
                  </a:cubicBezTo>
                  <a:cubicBezTo>
                    <a:pt x="65" y="576"/>
                    <a:pt x="65" y="576"/>
                    <a:pt x="65" y="576"/>
                  </a:cubicBezTo>
                  <a:cubicBezTo>
                    <a:pt x="55" y="576"/>
                    <a:pt x="47" y="568"/>
                    <a:pt x="47" y="558"/>
                  </a:cubicBezTo>
                  <a:cubicBezTo>
                    <a:pt x="47" y="490"/>
                    <a:pt x="47" y="490"/>
                    <a:pt x="47" y="490"/>
                  </a:cubicBezTo>
                  <a:cubicBezTo>
                    <a:pt x="47" y="480"/>
                    <a:pt x="55" y="472"/>
                    <a:pt x="65" y="472"/>
                  </a:cubicBezTo>
                  <a:cubicBezTo>
                    <a:pt x="113" y="472"/>
                    <a:pt x="113" y="472"/>
                    <a:pt x="113" y="472"/>
                  </a:cubicBezTo>
                  <a:cubicBezTo>
                    <a:pt x="123" y="472"/>
                    <a:pt x="131" y="480"/>
                    <a:pt x="131" y="490"/>
                  </a:cubicBezTo>
                  <a:lnTo>
                    <a:pt x="131" y="558"/>
                  </a:lnTo>
                  <a:close/>
                  <a:moveTo>
                    <a:pt x="131" y="405"/>
                  </a:moveTo>
                  <a:cubicBezTo>
                    <a:pt x="131" y="415"/>
                    <a:pt x="123" y="423"/>
                    <a:pt x="113" y="423"/>
                  </a:cubicBezTo>
                  <a:cubicBezTo>
                    <a:pt x="65" y="423"/>
                    <a:pt x="65" y="423"/>
                    <a:pt x="65" y="423"/>
                  </a:cubicBezTo>
                  <a:cubicBezTo>
                    <a:pt x="55" y="423"/>
                    <a:pt x="47" y="415"/>
                    <a:pt x="47" y="405"/>
                  </a:cubicBezTo>
                  <a:cubicBezTo>
                    <a:pt x="47" y="337"/>
                    <a:pt x="47" y="337"/>
                    <a:pt x="47" y="337"/>
                  </a:cubicBezTo>
                  <a:cubicBezTo>
                    <a:pt x="47" y="328"/>
                    <a:pt x="55" y="320"/>
                    <a:pt x="65" y="320"/>
                  </a:cubicBezTo>
                  <a:cubicBezTo>
                    <a:pt x="113" y="320"/>
                    <a:pt x="113" y="320"/>
                    <a:pt x="113" y="320"/>
                  </a:cubicBezTo>
                  <a:cubicBezTo>
                    <a:pt x="123" y="320"/>
                    <a:pt x="131" y="328"/>
                    <a:pt x="131" y="337"/>
                  </a:cubicBezTo>
                  <a:lnTo>
                    <a:pt x="131" y="405"/>
                  </a:lnTo>
                  <a:close/>
                  <a:moveTo>
                    <a:pt x="131" y="266"/>
                  </a:moveTo>
                  <a:cubicBezTo>
                    <a:pt x="131" y="275"/>
                    <a:pt x="123" y="283"/>
                    <a:pt x="113" y="283"/>
                  </a:cubicBezTo>
                  <a:cubicBezTo>
                    <a:pt x="65" y="283"/>
                    <a:pt x="65" y="283"/>
                    <a:pt x="65" y="283"/>
                  </a:cubicBezTo>
                  <a:cubicBezTo>
                    <a:pt x="55" y="283"/>
                    <a:pt x="47" y="275"/>
                    <a:pt x="47" y="266"/>
                  </a:cubicBezTo>
                  <a:cubicBezTo>
                    <a:pt x="47" y="198"/>
                    <a:pt x="47" y="198"/>
                    <a:pt x="47" y="198"/>
                  </a:cubicBezTo>
                  <a:cubicBezTo>
                    <a:pt x="47" y="188"/>
                    <a:pt x="55" y="180"/>
                    <a:pt x="65" y="180"/>
                  </a:cubicBezTo>
                  <a:cubicBezTo>
                    <a:pt x="113" y="180"/>
                    <a:pt x="113" y="180"/>
                    <a:pt x="113" y="180"/>
                  </a:cubicBezTo>
                  <a:cubicBezTo>
                    <a:pt x="123" y="180"/>
                    <a:pt x="131" y="188"/>
                    <a:pt x="131" y="198"/>
                  </a:cubicBezTo>
                  <a:lnTo>
                    <a:pt x="131" y="266"/>
                  </a:lnTo>
                  <a:close/>
                  <a:moveTo>
                    <a:pt x="131" y="130"/>
                  </a:moveTo>
                  <a:cubicBezTo>
                    <a:pt x="131" y="140"/>
                    <a:pt x="123" y="148"/>
                    <a:pt x="113" y="148"/>
                  </a:cubicBezTo>
                  <a:cubicBezTo>
                    <a:pt x="65" y="148"/>
                    <a:pt x="65" y="148"/>
                    <a:pt x="65" y="148"/>
                  </a:cubicBezTo>
                  <a:cubicBezTo>
                    <a:pt x="55" y="148"/>
                    <a:pt x="47" y="140"/>
                    <a:pt x="47" y="130"/>
                  </a:cubicBezTo>
                  <a:cubicBezTo>
                    <a:pt x="47" y="63"/>
                    <a:pt x="47" y="63"/>
                    <a:pt x="47" y="63"/>
                  </a:cubicBezTo>
                  <a:cubicBezTo>
                    <a:pt x="47" y="53"/>
                    <a:pt x="55" y="45"/>
                    <a:pt x="65" y="45"/>
                  </a:cubicBezTo>
                  <a:cubicBezTo>
                    <a:pt x="113" y="45"/>
                    <a:pt x="113" y="45"/>
                    <a:pt x="113" y="45"/>
                  </a:cubicBezTo>
                  <a:cubicBezTo>
                    <a:pt x="123" y="45"/>
                    <a:pt x="131" y="53"/>
                    <a:pt x="131" y="63"/>
                  </a:cubicBezTo>
                  <a:lnTo>
                    <a:pt x="131" y="130"/>
                  </a:lnTo>
                  <a:close/>
                </a:path>
              </a:pathLst>
            </a:custGeom>
            <a:grpFill/>
            <a:ln>
              <a:noFill/>
            </a:ln>
          </p:spPr>
          <p:txBody>
            <a:bodyPr vert="horz" wrap="square" lIns="93260" tIns="46630" rIns="93260" bIns="46630" numCol="1" anchor="t" anchorCtr="0" compatLnSpc="1">
              <a:prstTxWarp prst="textNoShape">
                <a:avLst/>
              </a:prstTxWarp>
            </a:bodyPr>
            <a:lstStyle/>
            <a:p>
              <a:pPr defTabSz="932376"/>
              <a:endParaRPr lang="en-US" sz="1734">
                <a:solidFill>
                  <a:srgbClr val="000000"/>
                </a:solidFill>
              </a:endParaRPr>
            </a:p>
          </p:txBody>
        </p:sp>
        <p:sp>
          <p:nvSpPr>
            <p:cNvPr id="58" name="Freeform 18"/>
            <p:cNvSpPr>
              <a:spLocks noEditPoints="1"/>
            </p:cNvSpPr>
            <p:nvPr/>
          </p:nvSpPr>
          <p:spPr bwMode="auto">
            <a:xfrm>
              <a:off x="5646738" y="5371809"/>
              <a:ext cx="468313" cy="400050"/>
            </a:xfrm>
            <a:custGeom>
              <a:avLst/>
              <a:gdLst>
                <a:gd name="T0" fmla="*/ 18 w 447"/>
                <a:gd name="T1" fmla="*/ 0 h 382"/>
                <a:gd name="T2" fmla="*/ 0 w 447"/>
                <a:gd name="T3" fmla="*/ 18 h 382"/>
                <a:gd name="T4" fmla="*/ 0 w 447"/>
                <a:gd name="T5" fmla="*/ 364 h 382"/>
                <a:gd name="T6" fmla="*/ 18 w 447"/>
                <a:gd name="T7" fmla="*/ 382 h 382"/>
                <a:gd name="T8" fmla="*/ 429 w 447"/>
                <a:gd name="T9" fmla="*/ 382 h 382"/>
                <a:gd name="T10" fmla="*/ 447 w 447"/>
                <a:gd name="T11" fmla="*/ 364 h 382"/>
                <a:gd name="T12" fmla="*/ 447 w 447"/>
                <a:gd name="T13" fmla="*/ 18 h 382"/>
                <a:gd name="T14" fmla="*/ 429 w 447"/>
                <a:gd name="T15" fmla="*/ 0 h 382"/>
                <a:gd name="T16" fmla="*/ 18 w 447"/>
                <a:gd name="T17" fmla="*/ 0 h 382"/>
                <a:gd name="T18" fmla="*/ 133 w 447"/>
                <a:gd name="T19" fmla="*/ 301 h 382"/>
                <a:gd name="T20" fmla="*/ 115 w 447"/>
                <a:gd name="T21" fmla="*/ 319 h 382"/>
                <a:gd name="T22" fmla="*/ 66 w 447"/>
                <a:gd name="T23" fmla="*/ 319 h 382"/>
                <a:gd name="T24" fmla="*/ 48 w 447"/>
                <a:gd name="T25" fmla="*/ 301 h 382"/>
                <a:gd name="T26" fmla="*/ 48 w 447"/>
                <a:gd name="T27" fmla="*/ 232 h 382"/>
                <a:gd name="T28" fmla="*/ 66 w 447"/>
                <a:gd name="T29" fmla="*/ 214 h 382"/>
                <a:gd name="T30" fmla="*/ 115 w 447"/>
                <a:gd name="T31" fmla="*/ 214 h 382"/>
                <a:gd name="T32" fmla="*/ 133 w 447"/>
                <a:gd name="T33" fmla="*/ 232 h 382"/>
                <a:gd name="T34" fmla="*/ 133 w 447"/>
                <a:gd name="T35" fmla="*/ 301 h 382"/>
                <a:gd name="T36" fmla="*/ 133 w 447"/>
                <a:gd name="T37" fmla="*/ 146 h 382"/>
                <a:gd name="T38" fmla="*/ 115 w 447"/>
                <a:gd name="T39" fmla="*/ 164 h 382"/>
                <a:gd name="T40" fmla="*/ 66 w 447"/>
                <a:gd name="T41" fmla="*/ 164 h 382"/>
                <a:gd name="T42" fmla="*/ 48 w 447"/>
                <a:gd name="T43" fmla="*/ 146 h 382"/>
                <a:gd name="T44" fmla="*/ 48 w 447"/>
                <a:gd name="T45" fmla="*/ 77 h 382"/>
                <a:gd name="T46" fmla="*/ 66 w 447"/>
                <a:gd name="T47" fmla="*/ 59 h 382"/>
                <a:gd name="T48" fmla="*/ 115 w 447"/>
                <a:gd name="T49" fmla="*/ 59 h 382"/>
                <a:gd name="T50" fmla="*/ 133 w 447"/>
                <a:gd name="T51" fmla="*/ 77 h 382"/>
                <a:gd name="T52" fmla="*/ 133 w 447"/>
                <a:gd name="T53" fmla="*/ 146 h 382"/>
                <a:gd name="T54" fmla="*/ 266 w 447"/>
                <a:gd name="T55" fmla="*/ 301 h 382"/>
                <a:gd name="T56" fmla="*/ 248 w 447"/>
                <a:gd name="T57" fmla="*/ 319 h 382"/>
                <a:gd name="T58" fmla="*/ 199 w 447"/>
                <a:gd name="T59" fmla="*/ 319 h 382"/>
                <a:gd name="T60" fmla="*/ 181 w 447"/>
                <a:gd name="T61" fmla="*/ 301 h 382"/>
                <a:gd name="T62" fmla="*/ 181 w 447"/>
                <a:gd name="T63" fmla="*/ 232 h 382"/>
                <a:gd name="T64" fmla="*/ 199 w 447"/>
                <a:gd name="T65" fmla="*/ 214 h 382"/>
                <a:gd name="T66" fmla="*/ 248 w 447"/>
                <a:gd name="T67" fmla="*/ 214 h 382"/>
                <a:gd name="T68" fmla="*/ 266 w 447"/>
                <a:gd name="T69" fmla="*/ 232 h 382"/>
                <a:gd name="T70" fmla="*/ 266 w 447"/>
                <a:gd name="T71" fmla="*/ 301 h 382"/>
                <a:gd name="T72" fmla="*/ 266 w 447"/>
                <a:gd name="T73" fmla="*/ 146 h 382"/>
                <a:gd name="T74" fmla="*/ 248 w 447"/>
                <a:gd name="T75" fmla="*/ 164 h 382"/>
                <a:gd name="T76" fmla="*/ 199 w 447"/>
                <a:gd name="T77" fmla="*/ 164 h 382"/>
                <a:gd name="T78" fmla="*/ 181 w 447"/>
                <a:gd name="T79" fmla="*/ 146 h 382"/>
                <a:gd name="T80" fmla="*/ 181 w 447"/>
                <a:gd name="T81" fmla="*/ 77 h 382"/>
                <a:gd name="T82" fmla="*/ 199 w 447"/>
                <a:gd name="T83" fmla="*/ 59 h 382"/>
                <a:gd name="T84" fmla="*/ 248 w 447"/>
                <a:gd name="T85" fmla="*/ 59 h 382"/>
                <a:gd name="T86" fmla="*/ 266 w 447"/>
                <a:gd name="T87" fmla="*/ 77 h 382"/>
                <a:gd name="T88" fmla="*/ 266 w 447"/>
                <a:gd name="T89" fmla="*/ 146 h 382"/>
                <a:gd name="T90" fmla="*/ 401 w 447"/>
                <a:gd name="T91" fmla="*/ 301 h 382"/>
                <a:gd name="T92" fmla="*/ 383 w 447"/>
                <a:gd name="T93" fmla="*/ 319 h 382"/>
                <a:gd name="T94" fmla="*/ 334 w 447"/>
                <a:gd name="T95" fmla="*/ 319 h 382"/>
                <a:gd name="T96" fmla="*/ 316 w 447"/>
                <a:gd name="T97" fmla="*/ 301 h 382"/>
                <a:gd name="T98" fmla="*/ 316 w 447"/>
                <a:gd name="T99" fmla="*/ 232 h 382"/>
                <a:gd name="T100" fmla="*/ 334 w 447"/>
                <a:gd name="T101" fmla="*/ 214 h 382"/>
                <a:gd name="T102" fmla="*/ 383 w 447"/>
                <a:gd name="T103" fmla="*/ 214 h 382"/>
                <a:gd name="T104" fmla="*/ 401 w 447"/>
                <a:gd name="T105" fmla="*/ 232 h 382"/>
                <a:gd name="T106" fmla="*/ 401 w 447"/>
                <a:gd name="T107" fmla="*/ 301 h 382"/>
                <a:gd name="T108" fmla="*/ 401 w 447"/>
                <a:gd name="T109" fmla="*/ 146 h 382"/>
                <a:gd name="T110" fmla="*/ 383 w 447"/>
                <a:gd name="T111" fmla="*/ 164 h 382"/>
                <a:gd name="T112" fmla="*/ 334 w 447"/>
                <a:gd name="T113" fmla="*/ 164 h 382"/>
                <a:gd name="T114" fmla="*/ 316 w 447"/>
                <a:gd name="T115" fmla="*/ 146 h 382"/>
                <a:gd name="T116" fmla="*/ 316 w 447"/>
                <a:gd name="T117" fmla="*/ 77 h 382"/>
                <a:gd name="T118" fmla="*/ 334 w 447"/>
                <a:gd name="T119" fmla="*/ 59 h 382"/>
                <a:gd name="T120" fmla="*/ 383 w 447"/>
                <a:gd name="T121" fmla="*/ 59 h 382"/>
                <a:gd name="T122" fmla="*/ 401 w 447"/>
                <a:gd name="T123" fmla="*/ 77 h 382"/>
                <a:gd name="T124" fmla="*/ 401 w 447"/>
                <a:gd name="T125" fmla="*/ 1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7" h="382">
                  <a:moveTo>
                    <a:pt x="18" y="0"/>
                  </a:moveTo>
                  <a:cubicBezTo>
                    <a:pt x="8" y="0"/>
                    <a:pt x="0" y="8"/>
                    <a:pt x="0" y="18"/>
                  </a:cubicBezTo>
                  <a:cubicBezTo>
                    <a:pt x="0" y="364"/>
                    <a:pt x="0" y="364"/>
                    <a:pt x="0" y="364"/>
                  </a:cubicBezTo>
                  <a:cubicBezTo>
                    <a:pt x="0" y="374"/>
                    <a:pt x="8" y="382"/>
                    <a:pt x="18" y="382"/>
                  </a:cubicBezTo>
                  <a:cubicBezTo>
                    <a:pt x="429" y="382"/>
                    <a:pt x="429" y="382"/>
                    <a:pt x="429" y="382"/>
                  </a:cubicBezTo>
                  <a:cubicBezTo>
                    <a:pt x="439" y="382"/>
                    <a:pt x="447" y="374"/>
                    <a:pt x="447" y="364"/>
                  </a:cubicBezTo>
                  <a:cubicBezTo>
                    <a:pt x="447" y="18"/>
                    <a:pt x="447" y="18"/>
                    <a:pt x="447" y="18"/>
                  </a:cubicBezTo>
                  <a:cubicBezTo>
                    <a:pt x="447" y="8"/>
                    <a:pt x="439" y="0"/>
                    <a:pt x="429" y="0"/>
                  </a:cubicBezTo>
                  <a:lnTo>
                    <a:pt x="18" y="0"/>
                  </a:lnTo>
                  <a:close/>
                  <a:moveTo>
                    <a:pt x="133" y="301"/>
                  </a:moveTo>
                  <a:cubicBezTo>
                    <a:pt x="133" y="311"/>
                    <a:pt x="125" y="319"/>
                    <a:pt x="115" y="319"/>
                  </a:cubicBezTo>
                  <a:cubicBezTo>
                    <a:pt x="66" y="319"/>
                    <a:pt x="66" y="319"/>
                    <a:pt x="66" y="319"/>
                  </a:cubicBezTo>
                  <a:cubicBezTo>
                    <a:pt x="56" y="319"/>
                    <a:pt x="48" y="311"/>
                    <a:pt x="48" y="301"/>
                  </a:cubicBezTo>
                  <a:cubicBezTo>
                    <a:pt x="48" y="232"/>
                    <a:pt x="48" y="232"/>
                    <a:pt x="48" y="232"/>
                  </a:cubicBezTo>
                  <a:cubicBezTo>
                    <a:pt x="48" y="222"/>
                    <a:pt x="56" y="214"/>
                    <a:pt x="66" y="214"/>
                  </a:cubicBezTo>
                  <a:cubicBezTo>
                    <a:pt x="115" y="214"/>
                    <a:pt x="115" y="214"/>
                    <a:pt x="115" y="214"/>
                  </a:cubicBezTo>
                  <a:cubicBezTo>
                    <a:pt x="125" y="214"/>
                    <a:pt x="133" y="222"/>
                    <a:pt x="133" y="232"/>
                  </a:cubicBezTo>
                  <a:lnTo>
                    <a:pt x="133" y="301"/>
                  </a:lnTo>
                  <a:close/>
                  <a:moveTo>
                    <a:pt x="133" y="146"/>
                  </a:moveTo>
                  <a:cubicBezTo>
                    <a:pt x="133" y="156"/>
                    <a:pt x="125" y="164"/>
                    <a:pt x="115" y="164"/>
                  </a:cubicBezTo>
                  <a:cubicBezTo>
                    <a:pt x="66" y="164"/>
                    <a:pt x="66" y="164"/>
                    <a:pt x="66" y="164"/>
                  </a:cubicBezTo>
                  <a:cubicBezTo>
                    <a:pt x="56" y="164"/>
                    <a:pt x="48" y="156"/>
                    <a:pt x="48" y="146"/>
                  </a:cubicBezTo>
                  <a:cubicBezTo>
                    <a:pt x="48" y="77"/>
                    <a:pt x="48" y="77"/>
                    <a:pt x="48" y="77"/>
                  </a:cubicBezTo>
                  <a:cubicBezTo>
                    <a:pt x="48" y="67"/>
                    <a:pt x="56" y="59"/>
                    <a:pt x="66" y="59"/>
                  </a:cubicBezTo>
                  <a:cubicBezTo>
                    <a:pt x="115" y="59"/>
                    <a:pt x="115" y="59"/>
                    <a:pt x="115" y="59"/>
                  </a:cubicBezTo>
                  <a:cubicBezTo>
                    <a:pt x="125" y="59"/>
                    <a:pt x="133" y="67"/>
                    <a:pt x="133" y="77"/>
                  </a:cubicBezTo>
                  <a:lnTo>
                    <a:pt x="133" y="146"/>
                  </a:lnTo>
                  <a:close/>
                  <a:moveTo>
                    <a:pt x="266" y="301"/>
                  </a:moveTo>
                  <a:cubicBezTo>
                    <a:pt x="266" y="311"/>
                    <a:pt x="258" y="319"/>
                    <a:pt x="248" y="319"/>
                  </a:cubicBezTo>
                  <a:cubicBezTo>
                    <a:pt x="199" y="319"/>
                    <a:pt x="199" y="319"/>
                    <a:pt x="199" y="319"/>
                  </a:cubicBezTo>
                  <a:cubicBezTo>
                    <a:pt x="189" y="319"/>
                    <a:pt x="181" y="311"/>
                    <a:pt x="181" y="301"/>
                  </a:cubicBezTo>
                  <a:cubicBezTo>
                    <a:pt x="181" y="232"/>
                    <a:pt x="181" y="232"/>
                    <a:pt x="181" y="232"/>
                  </a:cubicBezTo>
                  <a:cubicBezTo>
                    <a:pt x="181" y="222"/>
                    <a:pt x="189" y="214"/>
                    <a:pt x="199" y="214"/>
                  </a:cubicBezTo>
                  <a:cubicBezTo>
                    <a:pt x="248" y="214"/>
                    <a:pt x="248" y="214"/>
                    <a:pt x="248" y="214"/>
                  </a:cubicBezTo>
                  <a:cubicBezTo>
                    <a:pt x="258" y="214"/>
                    <a:pt x="266" y="222"/>
                    <a:pt x="266" y="232"/>
                  </a:cubicBezTo>
                  <a:lnTo>
                    <a:pt x="266" y="301"/>
                  </a:lnTo>
                  <a:close/>
                  <a:moveTo>
                    <a:pt x="266" y="146"/>
                  </a:moveTo>
                  <a:cubicBezTo>
                    <a:pt x="266" y="156"/>
                    <a:pt x="258" y="164"/>
                    <a:pt x="248" y="164"/>
                  </a:cubicBezTo>
                  <a:cubicBezTo>
                    <a:pt x="199" y="164"/>
                    <a:pt x="199" y="164"/>
                    <a:pt x="199" y="164"/>
                  </a:cubicBezTo>
                  <a:cubicBezTo>
                    <a:pt x="189" y="164"/>
                    <a:pt x="181" y="156"/>
                    <a:pt x="181" y="146"/>
                  </a:cubicBezTo>
                  <a:cubicBezTo>
                    <a:pt x="181" y="77"/>
                    <a:pt x="181" y="77"/>
                    <a:pt x="181" y="77"/>
                  </a:cubicBezTo>
                  <a:cubicBezTo>
                    <a:pt x="181" y="67"/>
                    <a:pt x="189" y="59"/>
                    <a:pt x="199" y="59"/>
                  </a:cubicBezTo>
                  <a:cubicBezTo>
                    <a:pt x="248" y="59"/>
                    <a:pt x="248" y="59"/>
                    <a:pt x="248" y="59"/>
                  </a:cubicBezTo>
                  <a:cubicBezTo>
                    <a:pt x="258" y="59"/>
                    <a:pt x="266" y="67"/>
                    <a:pt x="266" y="77"/>
                  </a:cubicBezTo>
                  <a:lnTo>
                    <a:pt x="266" y="146"/>
                  </a:lnTo>
                  <a:close/>
                  <a:moveTo>
                    <a:pt x="401" y="301"/>
                  </a:moveTo>
                  <a:cubicBezTo>
                    <a:pt x="401" y="311"/>
                    <a:pt x="393" y="319"/>
                    <a:pt x="383" y="319"/>
                  </a:cubicBezTo>
                  <a:cubicBezTo>
                    <a:pt x="334" y="319"/>
                    <a:pt x="334" y="319"/>
                    <a:pt x="334" y="319"/>
                  </a:cubicBezTo>
                  <a:cubicBezTo>
                    <a:pt x="324" y="319"/>
                    <a:pt x="316" y="311"/>
                    <a:pt x="316" y="301"/>
                  </a:cubicBezTo>
                  <a:cubicBezTo>
                    <a:pt x="316" y="232"/>
                    <a:pt x="316" y="232"/>
                    <a:pt x="316" y="232"/>
                  </a:cubicBezTo>
                  <a:cubicBezTo>
                    <a:pt x="316" y="222"/>
                    <a:pt x="324" y="214"/>
                    <a:pt x="334" y="214"/>
                  </a:cubicBezTo>
                  <a:cubicBezTo>
                    <a:pt x="383" y="214"/>
                    <a:pt x="383" y="214"/>
                    <a:pt x="383" y="214"/>
                  </a:cubicBezTo>
                  <a:cubicBezTo>
                    <a:pt x="393" y="214"/>
                    <a:pt x="401" y="222"/>
                    <a:pt x="401" y="232"/>
                  </a:cubicBezTo>
                  <a:lnTo>
                    <a:pt x="401" y="301"/>
                  </a:lnTo>
                  <a:close/>
                  <a:moveTo>
                    <a:pt x="401" y="146"/>
                  </a:moveTo>
                  <a:cubicBezTo>
                    <a:pt x="401" y="156"/>
                    <a:pt x="393" y="164"/>
                    <a:pt x="383" y="164"/>
                  </a:cubicBezTo>
                  <a:cubicBezTo>
                    <a:pt x="334" y="164"/>
                    <a:pt x="334" y="164"/>
                    <a:pt x="334" y="164"/>
                  </a:cubicBezTo>
                  <a:cubicBezTo>
                    <a:pt x="324" y="164"/>
                    <a:pt x="316" y="156"/>
                    <a:pt x="316" y="146"/>
                  </a:cubicBezTo>
                  <a:cubicBezTo>
                    <a:pt x="316" y="77"/>
                    <a:pt x="316" y="77"/>
                    <a:pt x="316" y="77"/>
                  </a:cubicBezTo>
                  <a:cubicBezTo>
                    <a:pt x="316" y="67"/>
                    <a:pt x="324" y="59"/>
                    <a:pt x="334" y="59"/>
                  </a:cubicBezTo>
                  <a:cubicBezTo>
                    <a:pt x="383" y="59"/>
                    <a:pt x="383" y="59"/>
                    <a:pt x="383" y="59"/>
                  </a:cubicBezTo>
                  <a:cubicBezTo>
                    <a:pt x="393" y="59"/>
                    <a:pt x="401" y="67"/>
                    <a:pt x="401" y="77"/>
                  </a:cubicBezTo>
                  <a:lnTo>
                    <a:pt x="401" y="146"/>
                  </a:lnTo>
                  <a:close/>
                </a:path>
              </a:pathLst>
            </a:custGeom>
            <a:grpFill/>
            <a:ln>
              <a:noFill/>
            </a:ln>
          </p:spPr>
          <p:txBody>
            <a:bodyPr vert="horz" wrap="square" lIns="93260" tIns="46630" rIns="93260" bIns="46630" numCol="1" anchor="t" anchorCtr="0" compatLnSpc="1">
              <a:prstTxWarp prst="textNoShape">
                <a:avLst/>
              </a:prstTxWarp>
            </a:bodyPr>
            <a:lstStyle/>
            <a:p>
              <a:pPr defTabSz="932376"/>
              <a:endParaRPr lang="en-US" sz="1734">
                <a:solidFill>
                  <a:srgbClr val="000000"/>
                </a:solidFill>
              </a:endParaRPr>
            </a:p>
          </p:txBody>
        </p:sp>
      </p:grpSp>
      <p:sp>
        <p:nvSpPr>
          <p:cNvPr id="36" name="Rectangle 35"/>
          <p:cNvSpPr/>
          <p:nvPr/>
        </p:nvSpPr>
        <p:spPr bwMode="auto">
          <a:xfrm>
            <a:off x="7605220" y="5542986"/>
            <a:ext cx="1131548" cy="435453"/>
          </a:xfrm>
          <a:prstGeom prst="rect">
            <a:avLst/>
          </a:prstGeom>
          <a:solidFill>
            <a:schemeClr val="bg1"/>
          </a:solidFill>
          <a:ln>
            <a:solidFill>
              <a:srgbClr val="164F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9217" rIns="0"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000" dirty="0">
                <a:solidFill>
                  <a:srgbClr val="164F7E"/>
                </a:solidFill>
                <a:ea typeface="Segoe UI" pitchFamily="34" charset="0"/>
                <a:cs typeface="Segoe UI" pitchFamily="34" charset="0"/>
              </a:rPr>
              <a:t>Windows</a:t>
            </a:r>
          </a:p>
        </p:txBody>
      </p:sp>
      <p:sp>
        <p:nvSpPr>
          <p:cNvPr id="5" name="Title 4"/>
          <p:cNvSpPr>
            <a:spLocks noGrp="1"/>
          </p:cNvSpPr>
          <p:nvPr>
            <p:ph type="title"/>
          </p:nvPr>
        </p:nvSpPr>
        <p:spPr/>
        <p:txBody>
          <a:bodyPr/>
          <a:lstStyle/>
          <a:p>
            <a:r>
              <a:rPr lang="en-US"/>
              <a:t>Microsoft R portfolio</a:t>
            </a:r>
            <a:endParaRPr lang="en-US" dirty="0"/>
          </a:p>
        </p:txBody>
      </p:sp>
      <p:sp>
        <p:nvSpPr>
          <p:cNvPr id="35" name="Rectangle 34"/>
          <p:cNvSpPr/>
          <p:nvPr/>
        </p:nvSpPr>
        <p:spPr>
          <a:xfrm>
            <a:off x="8290240" y="3662099"/>
            <a:ext cx="2747227" cy="707886"/>
          </a:xfrm>
          <a:prstGeom prst="rect">
            <a:avLst/>
          </a:prstGeom>
        </p:spPr>
        <p:txBody>
          <a:bodyPr wrap="none">
            <a:spAutoFit/>
          </a:bodyPr>
          <a:lstStyle/>
          <a:p>
            <a:r>
              <a:rPr lang="en-US" sz="4000" dirty="0">
                <a:latin typeface="+mj-lt"/>
              </a:rPr>
              <a:t>Commercial</a:t>
            </a:r>
          </a:p>
        </p:txBody>
      </p:sp>
      <p:sp>
        <p:nvSpPr>
          <p:cNvPr id="38" name="Rectangle 37"/>
          <p:cNvSpPr/>
          <p:nvPr/>
        </p:nvSpPr>
        <p:spPr>
          <a:xfrm>
            <a:off x="2395431" y="3662099"/>
            <a:ext cx="2674130" cy="707886"/>
          </a:xfrm>
          <a:prstGeom prst="rect">
            <a:avLst/>
          </a:prstGeom>
        </p:spPr>
        <p:txBody>
          <a:bodyPr wrap="none">
            <a:spAutoFit/>
          </a:bodyPr>
          <a:lstStyle/>
          <a:p>
            <a:r>
              <a:rPr lang="en-US" sz="4000" dirty="0">
                <a:latin typeface="+mj-lt"/>
              </a:rPr>
              <a:t>Community</a:t>
            </a:r>
          </a:p>
        </p:txBody>
      </p:sp>
      <p:sp>
        <p:nvSpPr>
          <p:cNvPr id="91" name="Rectangle 90"/>
          <p:cNvSpPr/>
          <p:nvPr/>
        </p:nvSpPr>
        <p:spPr>
          <a:xfrm>
            <a:off x="10037692" y="5140761"/>
            <a:ext cx="1310872" cy="424732"/>
          </a:xfrm>
          <a:prstGeom prst="rect">
            <a:avLst/>
          </a:prstGeom>
        </p:spPr>
        <p:txBody>
          <a:bodyPr wrap="none">
            <a:spAutoFit/>
          </a:bodyPr>
          <a:lstStyle/>
          <a:p>
            <a:pPr algn="r">
              <a:lnSpc>
                <a:spcPct val="90000"/>
              </a:lnSpc>
              <a:spcAft>
                <a:spcPts val="612"/>
              </a:spcAft>
            </a:pPr>
            <a:r>
              <a:rPr lang="en-US" sz="2400" dirty="0"/>
              <a:t>R Server</a:t>
            </a:r>
          </a:p>
        </p:txBody>
      </p:sp>
      <p:sp>
        <p:nvSpPr>
          <p:cNvPr id="92" name="Rectangle 91"/>
          <p:cNvSpPr/>
          <p:nvPr/>
        </p:nvSpPr>
        <p:spPr>
          <a:xfrm>
            <a:off x="3001335" y="5147053"/>
            <a:ext cx="1202573" cy="424732"/>
          </a:xfrm>
          <a:prstGeom prst="rect">
            <a:avLst/>
          </a:prstGeom>
        </p:spPr>
        <p:txBody>
          <a:bodyPr wrap="none">
            <a:spAutoFit/>
          </a:bodyPr>
          <a:lstStyle/>
          <a:p>
            <a:pPr>
              <a:lnSpc>
                <a:spcPct val="90000"/>
              </a:lnSpc>
              <a:spcAft>
                <a:spcPts val="612"/>
              </a:spcAft>
            </a:pPr>
            <a:r>
              <a:rPr lang="en-US" sz="2400" dirty="0"/>
              <a:t>R Open</a:t>
            </a:r>
          </a:p>
        </p:txBody>
      </p:sp>
      <p:grpSp>
        <p:nvGrpSpPr>
          <p:cNvPr id="4" name="Group 3"/>
          <p:cNvGrpSpPr/>
          <p:nvPr/>
        </p:nvGrpSpPr>
        <p:grpSpPr>
          <a:xfrm>
            <a:off x="3732497" y="2380744"/>
            <a:ext cx="5931357" cy="1281354"/>
            <a:chOff x="3732497" y="1959990"/>
            <a:chExt cx="5931357" cy="1872864"/>
          </a:xfrm>
        </p:grpSpPr>
        <p:cxnSp>
          <p:nvCxnSpPr>
            <p:cNvPr id="3" name="Elbow Connector 2"/>
            <p:cNvCxnSpPr>
              <a:stCxn id="9" idx="2"/>
              <a:endCxn id="38" idx="0"/>
            </p:cNvCxnSpPr>
            <p:nvPr/>
          </p:nvCxnSpPr>
          <p:spPr>
            <a:xfrm rot="5400000">
              <a:off x="4012421" y="1680068"/>
              <a:ext cx="1872862" cy="2432709"/>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9" idx="2"/>
              <a:endCxn id="35" idx="0"/>
            </p:cNvCxnSpPr>
            <p:nvPr/>
          </p:nvCxnSpPr>
          <p:spPr>
            <a:xfrm rot="16200000" flipH="1">
              <a:off x="6978099" y="1147096"/>
              <a:ext cx="1872862" cy="3498649"/>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23" name="Picture 22"/>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9250484" y="4376277"/>
            <a:ext cx="2668683" cy="1195508"/>
          </a:xfrm>
          <a:prstGeom prst="rect">
            <a:avLst/>
          </a:prstGeom>
        </p:spPr>
      </p:pic>
      <p:pic>
        <p:nvPicPr>
          <p:cNvPr id="24" name="Picture 23"/>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2206247" y="4376277"/>
            <a:ext cx="2668683" cy="1195508"/>
          </a:xfrm>
          <a:prstGeom prst="rect">
            <a:avLst/>
          </a:prstGeom>
        </p:spPr>
      </p:pic>
    </p:spTree>
    <p:extLst>
      <p:ext uri="{BB962C8B-B14F-4D97-AF65-F5344CB8AC3E}">
        <p14:creationId xmlns:p14="http://schemas.microsoft.com/office/powerpoint/2010/main" val="244057726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71" y="1943601"/>
            <a:ext cx="11889564" cy="917575"/>
          </a:xfrm>
        </p:spPr>
        <p:txBody>
          <a:bodyPr/>
          <a:lstStyle/>
          <a:p>
            <a:r>
              <a:rPr lang="pl-PL" dirty="0">
                <a:solidFill>
                  <a:srgbClr val="0078D7"/>
                </a:solidFill>
              </a:rPr>
              <a:t>Visit our booth to learn more, see product demos and gain access to trials</a:t>
            </a:r>
            <a:endParaRPr lang="en-US" dirty="0">
              <a:solidFill>
                <a:srgbClr val="0078D7"/>
              </a:solidFill>
            </a:endParaRPr>
          </a:p>
        </p:txBody>
      </p:sp>
      <p:pic>
        <p:nvPicPr>
          <p:cNvPr id="1026" name="Picture 2" descr="https://upload.wikimedia.org/wikipedia/commons/thumb/9/96/Microsoft_logo_(2012).svg/2000px-Microsoft_logo_(2012).svg.pn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9775008" y="6184230"/>
            <a:ext cx="2252394" cy="481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136450"/>
      </p:ext>
    </p:extLst>
  </p:cSld>
  <p:clrMapOvr>
    <a:masterClrMapping/>
  </p:clrMapOvr>
  <p:transition>
    <p:fade/>
  </p:transition>
</p:sld>
</file>

<file path=ppt/theme/theme1.xml><?xml version="1.0" encoding="utf-8"?>
<a:theme xmlns:a="http://schemas.openxmlformats.org/drawingml/2006/main" name="HEERON">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HEERON" id="{8F2A21FE-A41B-4E00-9AAB-EC205ADC401A}" vid="{C8D0EBE6-6B6D-4671-B3C1-6BBC1AC45E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STB_Template_16-9_Sept2013_v12</Template>
  <TotalTime>0</TotalTime>
  <Words>557</Words>
  <Application>Microsoft Office PowerPoint</Application>
  <PresentationFormat>Custom</PresentationFormat>
  <Paragraphs>40</Paragraphs>
  <Slides>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ＭＳ Ｐゴシック</vt:lpstr>
      <vt:lpstr>Arial</vt:lpstr>
      <vt:lpstr>Consolas</vt:lpstr>
      <vt:lpstr>Segoe UI</vt:lpstr>
      <vt:lpstr>Segoe UI Light</vt:lpstr>
      <vt:lpstr>Segoe UI Semilight</vt:lpstr>
      <vt:lpstr>Wingdings</vt:lpstr>
      <vt:lpstr>HEERON</vt:lpstr>
      <vt:lpstr>  Microsoft R Portfolio</vt:lpstr>
      <vt:lpstr>PowerPoint Presentation</vt:lpstr>
      <vt:lpstr>Your R code anytime, anywhere</vt:lpstr>
      <vt:lpstr>Microsoft R portfolio</vt:lpstr>
      <vt:lpstr>Visit our booth to learn more, see product demos and gain access to trials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cp:lastModifiedBy/>
  <cp:revision>1</cp:revision>
  <dcterms:created xsi:type="dcterms:W3CDTF">2016-10-12T13:02:44Z</dcterms:created>
  <dcterms:modified xsi:type="dcterms:W3CDTF">2016-10-12T13:04:30Z</dcterms:modified>
</cp:coreProperties>
</file>