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8" r:id="rId2"/>
    <p:sldId id="297" r:id="rId3"/>
    <p:sldId id="324" r:id="rId4"/>
    <p:sldId id="325" r:id="rId5"/>
    <p:sldId id="326" r:id="rId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3C"/>
    <a:srgbClr val="2F2F2F"/>
    <a:srgbClr val="EDAA64"/>
    <a:srgbClr val="89D8A9"/>
    <a:srgbClr val="FFFFFF"/>
    <a:srgbClr val="F9F9F9"/>
    <a:srgbClr val="336699"/>
    <a:srgbClr val="000000"/>
    <a:srgbClr val="006E6E"/>
    <a:srgbClr val="BE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53" autoAdjust="0"/>
    <p:restoredTop sz="76323" autoAdjust="0"/>
  </p:normalViewPr>
  <p:slideViewPr>
    <p:cSldViewPr showGuides="1">
      <p:cViewPr varScale="1">
        <p:scale>
          <a:sx n="94" d="100"/>
          <a:sy n="94" d="100"/>
        </p:scale>
        <p:origin x="560" y="184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outlineViewPr>
    <p:cViewPr>
      <p:scale>
        <a:sx n="33" d="100"/>
        <a:sy n="33" d="100"/>
      </p:scale>
      <p:origin x="0" y="-8742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135" d="100"/>
          <a:sy n="135" d="100"/>
        </p:scale>
        <p:origin x="1819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04.03.25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3D58F-CC03-47C4-AC79-D3C984A6151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298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12191999" cy="2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3069000"/>
            <a:ext cx="10440000" cy="1152086"/>
          </a:xfrm>
        </p:spPr>
        <p:txBody>
          <a:bodyPr/>
          <a:lstStyle>
            <a:lvl1pPr>
              <a:lnSpc>
                <a:spcPts val="4000"/>
              </a:lnSpc>
              <a:defRPr sz="2800" b="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3508" y="4925160"/>
            <a:ext cx="104400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2035093" cy="72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err="1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9">
            <a:extLst>
              <a:ext uri="{FF2B5EF4-FFF2-40B4-BE49-F238E27FC236}">
                <a16:creationId xmlns:a16="http://schemas.microsoft.com/office/drawing/2014/main" id="{35E5CA56-4B94-18E5-327B-64AF84D92C71}"/>
              </a:ext>
            </a:extLst>
          </p:cNvPr>
          <p:cNvSpPr/>
          <p:nvPr userDrawn="1"/>
        </p:nvSpPr>
        <p:spPr>
          <a:xfrm>
            <a:off x="0" y="0"/>
            <a:ext cx="12192000" cy="21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565E2-87F4-D089-94C5-BF0D79D222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7402" y="3069001"/>
            <a:ext cx="10440000" cy="720040"/>
          </a:xfrm>
        </p:spPr>
        <p:txBody>
          <a:bodyPr/>
          <a:lstStyle>
            <a:lvl1pPr>
              <a:defRPr sz="2800" b="0">
                <a:latin typeface="+mn-lt"/>
              </a:defRPr>
            </a:lvl1pPr>
          </a:lstStyle>
          <a:p>
            <a:r>
              <a:rPr lang="en-US" noProof="0" dirty="0" err="1"/>
              <a:t>Titel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3926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>
          <p15:clr>
            <a:srgbClr val="FBAE40"/>
          </p15:clr>
        </p15:guide>
        <p15:guide id="2" orient="horz" pos="134">
          <p15:clr>
            <a:srgbClr val="FBAE40"/>
          </p15:clr>
        </p15:guide>
        <p15:guide id="3" orient="horz" pos="4182">
          <p15:clr>
            <a:srgbClr val="FBAE40"/>
          </p15:clr>
        </p15:guide>
        <p15:guide id="4" pos="7544">
          <p15:clr>
            <a:srgbClr val="FBAE40"/>
          </p15:clr>
        </p15:guide>
        <p15:guide id="5" orient="horz" pos="2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504000"/>
          </a:xfrm>
        </p:spPr>
        <p:txBody>
          <a:bodyPr/>
          <a:lstStyle>
            <a:lvl1pPr>
              <a:defRPr sz="2400" b="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8640000" y="652388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anchor="ctr" anchorCtr="0"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504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504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8640000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504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640000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50390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34798" y="6524626"/>
            <a:ext cx="6769313" cy="177780"/>
          </a:xfrm>
          <a:prstGeom prst="rect">
            <a:avLst/>
          </a:prstGeom>
        </p:spPr>
        <p:txBody>
          <a:bodyPr vert="horz" lIns="0" tIns="21600" rIns="0" bIns="0" rtlCol="0" anchor="ctr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to change in Slide Master view footer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96601" y="6525344"/>
            <a:ext cx="360040" cy="178542"/>
          </a:xfrm>
          <a:prstGeom prst="rect">
            <a:avLst/>
          </a:prstGeom>
        </p:spPr>
        <p:txBody>
          <a:bodyPr vert="horz" lIns="0" tIns="21600" rIns="0" bIns="0" rtlCol="0" anchor="ctr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8640000" y="6524626"/>
            <a:ext cx="2544283" cy="180000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pPr algn="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702EF1-1315-3DC9-1924-2C5D8A5FA102}"/>
              </a:ext>
            </a:extLst>
          </p:cNvPr>
          <p:cNvCxnSpPr>
            <a:cxnSpLocks/>
          </p:cNvCxnSpPr>
          <p:nvPr userDrawn="1"/>
        </p:nvCxnSpPr>
        <p:spPr>
          <a:xfrm>
            <a:off x="334799" y="834832"/>
            <a:ext cx="11521841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6" r:id="rId3"/>
    <p:sldLayoutId id="2147483650" r:id="rId4"/>
    <p:sldLayoutId id="2147483663" r:id="rId5"/>
    <p:sldLayoutId id="2147483665" r:id="rId6"/>
    <p:sldLayoutId id="2147483664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54" r:id="rId13"/>
    <p:sldLayoutId id="2147483655" r:id="rId14"/>
  </p:sldLayoutIdLst>
  <p:hf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400" b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8D58-BAC3-4831-879E-A7A8220F3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00" y="3069000"/>
            <a:ext cx="10440000" cy="1224096"/>
          </a:xfrm>
        </p:spPr>
        <p:txBody>
          <a:bodyPr/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0402D-DF9B-A39E-0A76-26E822B33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800" y="4293096"/>
            <a:ext cx="10440000" cy="2016224"/>
          </a:xfrm>
        </p:spPr>
        <p:txBody>
          <a:bodyPr/>
          <a:lstStyle/>
          <a:p>
            <a:r>
              <a:rPr lang="de-CH" sz="1600" dirty="0"/>
              <a:t>Project </a:t>
            </a:r>
            <a:r>
              <a:rPr lang="de-CH" sz="1600" dirty="0" err="1"/>
              <a:t>Idea</a:t>
            </a:r>
            <a:r>
              <a:rPr lang="de-CH" sz="1600" dirty="0"/>
              <a:t> </a:t>
            </a:r>
            <a:r>
              <a:rPr lang="de-CH" sz="1600" dirty="0" err="1"/>
              <a:t>Presentation</a:t>
            </a:r>
            <a:br>
              <a:rPr lang="de-CH" sz="1600" dirty="0"/>
            </a:br>
            <a:br>
              <a:rPr lang="de-CH" sz="1600" dirty="0"/>
            </a:br>
            <a:r>
              <a:rPr lang="de-CH" sz="1600" dirty="0"/>
              <a:t>Member1, Member2, …</a:t>
            </a:r>
            <a:br>
              <a:rPr lang="de-CH" sz="1600" dirty="0"/>
            </a:br>
            <a:br>
              <a:rPr lang="de-CH" sz="1600" dirty="0"/>
            </a:br>
            <a:r>
              <a:rPr lang="de-CH" sz="1600" dirty="0"/>
              <a:t>Operating Systems </a:t>
            </a:r>
            <a:r>
              <a:rPr lang="de-CH" sz="1600" dirty="0" err="1"/>
              <a:t>Lecture</a:t>
            </a:r>
            <a:r>
              <a:rPr lang="de-CH" sz="1600" dirty="0"/>
              <a:t> Spring Semester 20XX</a:t>
            </a:r>
          </a:p>
          <a:p>
            <a:endParaRPr lang="en-GB" sz="1600" dirty="0"/>
          </a:p>
          <a:p>
            <a:r>
              <a:rPr lang="en-GB" sz="1600" dirty="0"/>
              <a:t>Month DD, 20XX</a:t>
            </a:r>
            <a:endParaRPr lang="de-CH" sz="1600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E59377-00BC-F86A-0716-0D79E02DE51C}"/>
              </a:ext>
            </a:extLst>
          </p:cNvPr>
          <p:cNvCxnSpPr/>
          <p:nvPr/>
        </p:nvCxnSpPr>
        <p:spPr>
          <a:xfrm>
            <a:off x="838800" y="4149080"/>
            <a:ext cx="10440000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Outline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65250"/>
              </p:ext>
            </p:extLst>
          </p:nvPr>
        </p:nvGraphicFramePr>
        <p:xfrm>
          <a:off x="334963" y="1525997"/>
          <a:ext cx="11521677" cy="22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0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1.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…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2.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…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601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3.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…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4.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…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5.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…</a:t>
                      </a:r>
                    </a:p>
                  </a:txBody>
                  <a:tcPr marL="144000" marR="144000" marT="90000" marB="90000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C4E5A-61BE-732A-17AC-A4F74F7D5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Sub title page for section if desired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31888D-70B5-F579-58A1-162E9793DD0B}"/>
              </a:ext>
            </a:extLst>
          </p:cNvPr>
          <p:cNvCxnSpPr/>
          <p:nvPr/>
        </p:nvCxnSpPr>
        <p:spPr>
          <a:xfrm>
            <a:off x="838800" y="3718953"/>
            <a:ext cx="10440000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19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70A5-B1DB-2AE8-A1D1-32FCF4EB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72BB-B125-73CB-3CEF-E8D8BB57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CD570-38A3-B5B4-8A43-69B9DEC0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09B6D-6F14-6C85-5932-F3D96381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07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8A22-2F2E-5822-C630-9DC898E0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DAF2-4C20-04D1-8C5C-ABA2A22DC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0CF2-E80E-C025-7915-65052AD1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Title to change in Slide Master view footer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DFF05-4A45-7F87-C199-AB556595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70725-6791-DDF3-C996-B23FD16F9E6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2825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19595</TotalTime>
  <Words>75</Words>
  <Application>Microsoft Macintosh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uni_basel_V04_de</vt:lpstr>
      <vt:lpstr>Title</vt:lpstr>
      <vt:lpstr>Outline</vt:lpstr>
      <vt:lpstr>PowerPoint Presentation</vt:lpstr>
      <vt:lpstr>PowerPoint Presentation</vt:lpstr>
      <vt:lpstr>PowerPoint Presentation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Reto Krummenacher</cp:lastModifiedBy>
  <cp:revision>337</cp:revision>
  <dcterms:created xsi:type="dcterms:W3CDTF">2019-11-04T14:58:36Z</dcterms:created>
  <dcterms:modified xsi:type="dcterms:W3CDTF">2025-03-04T09:17:06Z</dcterms:modified>
</cp:coreProperties>
</file>