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&#12304;27&#8224;L102-L110&#12305;" TargetMode="External"/><Relationship Id="rId2" Type="http://schemas.openxmlformats.org/officeDocument/2006/relationships/hyperlink" Target="&#12304;12&#8224;L229-L237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&#12304;27&#8224;L102-L110&#12305;" TargetMode="External"/><Relationship Id="rId2" Type="http://schemas.openxmlformats.org/officeDocument/2006/relationships/hyperlink" Target="&#12304;14&#8224;L118-L123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&#12304;14&#8224;L118-L122&#12305;" TargetMode="External"/><Relationship Id="rId2" Type="http://schemas.openxmlformats.org/officeDocument/2006/relationships/hyperlink" Target="&#12304;12&#8224;L229-L237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&#12304;13&#8224;L319-L327&#12305;" TargetMode="External"/><Relationship Id="rId2" Type="http://schemas.openxmlformats.org/officeDocument/2006/relationships/hyperlink" Target="&#12304;13&#8224;L371-L379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&#12304;13&#8224;L381-L389&#12305;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&#12304;13&#8224;L381-L389&#12305;" TargetMode="External"/><Relationship Id="rId2" Type="http://schemas.openxmlformats.org/officeDocument/2006/relationships/hyperlink" Target="&#12304;26&#8224;L23-L30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&#12304;20&#8224;L241-L249&#12305;" TargetMode="External"/><Relationship Id="rId2" Type="http://schemas.openxmlformats.org/officeDocument/2006/relationships/hyperlink" Target="&#12304;23&#8224;L380-L387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4630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eShaman Investor Deck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Ancient Wisdom, Modern Guidance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45948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August 15, 2025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Team &amp; Execution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33832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Founder &amp; Product Lead: visionary driving product direction, brand, and user empathy.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Tech Lead &amp; Engineers: build scalable AI infrastructure, secure backend, and beautiful front‑end.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Content &amp; Ritual Authors: craft high‑quality rituals, daily messages, and educational content.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Growth &amp; Community Managers: lead marketing, partnerships, and user engagement; nurture ambassadors.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Advisors: experienced practitioners ensure cultural sensitivity, ethical AI practices &amp; authenticity.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of Funds &amp; Financials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474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Product Development (40%): continue AI R&amp;D, build the rituals marketplace &amp; scale infrastructure.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Content &amp; Talent (20%): compensate ritual authors, spiritual advisors, and creators.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Marketing &amp; Growth (25%): fund influencer collaborations, paid acquisition, community events.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Operating &amp; Support (15%): cover support, compliance, and general administration costs.</a:t>
            </a:r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Projected profitability within 24–30 months with recurring subscription revenue and high retention.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Join the Journey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30A18"/>
                </a:solidFill>
              </a:rPr>
              <a:t>We invite you to co-create the future of spiritual technology.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eShaman bridges ancient traditions and modern AI to empower millions.
Investors and partners are welcome to help us scale this vision.
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200" i="1" dirty="0">
                <a:solidFill>
                  <a:srgbClr val="97B1DF"/>
                </a:solidFill>
              </a:rPr>
              <a:t>Contact us: founder@eshaman.io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Mission &amp; Vision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10896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Mission:</a:t>
            </a:r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Deliver personalised spiritual guidance through AI-powered oracular chat and transformational rituals, making ancient wisdom accessible to all.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Vision: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 become the world’s go-to platform for holistic spiritual growth, blending ancient practices with modern technology.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Global interest in astrology &amp; divination is soaring, with Co–Star amassing over 30 million users.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Wellness &amp; mindfulness apps are a multi‑billion dollar market; spirituality apps are a rapidly growing segment.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Existing apps focus on single modalities; few offer truly personalized experiences or actionable rituals.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Guidance is fragmented: users juggle multiple apps for horoscopes, tarot, meditation, and rituals.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Many popular apps offer static content—daily horoscopes or generic card meanings—without real personalisation.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Few solutions translate insight into action; users get information but no concrete steps for growth.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Solution: eShaman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474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AI‑powered Oracle Chat: natural‑language guidance fine‑tuned on shamanic, astrological, and ritual teachings.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Ritual Library: guided micro‑rituals and deep journeys turn insight into action for real transformation.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Daily Readings &amp; Insights: personalized astro‑numerology, tarot cards, affirmations and journalling prompts.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Community &amp; Compatibility: social features connect users, share rituals, and compare charts securely.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Technology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3832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Oracle Chat built on GPT‑4, fine‑tuned with curated spiritual texts and guided by a compassionate, ethical persona.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Contextual memory: remembers user preferences and past questions to deliver coherent guidance over time.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Multi‑modal integration: synthesises astrology calculations, tarot draws, numerology and user data to craft unique answers.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Ethical safeguards: built‑in guardrails prevent harmful advice, encourage professional help, and protect user privacy.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Roadmap &amp; Milestones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Aug–Sep 2025: Alpha (Oracle MVP, Daily Thread, Basic subscriptions)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Sept–Oct 2025: Private Beta (Pro features, referral &amp; waitlist)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Oct 2025: Public Beta (listings, growth experiments)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Oct 27 2025: GA Launch (New‑Moon event, PR &amp; partnerships); Nov–Dec 2025: Post‑launch scale &amp; new features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Monetization &amp; Business Model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474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Freemium tier: Daily reading, one question &amp; a few rituals with minimal ads.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Basic $9.90/month: 30 Oracle questions, full rituals library, compatibility &amp; no ads.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Pro $19.90/month: Unlimited chat, premium rituals &amp; courses, priority support.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Add‑ons: One‑off personalized reports, special ritual packs, group ritual tickets.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Marketplace (future): Commission on human advisor sessions &amp; brand collaborations.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Growth &amp;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474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Social media &amp; content: daily rituals, lunar updates, behind‑the‑scenes; SEO‑driven blog &amp; podcast.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Influencer &amp; creator partnerships: co‑create rituals &amp; host live events; micro‑influencer ambassador programme.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Viral hooks: shareable Oracle cards, compatibility invites, streak badges, referral keys.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Community building: in‑app circles, group rituals, weekly live sessions to deepen user bonds.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Ethical &amp; transparent storytelling: emphasise empowerment, privacy &amp; inclusivity to build trust.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2025-08-15T08:37:08Z</dcterms:created>
  <dcterms:modified xsi:type="dcterms:W3CDTF">2025-08-15T08:37:08Z</dcterms:modified>
</cp:coreProperties>
</file>