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DA94D-0076-47C9-B919-28130F11856F}" v="2776" dt="2020-07-29T16:01:30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gelis strs" userId="0680648e3e575556" providerId="LiveId" clId="{CC1DA94D-0076-47C9-B919-28130F11856F}"/>
    <pc:docChg chg="undo custSel mod addSld modSld addSection delSection">
      <pc:chgData name="vaggelis strs" userId="0680648e3e575556" providerId="LiveId" clId="{CC1DA94D-0076-47C9-B919-28130F11856F}" dt="2020-07-29T16:05:29.133" v="8670" actId="20577"/>
      <pc:docMkLst>
        <pc:docMk/>
      </pc:docMkLst>
      <pc:sldChg chg="modSp mod">
        <pc:chgData name="vaggelis strs" userId="0680648e3e575556" providerId="LiveId" clId="{CC1DA94D-0076-47C9-B919-28130F11856F}" dt="2020-07-29T15:49:00.408" v="8568" actId="403"/>
        <pc:sldMkLst>
          <pc:docMk/>
          <pc:sldMk cId="3842808848" sldId="256"/>
        </pc:sldMkLst>
        <pc:spChg chg="mod">
          <ac:chgData name="vaggelis strs" userId="0680648e3e575556" providerId="LiveId" clId="{CC1DA94D-0076-47C9-B919-28130F11856F}" dt="2020-07-29T08:21:51.089" v="74" actId="122"/>
          <ac:spMkLst>
            <pc:docMk/>
            <pc:sldMk cId="3842808848" sldId="256"/>
            <ac:spMk id="2" creationId="{99CA4625-24C0-402A-9D66-EF0CBCC9485A}"/>
          </ac:spMkLst>
        </pc:spChg>
        <pc:spChg chg="mod">
          <ac:chgData name="vaggelis strs" userId="0680648e3e575556" providerId="LiveId" clId="{CC1DA94D-0076-47C9-B919-28130F11856F}" dt="2020-07-29T15:49:00.408" v="8568" actId="403"/>
          <ac:spMkLst>
            <pc:docMk/>
            <pc:sldMk cId="3842808848" sldId="256"/>
            <ac:spMk id="3" creationId="{4D37031D-8649-4B3E-935F-C358D171A647}"/>
          </ac:spMkLst>
        </pc:spChg>
      </pc:sldChg>
      <pc:sldChg chg="addSp modSp new mod setBg">
        <pc:chgData name="vaggelis strs" userId="0680648e3e575556" providerId="LiveId" clId="{CC1DA94D-0076-47C9-B919-28130F11856F}" dt="2020-07-29T15:52:23.030" v="8574" actId="20577"/>
        <pc:sldMkLst>
          <pc:docMk/>
          <pc:sldMk cId="340079325" sldId="257"/>
        </pc:sldMkLst>
        <pc:spChg chg="mod">
          <ac:chgData name="vaggelis strs" userId="0680648e3e575556" providerId="LiveId" clId="{CC1DA94D-0076-47C9-B919-28130F11856F}" dt="2020-07-29T08:35:03.897" v="186" actId="26606"/>
          <ac:spMkLst>
            <pc:docMk/>
            <pc:sldMk cId="340079325" sldId="257"/>
            <ac:spMk id="2" creationId="{D60376DD-2885-439B-AF9C-75C6ED1914E3}"/>
          </ac:spMkLst>
        </pc:spChg>
        <pc:spChg chg="mod">
          <ac:chgData name="vaggelis strs" userId="0680648e3e575556" providerId="LiveId" clId="{CC1DA94D-0076-47C9-B919-28130F11856F}" dt="2020-07-29T15:52:23.030" v="8574" actId="20577"/>
          <ac:spMkLst>
            <pc:docMk/>
            <pc:sldMk cId="340079325" sldId="257"/>
            <ac:spMk id="3" creationId="{AF7746E4-448D-432F-A56C-BFA6A3FD8CC2}"/>
          </ac:spMkLst>
        </pc:spChg>
        <pc:spChg chg="add">
          <ac:chgData name="vaggelis strs" userId="0680648e3e575556" providerId="LiveId" clId="{CC1DA94D-0076-47C9-B919-28130F11856F}" dt="2020-07-29T08:35:03.897" v="186" actId="26606"/>
          <ac:spMkLst>
            <pc:docMk/>
            <pc:sldMk cId="340079325" sldId="257"/>
            <ac:spMk id="9" creationId="{9F4444CE-BC8D-4D61-B303-4C05614E62AB}"/>
          </ac:spMkLst>
        </pc:spChg>
        <pc:spChg chg="add">
          <ac:chgData name="vaggelis strs" userId="0680648e3e575556" providerId="LiveId" clId="{CC1DA94D-0076-47C9-B919-28130F11856F}" dt="2020-07-29T08:35:03.897" v="186" actId="26606"/>
          <ac:spMkLst>
            <pc:docMk/>
            <pc:sldMk cId="340079325" sldId="257"/>
            <ac:spMk id="11" creationId="{62423CA5-E2E1-4789-B759-9906C1C94063}"/>
          </ac:spMkLst>
        </pc:spChg>
        <pc:spChg chg="add">
          <ac:chgData name="vaggelis strs" userId="0680648e3e575556" providerId="LiveId" clId="{CC1DA94D-0076-47C9-B919-28130F11856F}" dt="2020-07-29T08:35:03.897" v="186" actId="26606"/>
          <ac:spMkLst>
            <pc:docMk/>
            <pc:sldMk cId="340079325" sldId="257"/>
            <ac:spMk id="13" creationId="{73772B81-181F-48B7-8826-4D9686D15DF5}"/>
          </ac:spMkLst>
        </pc:spChg>
        <pc:spChg chg="add">
          <ac:chgData name="vaggelis strs" userId="0680648e3e575556" providerId="LiveId" clId="{CC1DA94D-0076-47C9-B919-28130F11856F}" dt="2020-07-29T08:35:03.897" v="186" actId="26606"/>
          <ac:spMkLst>
            <pc:docMk/>
            <pc:sldMk cId="340079325" sldId="257"/>
            <ac:spMk id="15" creationId="{B2205F6E-03C6-4E92-877C-E2482F6599AA}"/>
          </ac:spMkLst>
        </pc:spChg>
        <pc:picChg chg="add mod">
          <ac:chgData name="vaggelis strs" userId="0680648e3e575556" providerId="LiveId" clId="{CC1DA94D-0076-47C9-B919-28130F11856F}" dt="2020-07-29T08:35:03.897" v="186" actId="26606"/>
          <ac:picMkLst>
            <pc:docMk/>
            <pc:sldMk cId="340079325" sldId="257"/>
            <ac:picMk id="4" creationId="{1051AB18-D7A9-4A77-BC1B-31E6B29519C7}"/>
          </ac:picMkLst>
        </pc:picChg>
      </pc:sldChg>
      <pc:sldChg chg="addSp delSp modSp new mod">
        <pc:chgData name="vaggelis strs" userId="0680648e3e575556" providerId="LiveId" clId="{CC1DA94D-0076-47C9-B919-28130F11856F}" dt="2020-07-29T15:54:50.936" v="8575" actId="33524"/>
        <pc:sldMkLst>
          <pc:docMk/>
          <pc:sldMk cId="345942370" sldId="258"/>
        </pc:sldMkLst>
        <pc:spChg chg="mod">
          <ac:chgData name="vaggelis strs" userId="0680648e3e575556" providerId="LiveId" clId="{CC1DA94D-0076-47C9-B919-28130F11856F}" dt="2020-07-29T09:24:52.009" v="1450" actId="20577"/>
          <ac:spMkLst>
            <pc:docMk/>
            <pc:sldMk cId="345942370" sldId="258"/>
            <ac:spMk id="2" creationId="{79A6A82C-7069-48AF-969B-1CD8B3E1E06E}"/>
          </ac:spMkLst>
        </pc:spChg>
        <pc:spChg chg="mod">
          <ac:chgData name="vaggelis strs" userId="0680648e3e575556" providerId="LiveId" clId="{CC1DA94D-0076-47C9-B919-28130F11856F}" dt="2020-07-29T15:54:50.936" v="8575" actId="33524"/>
          <ac:spMkLst>
            <pc:docMk/>
            <pc:sldMk cId="345942370" sldId="258"/>
            <ac:spMk id="3" creationId="{FF392994-66C7-4AF4-A27B-13A6936DD227}"/>
          </ac:spMkLst>
        </pc:spChg>
        <pc:spChg chg="add del mod">
          <ac:chgData name="vaggelis strs" userId="0680648e3e575556" providerId="LiveId" clId="{CC1DA94D-0076-47C9-B919-28130F11856F}" dt="2020-07-29T08:50:46.578" v="720"/>
          <ac:spMkLst>
            <pc:docMk/>
            <pc:sldMk cId="345942370" sldId="258"/>
            <ac:spMk id="4" creationId="{CFBFFA49-BA51-4814-97FF-9D3EC23D7FEE}"/>
          </ac:spMkLst>
        </pc:spChg>
        <pc:spChg chg="add mod">
          <ac:chgData name="vaggelis strs" userId="0680648e3e575556" providerId="LiveId" clId="{CC1DA94D-0076-47C9-B919-28130F11856F}" dt="2020-07-29T09:05:39.919" v="1011" actId="1076"/>
          <ac:spMkLst>
            <pc:docMk/>
            <pc:sldMk cId="345942370" sldId="258"/>
            <ac:spMk id="5" creationId="{17E6FBBE-70E2-43AA-9645-21D888465130}"/>
          </ac:spMkLst>
        </pc:spChg>
      </pc:sldChg>
      <pc:sldChg chg="modSp new mod">
        <pc:chgData name="vaggelis strs" userId="0680648e3e575556" providerId="LiveId" clId="{CC1DA94D-0076-47C9-B919-28130F11856F}" dt="2020-07-29T15:55:26.170" v="8577" actId="16959"/>
        <pc:sldMkLst>
          <pc:docMk/>
          <pc:sldMk cId="3464188077" sldId="259"/>
        </pc:sldMkLst>
        <pc:spChg chg="mod">
          <ac:chgData name="vaggelis strs" userId="0680648e3e575556" providerId="LiveId" clId="{CC1DA94D-0076-47C9-B919-28130F11856F}" dt="2020-07-29T09:24:59.806" v="1453" actId="20577"/>
          <ac:spMkLst>
            <pc:docMk/>
            <pc:sldMk cId="3464188077" sldId="259"/>
            <ac:spMk id="2" creationId="{03EF3CC7-1931-4C9F-84A0-FD7333585A18}"/>
          </ac:spMkLst>
        </pc:spChg>
        <pc:spChg chg="mod">
          <ac:chgData name="vaggelis strs" userId="0680648e3e575556" providerId="LiveId" clId="{CC1DA94D-0076-47C9-B919-28130F11856F}" dt="2020-07-29T15:55:26.170" v="8577" actId="16959"/>
          <ac:spMkLst>
            <pc:docMk/>
            <pc:sldMk cId="3464188077" sldId="259"/>
            <ac:spMk id="3" creationId="{B9CF500E-04D4-4444-A248-B52AF544FD98}"/>
          </ac:spMkLst>
        </pc:spChg>
      </pc:sldChg>
      <pc:sldChg chg="addSp delSp modSp new mod">
        <pc:chgData name="vaggelis strs" userId="0680648e3e575556" providerId="LiveId" clId="{CC1DA94D-0076-47C9-B919-28130F11856F}" dt="2020-07-29T10:11:44.125" v="2766" actId="20577"/>
        <pc:sldMkLst>
          <pc:docMk/>
          <pc:sldMk cId="1906232234" sldId="260"/>
        </pc:sldMkLst>
        <pc:spChg chg="mod">
          <ac:chgData name="vaggelis strs" userId="0680648e3e575556" providerId="LiveId" clId="{CC1DA94D-0076-47C9-B919-28130F11856F}" dt="2020-07-29T10:11:44.125" v="2766" actId="20577"/>
          <ac:spMkLst>
            <pc:docMk/>
            <pc:sldMk cId="1906232234" sldId="260"/>
            <ac:spMk id="2" creationId="{2F790B5D-355D-4582-B8E5-93B8BB26F3C4}"/>
          </ac:spMkLst>
        </pc:spChg>
        <pc:spChg chg="mod">
          <ac:chgData name="vaggelis strs" userId="0680648e3e575556" providerId="LiveId" clId="{CC1DA94D-0076-47C9-B919-28130F11856F}" dt="2020-07-29T10:02:34.473" v="2743" actId="122"/>
          <ac:spMkLst>
            <pc:docMk/>
            <pc:sldMk cId="1906232234" sldId="260"/>
            <ac:spMk id="3" creationId="{DAF6A184-E8AD-415B-BA0C-E17C945E287A}"/>
          </ac:spMkLst>
        </pc:spChg>
        <pc:spChg chg="add del">
          <ac:chgData name="vaggelis strs" userId="0680648e3e575556" providerId="LiveId" clId="{CC1DA94D-0076-47C9-B919-28130F11856F}" dt="2020-07-29T10:00:09.966" v="2537"/>
          <ac:spMkLst>
            <pc:docMk/>
            <pc:sldMk cId="1906232234" sldId="260"/>
            <ac:spMk id="4" creationId="{94415B44-65D6-4B61-A804-FF1A0C979E29}"/>
          </ac:spMkLst>
        </pc:spChg>
        <pc:spChg chg="add del mod">
          <ac:chgData name="vaggelis strs" userId="0680648e3e575556" providerId="LiveId" clId="{CC1DA94D-0076-47C9-B919-28130F11856F}" dt="2020-07-29T10:00:08.647" v="2536"/>
          <ac:spMkLst>
            <pc:docMk/>
            <pc:sldMk cId="1906232234" sldId="260"/>
            <ac:spMk id="5" creationId="{25AD12AE-535F-44B1-A3CC-FEB7439B6B90}"/>
          </ac:spMkLst>
        </pc:spChg>
      </pc:sldChg>
      <pc:sldChg chg="addSp delSp modSp new mod setBg setClrOvrMap">
        <pc:chgData name="vaggelis strs" userId="0680648e3e575556" providerId="LiveId" clId="{CC1DA94D-0076-47C9-B919-28130F11856F}" dt="2020-07-29T10:18:17.348" v="3069" actId="26606"/>
        <pc:sldMkLst>
          <pc:docMk/>
          <pc:sldMk cId="1261995040" sldId="261"/>
        </pc:sldMkLst>
        <pc:spChg chg="mod">
          <ac:chgData name="vaggelis strs" userId="0680648e3e575556" providerId="LiveId" clId="{CC1DA94D-0076-47C9-B919-28130F11856F}" dt="2020-07-29T10:18:17.348" v="3069" actId="26606"/>
          <ac:spMkLst>
            <pc:docMk/>
            <pc:sldMk cId="1261995040" sldId="261"/>
            <ac:spMk id="2" creationId="{1FBA921A-8708-4475-B9AE-5103829FC7E6}"/>
          </ac:spMkLst>
        </pc:spChg>
        <pc:spChg chg="mod ord">
          <ac:chgData name="vaggelis strs" userId="0680648e3e575556" providerId="LiveId" clId="{CC1DA94D-0076-47C9-B919-28130F11856F}" dt="2020-07-29T10:18:17.348" v="3069" actId="26606"/>
          <ac:spMkLst>
            <pc:docMk/>
            <pc:sldMk cId="1261995040" sldId="261"/>
            <ac:spMk id="3" creationId="{2E1875CA-00F8-4830-BE6D-68C132D396E2}"/>
          </ac:spMkLst>
        </pc:spChg>
        <pc:spChg chg="add del">
          <ac:chgData name="vaggelis strs" userId="0680648e3e575556" providerId="LiveId" clId="{CC1DA94D-0076-47C9-B919-28130F11856F}" dt="2020-07-29T10:17:59.125" v="3058" actId="26606"/>
          <ac:spMkLst>
            <pc:docMk/>
            <pc:sldMk cId="1261995040" sldId="261"/>
            <ac:spMk id="7" creationId="{9F4444CE-BC8D-4D61-B303-4C05614E62AB}"/>
          </ac:spMkLst>
        </pc:spChg>
        <pc:spChg chg="add del">
          <ac:chgData name="vaggelis strs" userId="0680648e3e575556" providerId="LiveId" clId="{CC1DA94D-0076-47C9-B919-28130F11856F}" dt="2020-07-29T10:17:59.125" v="3058" actId="26606"/>
          <ac:spMkLst>
            <pc:docMk/>
            <pc:sldMk cId="1261995040" sldId="261"/>
            <ac:spMk id="8" creationId="{62423CA5-E2E1-4789-B759-9906C1C94063}"/>
          </ac:spMkLst>
        </pc:spChg>
        <pc:spChg chg="add del">
          <ac:chgData name="vaggelis strs" userId="0680648e3e575556" providerId="LiveId" clId="{CC1DA94D-0076-47C9-B919-28130F11856F}" dt="2020-07-29T10:14:52.221" v="2989" actId="26606"/>
          <ac:spMkLst>
            <pc:docMk/>
            <pc:sldMk cId="1261995040" sldId="261"/>
            <ac:spMk id="9" creationId="{D94A7024-D948-494D-8920-BBA2DA07D15B}"/>
          </ac:spMkLst>
        </pc:spChg>
        <pc:spChg chg="add del">
          <ac:chgData name="vaggelis strs" userId="0680648e3e575556" providerId="LiveId" clId="{CC1DA94D-0076-47C9-B919-28130F11856F}" dt="2020-07-29T10:17:56.422" v="3054" actId="26606"/>
          <ac:spMkLst>
            <pc:docMk/>
            <pc:sldMk cId="1261995040" sldId="261"/>
            <ac:spMk id="10" creationId="{9F4444CE-BC8D-4D61-B303-4C05614E62AB}"/>
          </ac:spMkLst>
        </pc:spChg>
        <pc:spChg chg="add del">
          <ac:chgData name="vaggelis strs" userId="0680648e3e575556" providerId="LiveId" clId="{CC1DA94D-0076-47C9-B919-28130F11856F}" dt="2020-07-29T10:17:59.125" v="3058" actId="26606"/>
          <ac:spMkLst>
            <pc:docMk/>
            <pc:sldMk cId="1261995040" sldId="261"/>
            <ac:spMk id="11" creationId="{73772B81-181F-48B7-8826-4D9686D15DF5}"/>
          </ac:spMkLst>
        </pc:spChg>
        <pc:spChg chg="add del">
          <ac:chgData name="vaggelis strs" userId="0680648e3e575556" providerId="LiveId" clId="{CC1DA94D-0076-47C9-B919-28130F11856F}" dt="2020-07-29T10:17:56.422" v="3054" actId="26606"/>
          <ac:spMkLst>
            <pc:docMk/>
            <pc:sldMk cId="1261995040" sldId="261"/>
            <ac:spMk id="12" creationId="{62423CA5-E2E1-4789-B759-9906C1C94063}"/>
          </ac:spMkLst>
        </pc:spChg>
        <pc:spChg chg="add del">
          <ac:chgData name="vaggelis strs" userId="0680648e3e575556" providerId="LiveId" clId="{CC1DA94D-0076-47C9-B919-28130F11856F}" dt="2020-07-29T10:17:59.125" v="3058" actId="26606"/>
          <ac:spMkLst>
            <pc:docMk/>
            <pc:sldMk cId="1261995040" sldId="261"/>
            <ac:spMk id="13" creationId="{B2205F6E-03C6-4E92-877C-E2482F6599AA}"/>
          </ac:spMkLst>
        </pc:spChg>
        <pc:spChg chg="add del">
          <ac:chgData name="vaggelis strs" userId="0680648e3e575556" providerId="LiveId" clId="{CC1DA94D-0076-47C9-B919-28130F11856F}" dt="2020-07-29T10:17:56.422" v="3054" actId="26606"/>
          <ac:spMkLst>
            <pc:docMk/>
            <pc:sldMk cId="1261995040" sldId="261"/>
            <ac:spMk id="14" creationId="{73772B81-181F-48B7-8826-4D9686D15DF5}"/>
          </ac:spMkLst>
        </pc:spChg>
        <pc:spChg chg="add del">
          <ac:chgData name="vaggelis strs" userId="0680648e3e575556" providerId="LiveId" clId="{CC1DA94D-0076-47C9-B919-28130F11856F}" dt="2020-07-29T10:17:56.422" v="3054" actId="26606"/>
          <ac:spMkLst>
            <pc:docMk/>
            <pc:sldMk cId="1261995040" sldId="261"/>
            <ac:spMk id="16" creationId="{B2205F6E-03C6-4E92-877C-E2482F6599AA}"/>
          </ac:spMkLst>
        </pc:spChg>
        <pc:spChg chg="add del">
          <ac:chgData name="vaggelis strs" userId="0680648e3e575556" providerId="LiveId" clId="{CC1DA94D-0076-47C9-B919-28130F11856F}" dt="2020-07-29T10:18:12.558" v="3066" actId="26606"/>
          <ac:spMkLst>
            <pc:docMk/>
            <pc:sldMk cId="1261995040" sldId="261"/>
            <ac:spMk id="18" creationId="{C4CFB339-0ED8-4FE2-9EF1-6D1375B8499B}"/>
          </ac:spMkLst>
        </pc:spChg>
        <pc:spChg chg="add del">
          <ac:chgData name="vaggelis strs" userId="0680648e3e575556" providerId="LiveId" clId="{CC1DA94D-0076-47C9-B919-28130F11856F}" dt="2020-07-29T10:18:12.558" v="3066" actId="26606"/>
          <ac:spMkLst>
            <pc:docMk/>
            <pc:sldMk cId="1261995040" sldId="261"/>
            <ac:spMk id="19" creationId="{3F088236-D655-4F88-B238-E16762358025}"/>
          </ac:spMkLst>
        </pc:spChg>
        <pc:spChg chg="add del">
          <ac:chgData name="vaggelis strs" userId="0680648e3e575556" providerId="LiveId" clId="{CC1DA94D-0076-47C9-B919-28130F11856F}" dt="2020-07-29T10:18:12.558" v="3066" actId="26606"/>
          <ac:spMkLst>
            <pc:docMk/>
            <pc:sldMk cId="1261995040" sldId="261"/>
            <ac:spMk id="20" creationId="{31896C80-2069-4431-9C19-83B913734490}"/>
          </ac:spMkLst>
        </pc:spChg>
        <pc:spChg chg="add del">
          <ac:chgData name="vaggelis strs" userId="0680648e3e575556" providerId="LiveId" clId="{CC1DA94D-0076-47C9-B919-28130F11856F}" dt="2020-07-29T10:18:12.558" v="3066" actId="26606"/>
          <ac:spMkLst>
            <pc:docMk/>
            <pc:sldMk cId="1261995040" sldId="261"/>
            <ac:spMk id="21" creationId="{3DAC0C92-199E-475C-9390-119A9B027276}"/>
          </ac:spMkLst>
        </pc:spChg>
        <pc:spChg chg="add del">
          <ac:chgData name="vaggelis strs" userId="0680648e3e575556" providerId="LiveId" clId="{CC1DA94D-0076-47C9-B919-28130F11856F}" dt="2020-07-29T10:18:12.558" v="3066" actId="26606"/>
          <ac:spMkLst>
            <pc:docMk/>
            <pc:sldMk cId="1261995040" sldId="261"/>
            <ac:spMk id="22" creationId="{BF120A21-0841-4823-B0C4-28AEBCEF9B78}"/>
          </ac:spMkLst>
        </pc:spChg>
        <pc:spChg chg="add">
          <ac:chgData name="vaggelis strs" userId="0680648e3e575556" providerId="LiveId" clId="{CC1DA94D-0076-47C9-B919-28130F11856F}" dt="2020-07-29T10:18:17.348" v="3069" actId="26606"/>
          <ac:spMkLst>
            <pc:docMk/>
            <pc:sldMk cId="1261995040" sldId="261"/>
            <ac:spMk id="23" creationId="{9F4444CE-BC8D-4D61-B303-4C05614E62AB}"/>
          </ac:spMkLst>
        </pc:spChg>
        <pc:spChg chg="add del">
          <ac:chgData name="vaggelis strs" userId="0680648e3e575556" providerId="LiveId" clId="{CC1DA94D-0076-47C9-B919-28130F11856F}" dt="2020-07-29T10:18:12.558" v="3066" actId="26606"/>
          <ac:spMkLst>
            <pc:docMk/>
            <pc:sldMk cId="1261995040" sldId="261"/>
            <ac:spMk id="24" creationId="{DBB05BAE-BBD3-4289-899F-A6851503C6B0}"/>
          </ac:spMkLst>
        </pc:spChg>
        <pc:spChg chg="add">
          <ac:chgData name="vaggelis strs" userId="0680648e3e575556" providerId="LiveId" clId="{CC1DA94D-0076-47C9-B919-28130F11856F}" dt="2020-07-29T10:18:17.348" v="3069" actId="26606"/>
          <ac:spMkLst>
            <pc:docMk/>
            <pc:sldMk cId="1261995040" sldId="261"/>
            <ac:spMk id="25" creationId="{62423CA5-E2E1-4789-B759-9906C1C94063}"/>
          </ac:spMkLst>
        </pc:spChg>
        <pc:spChg chg="add del">
          <ac:chgData name="vaggelis strs" userId="0680648e3e575556" providerId="LiveId" clId="{CC1DA94D-0076-47C9-B919-28130F11856F}" dt="2020-07-29T10:18:12.558" v="3066" actId="26606"/>
          <ac:spMkLst>
            <pc:docMk/>
            <pc:sldMk cId="1261995040" sldId="261"/>
            <ac:spMk id="26" creationId="{9874D11C-36F5-4BBE-A490-019A54E953B0}"/>
          </ac:spMkLst>
        </pc:spChg>
        <pc:spChg chg="add">
          <ac:chgData name="vaggelis strs" userId="0680648e3e575556" providerId="LiveId" clId="{CC1DA94D-0076-47C9-B919-28130F11856F}" dt="2020-07-29T10:18:17.348" v="3069" actId="26606"/>
          <ac:spMkLst>
            <pc:docMk/>
            <pc:sldMk cId="1261995040" sldId="261"/>
            <ac:spMk id="27" creationId="{73772B81-181F-48B7-8826-4D9686D15DF5}"/>
          </ac:spMkLst>
        </pc:spChg>
        <pc:spChg chg="add">
          <ac:chgData name="vaggelis strs" userId="0680648e3e575556" providerId="LiveId" clId="{CC1DA94D-0076-47C9-B919-28130F11856F}" dt="2020-07-29T10:18:17.348" v="3069" actId="26606"/>
          <ac:spMkLst>
            <pc:docMk/>
            <pc:sldMk cId="1261995040" sldId="261"/>
            <ac:spMk id="28" creationId="{B2205F6E-03C6-4E92-877C-E2482F6599AA}"/>
          </ac:spMkLst>
        </pc:spChg>
        <pc:picChg chg="add del mod ord">
          <ac:chgData name="vaggelis strs" userId="0680648e3e575556" providerId="LiveId" clId="{CC1DA94D-0076-47C9-B919-28130F11856F}" dt="2020-07-29T10:16:40.213" v="2993" actId="478"/>
          <ac:picMkLst>
            <pc:docMk/>
            <pc:sldMk cId="1261995040" sldId="261"/>
            <ac:picMk id="4" creationId="{DD91B5EE-A261-47FD-8833-1926D1837C64}"/>
          </ac:picMkLst>
        </pc:picChg>
        <pc:picChg chg="add mod ord">
          <ac:chgData name="vaggelis strs" userId="0680648e3e575556" providerId="LiveId" clId="{CC1DA94D-0076-47C9-B919-28130F11856F}" dt="2020-07-29T10:18:17.348" v="3069" actId="26606"/>
          <ac:picMkLst>
            <pc:docMk/>
            <pc:sldMk cId="1261995040" sldId="261"/>
            <ac:picMk id="5" creationId="{3C3B0A36-787F-4AD9-B2D1-A92BE8D0C48B}"/>
          </ac:picMkLst>
        </pc:picChg>
        <pc:cxnChg chg="add del">
          <ac:chgData name="vaggelis strs" userId="0680648e3e575556" providerId="LiveId" clId="{CC1DA94D-0076-47C9-B919-28130F11856F}" dt="2020-07-29T10:18:12.558" v="3066" actId="26606"/>
          <ac:cxnSpMkLst>
            <pc:docMk/>
            <pc:sldMk cId="1261995040" sldId="261"/>
            <ac:cxnSpMk id="15" creationId="{64FA5DFF-7FE6-4855-84E6-DFA78EE978BD}"/>
          </ac:cxnSpMkLst>
        </pc:cxnChg>
        <pc:cxnChg chg="add del">
          <ac:chgData name="vaggelis strs" userId="0680648e3e575556" providerId="LiveId" clId="{CC1DA94D-0076-47C9-B919-28130F11856F}" dt="2020-07-29T10:18:12.558" v="3066" actId="26606"/>
          <ac:cxnSpMkLst>
            <pc:docMk/>
            <pc:sldMk cId="1261995040" sldId="261"/>
            <ac:cxnSpMk id="17" creationId="{2AFD8CBA-54A3-4363-991B-B9C631BBFA74}"/>
          </ac:cxnSpMkLst>
        </pc:cxnChg>
      </pc:sldChg>
      <pc:sldChg chg="addSp delSp modSp new mod setBg">
        <pc:chgData name="vaggelis strs" userId="0680648e3e575556" providerId="LiveId" clId="{CC1DA94D-0076-47C9-B919-28130F11856F}" dt="2020-07-29T10:25:43.908" v="3537" actId="14100"/>
        <pc:sldMkLst>
          <pc:docMk/>
          <pc:sldMk cId="4038661470" sldId="262"/>
        </pc:sldMkLst>
        <pc:spChg chg="mod">
          <ac:chgData name="vaggelis strs" userId="0680648e3e575556" providerId="LiveId" clId="{CC1DA94D-0076-47C9-B919-28130F11856F}" dt="2020-07-29T10:22:46.615" v="3395" actId="26606"/>
          <ac:spMkLst>
            <pc:docMk/>
            <pc:sldMk cId="4038661470" sldId="262"/>
            <ac:spMk id="2" creationId="{71AB4F17-72BE-4D38-8341-4DA3E38AB74D}"/>
          </ac:spMkLst>
        </pc:spChg>
        <pc:spChg chg="add del mod">
          <ac:chgData name="vaggelis strs" userId="0680648e3e575556" providerId="LiveId" clId="{CC1DA94D-0076-47C9-B919-28130F11856F}" dt="2020-07-29T10:25:43.908" v="3537" actId="14100"/>
          <ac:spMkLst>
            <pc:docMk/>
            <pc:sldMk cId="4038661470" sldId="262"/>
            <ac:spMk id="3" creationId="{4EE61BCB-A69E-4493-BB74-2B5A47886339}"/>
          </ac:spMkLst>
        </pc:spChg>
        <pc:spChg chg="add">
          <ac:chgData name="vaggelis strs" userId="0680648e3e575556" providerId="LiveId" clId="{CC1DA94D-0076-47C9-B919-28130F11856F}" dt="2020-07-29T10:22:46.615" v="3395" actId="26606"/>
          <ac:spMkLst>
            <pc:docMk/>
            <pc:sldMk cId="4038661470" sldId="262"/>
            <ac:spMk id="6" creationId="{9F4444CE-BC8D-4D61-B303-4C05614E62AB}"/>
          </ac:spMkLst>
        </pc:spChg>
        <pc:spChg chg="add">
          <ac:chgData name="vaggelis strs" userId="0680648e3e575556" providerId="LiveId" clId="{CC1DA94D-0076-47C9-B919-28130F11856F}" dt="2020-07-29T10:22:46.615" v="3395" actId="26606"/>
          <ac:spMkLst>
            <pc:docMk/>
            <pc:sldMk cId="4038661470" sldId="262"/>
            <ac:spMk id="7" creationId="{62423CA5-E2E1-4789-B759-9906C1C94063}"/>
          </ac:spMkLst>
        </pc:spChg>
        <pc:spChg chg="add">
          <ac:chgData name="vaggelis strs" userId="0680648e3e575556" providerId="LiveId" clId="{CC1DA94D-0076-47C9-B919-28130F11856F}" dt="2020-07-29T10:22:46.615" v="3395" actId="26606"/>
          <ac:spMkLst>
            <pc:docMk/>
            <pc:sldMk cId="4038661470" sldId="262"/>
            <ac:spMk id="8" creationId="{73772B81-181F-48B7-8826-4D9686D15DF5}"/>
          </ac:spMkLst>
        </pc:spChg>
        <pc:spChg chg="add del">
          <ac:chgData name="vaggelis strs" userId="0680648e3e575556" providerId="LiveId" clId="{CC1DA94D-0076-47C9-B919-28130F11856F}" dt="2020-07-29T10:22:02.597" v="3382" actId="26606"/>
          <ac:spMkLst>
            <pc:docMk/>
            <pc:sldMk cId="4038661470" sldId="262"/>
            <ac:spMk id="9" creationId="{9F4444CE-BC8D-4D61-B303-4C05614E62AB}"/>
          </ac:spMkLst>
        </pc:spChg>
        <pc:spChg chg="add">
          <ac:chgData name="vaggelis strs" userId="0680648e3e575556" providerId="LiveId" clId="{CC1DA94D-0076-47C9-B919-28130F11856F}" dt="2020-07-29T10:22:46.615" v="3395" actId="26606"/>
          <ac:spMkLst>
            <pc:docMk/>
            <pc:sldMk cId="4038661470" sldId="262"/>
            <ac:spMk id="10" creationId="{B2205F6E-03C6-4E92-877C-E2482F6599AA}"/>
          </ac:spMkLst>
        </pc:spChg>
        <pc:spChg chg="add del">
          <ac:chgData name="vaggelis strs" userId="0680648e3e575556" providerId="LiveId" clId="{CC1DA94D-0076-47C9-B919-28130F11856F}" dt="2020-07-29T10:22:02.597" v="3382" actId="26606"/>
          <ac:spMkLst>
            <pc:docMk/>
            <pc:sldMk cId="4038661470" sldId="262"/>
            <ac:spMk id="11" creationId="{73772B81-181F-48B7-8826-4D9686D15DF5}"/>
          </ac:spMkLst>
        </pc:spChg>
        <pc:spChg chg="add del">
          <ac:chgData name="vaggelis strs" userId="0680648e3e575556" providerId="LiveId" clId="{CC1DA94D-0076-47C9-B919-28130F11856F}" dt="2020-07-29T10:22:02.597" v="3382" actId="26606"/>
          <ac:spMkLst>
            <pc:docMk/>
            <pc:sldMk cId="4038661470" sldId="262"/>
            <ac:spMk id="13" creationId="{B2205F6E-03C6-4E92-877C-E2482F6599AA}"/>
          </ac:spMkLst>
        </pc:spChg>
        <pc:graphicFrameChg chg="add del">
          <ac:chgData name="vaggelis strs" userId="0680648e3e575556" providerId="LiveId" clId="{CC1DA94D-0076-47C9-B919-28130F11856F}" dt="2020-07-29T10:22:02.597" v="3382" actId="26606"/>
          <ac:graphicFrameMkLst>
            <pc:docMk/>
            <pc:sldMk cId="4038661470" sldId="262"/>
            <ac:graphicFrameMk id="5" creationId="{5B64F8B8-F9C2-4D92-91C6-D0955188E846}"/>
          </ac:graphicFrameMkLst>
        </pc:graphicFrameChg>
        <pc:graphicFrameChg chg="add del">
          <ac:chgData name="vaggelis strs" userId="0680648e3e575556" providerId="LiveId" clId="{CC1DA94D-0076-47C9-B919-28130F11856F}" dt="2020-07-29T10:22:06.192" v="3384" actId="26606"/>
          <ac:graphicFrameMkLst>
            <pc:docMk/>
            <pc:sldMk cId="4038661470" sldId="262"/>
            <ac:graphicFrameMk id="15" creationId="{3A018EC1-6BBE-4055-8329-6E5BDB926EBA}"/>
          </ac:graphicFrameMkLst>
        </pc:graphicFrameChg>
        <pc:picChg chg="add mod">
          <ac:chgData name="vaggelis strs" userId="0680648e3e575556" providerId="LiveId" clId="{CC1DA94D-0076-47C9-B919-28130F11856F}" dt="2020-07-29T10:22:46.615" v="3395" actId="26606"/>
          <ac:picMkLst>
            <pc:docMk/>
            <pc:sldMk cId="4038661470" sldId="262"/>
            <ac:picMk id="4" creationId="{14015788-6AA5-4347-8E95-F5577DE70068}"/>
          </ac:picMkLst>
        </pc:picChg>
      </pc:sldChg>
      <pc:sldChg chg="addSp delSp modSp new mod setBg">
        <pc:chgData name="vaggelis strs" userId="0680648e3e575556" providerId="LiveId" clId="{CC1DA94D-0076-47C9-B919-28130F11856F}" dt="2020-07-29T15:49:09.837" v="8570" actId="20577"/>
        <pc:sldMkLst>
          <pc:docMk/>
          <pc:sldMk cId="3361769644" sldId="263"/>
        </pc:sldMkLst>
        <pc:spChg chg="mod ord">
          <ac:chgData name="vaggelis strs" userId="0680648e3e575556" providerId="LiveId" clId="{CC1DA94D-0076-47C9-B919-28130F11856F}" dt="2020-07-29T15:49:09.837" v="8570" actId="20577"/>
          <ac:spMkLst>
            <pc:docMk/>
            <pc:sldMk cId="3361769644" sldId="263"/>
            <ac:spMk id="2" creationId="{79BA6851-D5B9-4305-96AE-CB95F6006F5F}"/>
          </ac:spMkLst>
        </pc:spChg>
        <pc:spChg chg="del">
          <ac:chgData name="vaggelis strs" userId="0680648e3e575556" providerId="LiveId" clId="{CC1DA94D-0076-47C9-B919-28130F11856F}" dt="2020-07-29T10:28:16.496" v="3543"/>
          <ac:spMkLst>
            <pc:docMk/>
            <pc:sldMk cId="3361769644" sldId="263"/>
            <ac:spMk id="3" creationId="{03FA8A3B-DDE6-4D29-94BF-0827ACD2D678}"/>
          </ac:spMkLst>
        </pc:spChg>
        <pc:spChg chg="add del mod ord">
          <ac:chgData name="vaggelis strs" userId="0680648e3e575556" providerId="LiveId" clId="{CC1DA94D-0076-47C9-B919-28130F11856F}" dt="2020-07-29T10:36:33.447" v="4094" actId="5793"/>
          <ac:spMkLst>
            <pc:docMk/>
            <pc:sldMk cId="3361769644" sldId="263"/>
            <ac:spMk id="8" creationId="{F9097A70-B152-495F-9746-591F31C5D0AB}"/>
          </ac:spMkLst>
        </pc:spChg>
        <pc:spChg chg="add del">
          <ac:chgData name="vaggelis strs" userId="0680648e3e575556" providerId="LiveId" clId="{CC1DA94D-0076-47C9-B919-28130F11856F}" dt="2020-07-29T10:29:24.813" v="3554" actId="26606"/>
          <ac:spMkLst>
            <pc:docMk/>
            <pc:sldMk cId="3361769644" sldId="263"/>
            <ac:spMk id="13" creationId="{9F4444CE-BC8D-4D61-B303-4C05614E62AB}"/>
          </ac:spMkLst>
        </pc:spChg>
        <pc:spChg chg="add del">
          <ac:chgData name="vaggelis strs" userId="0680648e3e575556" providerId="LiveId" clId="{CC1DA94D-0076-47C9-B919-28130F11856F}" dt="2020-07-29T10:29:24.813" v="3554" actId="26606"/>
          <ac:spMkLst>
            <pc:docMk/>
            <pc:sldMk cId="3361769644" sldId="263"/>
            <ac:spMk id="15" creationId="{62423CA5-E2E1-4789-B759-9906C1C94063}"/>
          </ac:spMkLst>
        </pc:spChg>
        <pc:spChg chg="add del">
          <ac:chgData name="vaggelis strs" userId="0680648e3e575556" providerId="LiveId" clId="{CC1DA94D-0076-47C9-B919-28130F11856F}" dt="2020-07-29T10:29:24.813" v="3554" actId="26606"/>
          <ac:spMkLst>
            <pc:docMk/>
            <pc:sldMk cId="3361769644" sldId="263"/>
            <ac:spMk id="17" creationId="{73772B81-181F-48B7-8826-4D9686D15DF5}"/>
          </ac:spMkLst>
        </pc:spChg>
        <pc:spChg chg="add del">
          <ac:chgData name="vaggelis strs" userId="0680648e3e575556" providerId="LiveId" clId="{CC1DA94D-0076-47C9-B919-28130F11856F}" dt="2020-07-29T10:29:24.813" v="3554" actId="26606"/>
          <ac:spMkLst>
            <pc:docMk/>
            <pc:sldMk cId="3361769644" sldId="263"/>
            <ac:spMk id="19" creationId="{B2205F6E-03C6-4E92-877C-E2482F6599AA}"/>
          </ac:spMkLst>
        </pc:spChg>
        <pc:spChg chg="add del">
          <ac:chgData name="vaggelis strs" userId="0680648e3e575556" providerId="LiveId" clId="{CC1DA94D-0076-47C9-B919-28130F11856F}" dt="2020-07-29T10:29:46.525" v="3560" actId="26606"/>
          <ac:spMkLst>
            <pc:docMk/>
            <pc:sldMk cId="3361769644" sldId="263"/>
            <ac:spMk id="26" creationId="{F9097A70-B152-495F-9746-591F31C5D0AB}"/>
          </ac:spMkLst>
        </pc:spChg>
        <pc:spChg chg="add del">
          <ac:chgData name="vaggelis strs" userId="0680648e3e575556" providerId="LiveId" clId="{CC1DA94D-0076-47C9-B919-28130F11856F}" dt="2020-07-29T10:29:55.690" v="3566" actId="26606"/>
          <ac:spMkLst>
            <pc:docMk/>
            <pc:sldMk cId="3361769644" sldId="263"/>
            <ac:spMk id="35" creationId="{601DC57F-A2F9-48D7-B68F-6A649878DCC7}"/>
          </ac:spMkLst>
        </pc:spChg>
        <pc:spChg chg="add del">
          <ac:chgData name="vaggelis strs" userId="0680648e3e575556" providerId="LiveId" clId="{CC1DA94D-0076-47C9-B919-28130F11856F}" dt="2020-07-29T10:30:02.990" v="3572" actId="26606"/>
          <ac:spMkLst>
            <pc:docMk/>
            <pc:sldMk cId="3361769644" sldId="263"/>
            <ac:spMk id="38" creationId="{9F4444CE-BC8D-4D61-B303-4C05614E62AB}"/>
          </ac:spMkLst>
        </pc:spChg>
        <pc:spChg chg="add del">
          <ac:chgData name="vaggelis strs" userId="0680648e3e575556" providerId="LiveId" clId="{CC1DA94D-0076-47C9-B919-28130F11856F}" dt="2020-07-29T10:30:02.990" v="3572" actId="26606"/>
          <ac:spMkLst>
            <pc:docMk/>
            <pc:sldMk cId="3361769644" sldId="263"/>
            <ac:spMk id="40" creationId="{62423CA5-E2E1-4789-B759-9906C1C94063}"/>
          </ac:spMkLst>
        </pc:spChg>
        <pc:spChg chg="add del">
          <ac:chgData name="vaggelis strs" userId="0680648e3e575556" providerId="LiveId" clId="{CC1DA94D-0076-47C9-B919-28130F11856F}" dt="2020-07-29T10:30:02.990" v="3572" actId="26606"/>
          <ac:spMkLst>
            <pc:docMk/>
            <pc:sldMk cId="3361769644" sldId="263"/>
            <ac:spMk id="42" creationId="{73772B81-181F-48B7-8826-4D9686D15DF5}"/>
          </ac:spMkLst>
        </pc:spChg>
        <pc:spChg chg="add del">
          <ac:chgData name="vaggelis strs" userId="0680648e3e575556" providerId="LiveId" clId="{CC1DA94D-0076-47C9-B919-28130F11856F}" dt="2020-07-29T10:30:02.990" v="3572" actId="26606"/>
          <ac:spMkLst>
            <pc:docMk/>
            <pc:sldMk cId="3361769644" sldId="263"/>
            <ac:spMk id="44" creationId="{B2205F6E-03C6-4E92-877C-E2482F6599AA}"/>
          </ac:spMkLst>
        </pc:spChg>
        <pc:spChg chg="add del">
          <ac:chgData name="vaggelis strs" userId="0680648e3e575556" providerId="LiveId" clId="{CC1DA94D-0076-47C9-B919-28130F11856F}" dt="2020-07-29T10:29:57.886" v="3568" actId="26606"/>
          <ac:spMkLst>
            <pc:docMk/>
            <pc:sldMk cId="3361769644" sldId="263"/>
            <ac:spMk id="52" creationId="{66D61E08-70C3-48D8-BEA0-787111DC30DA}"/>
          </ac:spMkLst>
        </pc:spChg>
        <pc:spChg chg="add del">
          <ac:chgData name="vaggelis strs" userId="0680648e3e575556" providerId="LiveId" clId="{CC1DA94D-0076-47C9-B919-28130F11856F}" dt="2020-07-29T10:29:57.886" v="3568" actId="26606"/>
          <ac:spMkLst>
            <pc:docMk/>
            <pc:sldMk cId="3361769644" sldId="263"/>
            <ac:spMk id="54" creationId="{FC55298F-0AE5-478E-AD2B-03C2614C5833}"/>
          </ac:spMkLst>
        </pc:spChg>
        <pc:spChg chg="add del">
          <ac:chgData name="vaggelis strs" userId="0680648e3e575556" providerId="LiveId" clId="{CC1DA94D-0076-47C9-B919-28130F11856F}" dt="2020-07-29T10:29:57.886" v="3568" actId="26606"/>
          <ac:spMkLst>
            <pc:docMk/>
            <pc:sldMk cId="3361769644" sldId="263"/>
            <ac:spMk id="56" creationId="{C180E4EA-0B63-4779-A895-7E90E71088F3}"/>
          </ac:spMkLst>
        </pc:spChg>
        <pc:spChg chg="add del">
          <ac:chgData name="vaggelis strs" userId="0680648e3e575556" providerId="LiveId" clId="{CC1DA94D-0076-47C9-B919-28130F11856F}" dt="2020-07-29T10:29:57.886" v="3568" actId="26606"/>
          <ac:spMkLst>
            <pc:docMk/>
            <pc:sldMk cId="3361769644" sldId="263"/>
            <ac:spMk id="58" creationId="{CEE01D9D-3DE8-4EED-B0D3-8F3C79CC7673}"/>
          </ac:spMkLst>
        </pc:spChg>
        <pc:spChg chg="add del">
          <ac:chgData name="vaggelis strs" userId="0680648e3e575556" providerId="LiveId" clId="{CC1DA94D-0076-47C9-B919-28130F11856F}" dt="2020-07-29T10:29:57.886" v="3568" actId="26606"/>
          <ac:spMkLst>
            <pc:docMk/>
            <pc:sldMk cId="3361769644" sldId="263"/>
            <ac:spMk id="60" creationId="{89AF5CE9-607F-43F4-8983-DCD6DA4051FD}"/>
          </ac:spMkLst>
        </pc:spChg>
        <pc:spChg chg="add del">
          <ac:chgData name="vaggelis strs" userId="0680648e3e575556" providerId="LiveId" clId="{CC1DA94D-0076-47C9-B919-28130F11856F}" dt="2020-07-29T10:29:57.886" v="3568" actId="26606"/>
          <ac:spMkLst>
            <pc:docMk/>
            <pc:sldMk cId="3361769644" sldId="263"/>
            <ac:spMk id="62" creationId="{6EEA2DBD-9E1E-4521-8C01-F32AD18A89E3}"/>
          </ac:spMkLst>
        </pc:spChg>
        <pc:spChg chg="add del">
          <ac:chgData name="vaggelis strs" userId="0680648e3e575556" providerId="LiveId" clId="{CC1DA94D-0076-47C9-B919-28130F11856F}" dt="2020-07-29T10:29:57.886" v="3568" actId="26606"/>
          <ac:spMkLst>
            <pc:docMk/>
            <pc:sldMk cId="3361769644" sldId="263"/>
            <ac:spMk id="64" creationId="{15BBD2C1-BA9B-46A9-A27A-33498B169272}"/>
          </ac:spMkLst>
        </pc:spChg>
        <pc:spChg chg="add del">
          <ac:chgData name="vaggelis strs" userId="0680648e3e575556" providerId="LiveId" clId="{CC1DA94D-0076-47C9-B919-28130F11856F}" dt="2020-07-29T10:29:59.311" v="3570" actId="26606"/>
          <ac:spMkLst>
            <pc:docMk/>
            <pc:sldMk cId="3361769644" sldId="263"/>
            <ac:spMk id="66" creationId="{4A6A3969-9643-45FB-8949-CE858E39CFDA}"/>
          </ac:spMkLst>
        </pc:spChg>
        <pc:spChg chg="add del">
          <ac:chgData name="vaggelis strs" userId="0680648e3e575556" providerId="LiveId" clId="{CC1DA94D-0076-47C9-B919-28130F11856F}" dt="2020-07-29T10:30:02.990" v="3572" actId="26606"/>
          <ac:spMkLst>
            <pc:docMk/>
            <pc:sldMk cId="3361769644" sldId="263"/>
            <ac:spMk id="68" creationId="{D82A0344-6D71-4160-B73A-6C8D42C38132}"/>
          </ac:spMkLst>
        </pc:spChg>
        <pc:grpChg chg="add del">
          <ac:chgData name="vaggelis strs" userId="0680648e3e575556" providerId="LiveId" clId="{CC1DA94D-0076-47C9-B919-28130F11856F}" dt="2020-07-29T10:29:44.582" v="3558" actId="26606"/>
          <ac:grpSpMkLst>
            <pc:docMk/>
            <pc:sldMk cId="3361769644" sldId="263"/>
            <ac:grpSpMk id="10" creationId="{88C9B83F-64CD-41C1-925F-A08801FFD0BD}"/>
          </ac:grpSpMkLst>
        </pc:grpChg>
        <pc:grpChg chg="add del">
          <ac:chgData name="vaggelis strs" userId="0680648e3e575556" providerId="LiveId" clId="{CC1DA94D-0076-47C9-B919-28130F11856F}" dt="2020-07-29T10:30:05.802" v="3576" actId="26606"/>
          <ac:grpSpMkLst>
            <pc:docMk/>
            <pc:sldMk cId="3361769644" sldId="263"/>
            <ac:grpSpMk id="28" creationId="{88C9B83F-64CD-41C1-925F-A08801FFD0BD}"/>
          </ac:grpSpMkLst>
        </pc:grpChg>
        <pc:grpChg chg="add del">
          <ac:chgData name="vaggelis strs" userId="0680648e3e575556" providerId="LiveId" clId="{CC1DA94D-0076-47C9-B919-28130F11856F}" dt="2020-07-29T10:29:57.886" v="3568" actId="26606"/>
          <ac:grpSpMkLst>
            <pc:docMk/>
            <pc:sldMk cId="3361769644" sldId="263"/>
            <ac:grpSpMk id="36" creationId="{88C9B83F-64CD-41C1-925F-A08801FFD0BD}"/>
          </ac:grpSpMkLst>
        </pc:grpChg>
        <pc:grpChg chg="add del">
          <ac:chgData name="vaggelis strs" userId="0680648e3e575556" providerId="LiveId" clId="{CC1DA94D-0076-47C9-B919-28130F11856F}" dt="2020-07-29T10:30:04.823" v="3574" actId="26606"/>
          <ac:grpSpMkLst>
            <pc:docMk/>
            <pc:sldMk cId="3361769644" sldId="263"/>
            <ac:grpSpMk id="70" creationId="{B4DE830A-B531-4A3B-96F6-0ECE88B08555}"/>
          </ac:grpSpMkLst>
        </pc:grpChg>
        <pc:picChg chg="add del mod">
          <ac:chgData name="vaggelis strs" userId="0680648e3e575556" providerId="LiveId" clId="{CC1DA94D-0076-47C9-B919-28130F11856F}" dt="2020-07-29T10:29:05.813" v="3546" actId="478"/>
          <ac:picMkLst>
            <pc:docMk/>
            <pc:sldMk cId="3361769644" sldId="263"/>
            <ac:picMk id="4" creationId="{3C358BE5-B3AB-4AD3-A0BE-BD8445A92000}"/>
          </ac:picMkLst>
        </pc:picChg>
        <pc:picChg chg="add mod ord">
          <ac:chgData name="vaggelis strs" userId="0680648e3e575556" providerId="LiveId" clId="{CC1DA94D-0076-47C9-B919-28130F11856F}" dt="2020-07-29T10:30:05.802" v="3576" actId="26606"/>
          <ac:picMkLst>
            <pc:docMk/>
            <pc:sldMk cId="3361769644" sldId="263"/>
            <ac:picMk id="5" creationId="{724B4303-B0D2-413F-B918-01771275D979}"/>
          </ac:picMkLst>
        </pc:picChg>
        <pc:cxnChg chg="add del">
          <ac:chgData name="vaggelis strs" userId="0680648e3e575556" providerId="LiveId" clId="{CC1DA94D-0076-47C9-B919-28130F11856F}" dt="2020-07-29T10:29:57.886" v="3568" actId="26606"/>
          <ac:cxnSpMkLst>
            <pc:docMk/>
            <pc:sldMk cId="3361769644" sldId="263"/>
            <ac:cxnSpMk id="48" creationId="{A57C1A16-B8AB-4D99-A195-A38F556A6486}"/>
          </ac:cxnSpMkLst>
        </pc:cxnChg>
        <pc:cxnChg chg="add del">
          <ac:chgData name="vaggelis strs" userId="0680648e3e575556" providerId="LiveId" clId="{CC1DA94D-0076-47C9-B919-28130F11856F}" dt="2020-07-29T10:29:57.886" v="3568" actId="26606"/>
          <ac:cxnSpMkLst>
            <pc:docMk/>
            <pc:sldMk cId="3361769644" sldId="263"/>
            <ac:cxnSpMk id="50" creationId="{F8A9B20B-D1DD-4573-B5EC-558029519236}"/>
          </ac:cxnSpMkLst>
        </pc:cxnChg>
      </pc:sldChg>
      <pc:sldChg chg="modSp new mod">
        <pc:chgData name="vaggelis strs" userId="0680648e3e575556" providerId="LiveId" clId="{CC1DA94D-0076-47C9-B919-28130F11856F}" dt="2020-07-29T16:02:43.017" v="8644" actId="20577"/>
        <pc:sldMkLst>
          <pc:docMk/>
          <pc:sldMk cId="1142620750" sldId="264"/>
        </pc:sldMkLst>
        <pc:spChg chg="mod">
          <ac:chgData name="vaggelis strs" userId="0680648e3e575556" providerId="LiveId" clId="{CC1DA94D-0076-47C9-B919-28130F11856F}" dt="2020-07-29T11:25:18.740" v="4955" actId="20577"/>
          <ac:spMkLst>
            <pc:docMk/>
            <pc:sldMk cId="1142620750" sldId="264"/>
            <ac:spMk id="2" creationId="{CF44F255-BDBB-4F15-9163-C01C2638AD01}"/>
          </ac:spMkLst>
        </pc:spChg>
        <pc:spChg chg="mod">
          <ac:chgData name="vaggelis strs" userId="0680648e3e575556" providerId="LiveId" clId="{CC1DA94D-0076-47C9-B919-28130F11856F}" dt="2020-07-29T16:02:43.017" v="8644" actId="20577"/>
          <ac:spMkLst>
            <pc:docMk/>
            <pc:sldMk cId="1142620750" sldId="264"/>
            <ac:spMk id="3" creationId="{B128DB2B-78CA-4F06-B4D0-2DD0CB325547}"/>
          </ac:spMkLst>
        </pc:spChg>
      </pc:sldChg>
      <pc:sldChg chg="modSp new mod">
        <pc:chgData name="vaggelis strs" userId="0680648e3e575556" providerId="LiveId" clId="{CC1DA94D-0076-47C9-B919-28130F11856F}" dt="2020-07-29T12:02:13.072" v="5888" actId="20577"/>
        <pc:sldMkLst>
          <pc:docMk/>
          <pc:sldMk cId="3750949658" sldId="265"/>
        </pc:sldMkLst>
        <pc:spChg chg="mod">
          <ac:chgData name="vaggelis strs" userId="0680648e3e575556" providerId="LiveId" clId="{CC1DA94D-0076-47C9-B919-28130F11856F}" dt="2020-07-29T11:25:23.996" v="4959" actId="20577"/>
          <ac:spMkLst>
            <pc:docMk/>
            <pc:sldMk cId="3750949658" sldId="265"/>
            <ac:spMk id="2" creationId="{1C3EBA00-FBA5-4027-B26B-D3369CE47BF7}"/>
          </ac:spMkLst>
        </pc:spChg>
        <pc:spChg chg="mod">
          <ac:chgData name="vaggelis strs" userId="0680648e3e575556" providerId="LiveId" clId="{CC1DA94D-0076-47C9-B919-28130F11856F}" dt="2020-07-29T12:02:13.072" v="5888" actId="20577"/>
          <ac:spMkLst>
            <pc:docMk/>
            <pc:sldMk cId="3750949658" sldId="265"/>
            <ac:spMk id="3" creationId="{C24C6B14-679B-4A11-A3E2-B9181E06CC79}"/>
          </ac:spMkLst>
        </pc:spChg>
      </pc:sldChg>
      <pc:sldChg chg="modSp new mod">
        <pc:chgData name="vaggelis strs" userId="0680648e3e575556" providerId="LiveId" clId="{CC1DA94D-0076-47C9-B919-28130F11856F}" dt="2020-07-29T12:47:25.778" v="6886" actId="20577"/>
        <pc:sldMkLst>
          <pc:docMk/>
          <pc:sldMk cId="740465337" sldId="266"/>
        </pc:sldMkLst>
        <pc:spChg chg="mod">
          <ac:chgData name="vaggelis strs" userId="0680648e3e575556" providerId="LiveId" clId="{CC1DA94D-0076-47C9-B919-28130F11856F}" dt="2020-07-29T11:50:25.013" v="5660" actId="404"/>
          <ac:spMkLst>
            <pc:docMk/>
            <pc:sldMk cId="740465337" sldId="266"/>
            <ac:spMk id="2" creationId="{F56322B9-9D83-4F53-A9C8-F1AC5DDEF5FE}"/>
          </ac:spMkLst>
        </pc:spChg>
        <pc:spChg chg="mod">
          <ac:chgData name="vaggelis strs" userId="0680648e3e575556" providerId="LiveId" clId="{CC1DA94D-0076-47C9-B919-28130F11856F}" dt="2020-07-29T12:47:25.778" v="6886" actId="20577"/>
          <ac:spMkLst>
            <pc:docMk/>
            <pc:sldMk cId="740465337" sldId="266"/>
            <ac:spMk id="3" creationId="{B98A0A58-ABAE-4BBC-AA8A-F0826DE14DE9}"/>
          </ac:spMkLst>
        </pc:spChg>
      </pc:sldChg>
      <pc:sldChg chg="addSp modSp new mod setBg">
        <pc:chgData name="vaggelis strs" userId="0680648e3e575556" providerId="LiveId" clId="{CC1DA94D-0076-47C9-B919-28130F11856F}" dt="2020-07-29T12:33:35.900" v="6687" actId="20577"/>
        <pc:sldMkLst>
          <pc:docMk/>
          <pc:sldMk cId="3523686073" sldId="267"/>
        </pc:sldMkLst>
        <pc:spChg chg="mod">
          <ac:chgData name="vaggelis strs" userId="0680648e3e575556" providerId="LiveId" clId="{CC1DA94D-0076-47C9-B919-28130F11856F}" dt="2020-07-29T12:32:40.850" v="6679" actId="20577"/>
          <ac:spMkLst>
            <pc:docMk/>
            <pc:sldMk cId="3523686073" sldId="267"/>
            <ac:spMk id="2" creationId="{7B5A123E-A5CD-4C47-A3FD-59B785ADFB75}"/>
          </ac:spMkLst>
        </pc:spChg>
        <pc:spChg chg="mod">
          <ac:chgData name="vaggelis strs" userId="0680648e3e575556" providerId="LiveId" clId="{CC1DA94D-0076-47C9-B919-28130F11856F}" dt="2020-07-29T12:33:35.900" v="6687" actId="20577"/>
          <ac:spMkLst>
            <pc:docMk/>
            <pc:sldMk cId="3523686073" sldId="267"/>
            <ac:spMk id="3" creationId="{868220CD-5B4A-4831-8E83-F56BE198114E}"/>
          </ac:spMkLst>
        </pc:spChg>
        <pc:spChg chg="add">
          <ac:chgData name="vaggelis strs" userId="0680648e3e575556" providerId="LiveId" clId="{CC1DA94D-0076-47C9-B919-28130F11856F}" dt="2020-07-29T12:32:26.334" v="6668" actId="26606"/>
          <ac:spMkLst>
            <pc:docMk/>
            <pc:sldMk cId="3523686073" sldId="267"/>
            <ac:spMk id="9" creationId="{9F4444CE-BC8D-4D61-B303-4C05614E62AB}"/>
          </ac:spMkLst>
        </pc:spChg>
        <pc:spChg chg="add">
          <ac:chgData name="vaggelis strs" userId="0680648e3e575556" providerId="LiveId" clId="{CC1DA94D-0076-47C9-B919-28130F11856F}" dt="2020-07-29T12:32:26.334" v="6668" actId="26606"/>
          <ac:spMkLst>
            <pc:docMk/>
            <pc:sldMk cId="3523686073" sldId="267"/>
            <ac:spMk id="11" creationId="{62423CA5-E2E1-4789-B759-9906C1C94063}"/>
          </ac:spMkLst>
        </pc:spChg>
        <pc:spChg chg="add">
          <ac:chgData name="vaggelis strs" userId="0680648e3e575556" providerId="LiveId" clId="{CC1DA94D-0076-47C9-B919-28130F11856F}" dt="2020-07-29T12:32:26.334" v="6668" actId="26606"/>
          <ac:spMkLst>
            <pc:docMk/>
            <pc:sldMk cId="3523686073" sldId="267"/>
            <ac:spMk id="13" creationId="{73772B81-181F-48B7-8826-4D9686D15DF5}"/>
          </ac:spMkLst>
        </pc:spChg>
        <pc:spChg chg="add">
          <ac:chgData name="vaggelis strs" userId="0680648e3e575556" providerId="LiveId" clId="{CC1DA94D-0076-47C9-B919-28130F11856F}" dt="2020-07-29T12:32:26.334" v="6668" actId="26606"/>
          <ac:spMkLst>
            <pc:docMk/>
            <pc:sldMk cId="3523686073" sldId="267"/>
            <ac:spMk id="15" creationId="{B2205F6E-03C6-4E92-877C-E2482F6599AA}"/>
          </ac:spMkLst>
        </pc:spChg>
        <pc:picChg chg="add mod">
          <ac:chgData name="vaggelis strs" userId="0680648e3e575556" providerId="LiveId" clId="{CC1DA94D-0076-47C9-B919-28130F11856F}" dt="2020-07-29T12:32:26.334" v="6668" actId="26606"/>
          <ac:picMkLst>
            <pc:docMk/>
            <pc:sldMk cId="3523686073" sldId="267"/>
            <ac:picMk id="4" creationId="{40B576C4-3DAC-490A-87BF-A4B2843CB393}"/>
          </ac:picMkLst>
        </pc:picChg>
      </pc:sldChg>
      <pc:sldChg chg="modSp add mod">
        <pc:chgData name="vaggelis strs" userId="0680648e3e575556" providerId="LiveId" clId="{CC1DA94D-0076-47C9-B919-28130F11856F}" dt="2020-07-29T16:05:29.133" v="8670" actId="20577"/>
        <pc:sldMkLst>
          <pc:docMk/>
          <pc:sldMk cId="4027091107" sldId="268"/>
        </pc:sldMkLst>
        <pc:spChg chg="mod">
          <ac:chgData name="vaggelis strs" userId="0680648e3e575556" providerId="LiveId" clId="{CC1DA94D-0076-47C9-B919-28130F11856F}" dt="2020-07-29T12:43:48.169" v="6692" actId="20577"/>
          <ac:spMkLst>
            <pc:docMk/>
            <pc:sldMk cId="4027091107" sldId="268"/>
            <ac:spMk id="2" creationId="{7B5A123E-A5CD-4C47-A3FD-59B785ADFB75}"/>
          </ac:spMkLst>
        </pc:spChg>
        <pc:spChg chg="mod">
          <ac:chgData name="vaggelis strs" userId="0680648e3e575556" providerId="LiveId" clId="{CC1DA94D-0076-47C9-B919-28130F11856F}" dt="2020-07-29T16:05:29.133" v="8670" actId="20577"/>
          <ac:spMkLst>
            <pc:docMk/>
            <pc:sldMk cId="4027091107" sldId="268"/>
            <ac:spMk id="3" creationId="{868220CD-5B4A-4831-8E83-F56BE198114E}"/>
          </ac:spMkLst>
        </pc:spChg>
      </pc:sldChg>
      <pc:sldChg chg="addSp delSp modSp new mod delAnim modAnim">
        <pc:chgData name="vaggelis strs" userId="0680648e3e575556" providerId="LiveId" clId="{CC1DA94D-0076-47C9-B919-28130F11856F}" dt="2020-07-29T14:03:51.807" v="7730" actId="20577"/>
        <pc:sldMkLst>
          <pc:docMk/>
          <pc:sldMk cId="3531589829" sldId="269"/>
        </pc:sldMkLst>
        <pc:spChg chg="mod">
          <ac:chgData name="vaggelis strs" userId="0680648e3e575556" providerId="LiveId" clId="{CC1DA94D-0076-47C9-B919-28130F11856F}" dt="2020-07-29T14:03:51.807" v="7730" actId="20577"/>
          <ac:spMkLst>
            <pc:docMk/>
            <pc:sldMk cId="3531589829" sldId="269"/>
            <ac:spMk id="2" creationId="{269B3330-5B1C-4068-BFB6-F7382880CF17}"/>
          </ac:spMkLst>
        </pc:spChg>
        <pc:spChg chg="del">
          <ac:chgData name="vaggelis strs" userId="0680648e3e575556" providerId="LiveId" clId="{CC1DA94D-0076-47C9-B919-28130F11856F}" dt="2020-07-29T13:32:20.328" v="7346"/>
          <ac:spMkLst>
            <pc:docMk/>
            <pc:sldMk cId="3531589829" sldId="269"/>
            <ac:spMk id="3" creationId="{DADF918A-981F-4DD8-874D-A83F02B69E2A}"/>
          </ac:spMkLst>
        </pc:spChg>
        <pc:spChg chg="add mod">
          <ac:chgData name="vaggelis strs" userId="0680648e3e575556" providerId="LiveId" clId="{CC1DA94D-0076-47C9-B919-28130F11856F}" dt="2020-07-29T13:59:08.123" v="7725" actId="122"/>
          <ac:spMkLst>
            <pc:docMk/>
            <pc:sldMk cId="3531589829" sldId="269"/>
            <ac:spMk id="6" creationId="{18D22A9E-2800-4245-AE00-76CE950CCA62}"/>
          </ac:spMkLst>
        </pc:spChg>
        <pc:picChg chg="add del mod">
          <ac:chgData name="vaggelis strs" userId="0680648e3e575556" providerId="LiveId" clId="{CC1DA94D-0076-47C9-B919-28130F11856F}" dt="2020-07-29T13:33:46.120" v="7348" actId="478"/>
          <ac:picMkLst>
            <pc:docMk/>
            <pc:sldMk cId="3531589829" sldId="269"/>
            <ac:picMk id="4" creationId="{F0E3A2E9-478A-4E52-A8B4-C46BC21035F8}"/>
          </ac:picMkLst>
        </pc:picChg>
      </pc:sldChg>
      <pc:sldChg chg="modSp new mod">
        <pc:chgData name="vaggelis strs" userId="0680648e3e575556" providerId="LiveId" clId="{CC1DA94D-0076-47C9-B919-28130F11856F}" dt="2020-07-29T14:33:42.450" v="7980"/>
        <pc:sldMkLst>
          <pc:docMk/>
          <pc:sldMk cId="235916028" sldId="270"/>
        </pc:sldMkLst>
        <pc:spChg chg="mod">
          <ac:chgData name="vaggelis strs" userId="0680648e3e575556" providerId="LiveId" clId="{CC1DA94D-0076-47C9-B919-28130F11856F}" dt="2020-07-29T14:04:03.978" v="7734" actId="404"/>
          <ac:spMkLst>
            <pc:docMk/>
            <pc:sldMk cId="235916028" sldId="270"/>
            <ac:spMk id="2" creationId="{4A4ABC67-55EC-4F03-B792-0821F813D9A4}"/>
          </ac:spMkLst>
        </pc:spChg>
        <pc:spChg chg="mod">
          <ac:chgData name="vaggelis strs" userId="0680648e3e575556" providerId="LiveId" clId="{CC1DA94D-0076-47C9-B919-28130F11856F}" dt="2020-07-29T14:33:42.450" v="7980"/>
          <ac:spMkLst>
            <pc:docMk/>
            <pc:sldMk cId="235916028" sldId="270"/>
            <ac:spMk id="3" creationId="{93EB46F6-FEC8-4009-856F-C22054E5CEAD}"/>
          </ac:spMkLst>
        </pc:spChg>
      </pc:sldChg>
      <pc:sldChg chg="addSp delSp modSp new mod setBg modClrScheme delAnim modAnim chgLayout">
        <pc:chgData name="vaggelis strs" userId="0680648e3e575556" providerId="LiveId" clId="{CC1DA94D-0076-47C9-B919-28130F11856F}" dt="2020-07-29T14:53:10.239" v="8545" actId="20577"/>
        <pc:sldMkLst>
          <pc:docMk/>
          <pc:sldMk cId="726844107" sldId="271"/>
        </pc:sldMkLst>
        <pc:spChg chg="mod ord">
          <ac:chgData name="vaggelis strs" userId="0680648e3e575556" providerId="LiveId" clId="{CC1DA94D-0076-47C9-B919-28130F11856F}" dt="2020-07-29T14:44:33.627" v="8028" actId="700"/>
          <ac:spMkLst>
            <pc:docMk/>
            <pc:sldMk cId="726844107" sldId="271"/>
            <ac:spMk id="2" creationId="{D864E1DC-8D2B-4198-A13C-DB665D8A18AE}"/>
          </ac:spMkLst>
        </pc:spChg>
        <pc:spChg chg="del">
          <ac:chgData name="vaggelis strs" userId="0680648e3e575556" providerId="LiveId" clId="{CC1DA94D-0076-47C9-B919-28130F11856F}" dt="2020-07-29T14:35:13.325" v="7985" actId="931"/>
          <ac:spMkLst>
            <pc:docMk/>
            <pc:sldMk cId="726844107" sldId="271"/>
            <ac:spMk id="3" creationId="{05312AE2-5631-440C-90E0-E4C5A9931C1E}"/>
          </ac:spMkLst>
        </pc:spChg>
        <pc:spChg chg="add del">
          <ac:chgData name="vaggelis strs" userId="0680648e3e575556" providerId="LiveId" clId="{CC1DA94D-0076-47C9-B919-28130F11856F}" dt="2020-07-29T14:36:10.236" v="7993" actId="931"/>
          <ac:spMkLst>
            <pc:docMk/>
            <pc:sldMk cId="726844107" sldId="271"/>
            <ac:spMk id="11" creationId="{08BA5969-5F3F-444C-9816-793659E94E05}"/>
          </ac:spMkLst>
        </pc:spChg>
        <pc:spChg chg="add del">
          <ac:chgData name="vaggelis strs" userId="0680648e3e575556" providerId="LiveId" clId="{CC1DA94D-0076-47C9-B919-28130F11856F}" dt="2020-07-29T14:42:26.724" v="8011"/>
          <ac:spMkLst>
            <pc:docMk/>
            <pc:sldMk cId="726844107" sldId="271"/>
            <ac:spMk id="13" creationId="{2B5F95D3-C162-48BB-BABC-EC7CADCCCCB0}"/>
          </ac:spMkLst>
        </pc:spChg>
        <pc:spChg chg="mod ord">
          <ac:chgData name="vaggelis strs" userId="0680648e3e575556" providerId="LiveId" clId="{CC1DA94D-0076-47C9-B919-28130F11856F}" dt="2020-07-29T14:44:33.627" v="8028" actId="700"/>
          <ac:spMkLst>
            <pc:docMk/>
            <pc:sldMk cId="726844107" sldId="271"/>
            <ac:spMk id="15" creationId="{21E582CC-5473-43A8-AC63-785A69DC6D97}"/>
          </ac:spMkLst>
        </pc:spChg>
        <pc:spChg chg="add del mod">
          <ac:chgData name="vaggelis strs" userId="0680648e3e575556" providerId="LiveId" clId="{CC1DA94D-0076-47C9-B919-28130F11856F}" dt="2020-07-29T14:44:18.182" v="8026" actId="767"/>
          <ac:spMkLst>
            <pc:docMk/>
            <pc:sldMk cId="726844107" sldId="271"/>
            <ac:spMk id="16" creationId="{6BBFE04B-9B2B-4119-80EE-9C04AECB1609}"/>
          </ac:spMkLst>
        </pc:spChg>
        <pc:spChg chg="add del mod ord">
          <ac:chgData name="vaggelis strs" userId="0680648e3e575556" providerId="LiveId" clId="{CC1DA94D-0076-47C9-B919-28130F11856F}" dt="2020-07-29T14:44:33.627" v="8028" actId="700"/>
          <ac:spMkLst>
            <pc:docMk/>
            <pc:sldMk cId="726844107" sldId="271"/>
            <ac:spMk id="17" creationId="{147F4BA5-48BF-4EF6-BE24-34DAF821E2BF}"/>
          </ac:spMkLst>
        </pc:spChg>
        <pc:spChg chg="add mod">
          <ac:chgData name="vaggelis strs" userId="0680648e3e575556" providerId="LiveId" clId="{CC1DA94D-0076-47C9-B919-28130F11856F}" dt="2020-07-29T14:53:10.239" v="8545" actId="20577"/>
          <ac:spMkLst>
            <pc:docMk/>
            <pc:sldMk cId="726844107" sldId="271"/>
            <ac:spMk id="19" creationId="{0798B6AF-5EA0-4033-8948-17B29FEBBF0D}"/>
          </ac:spMkLst>
        </pc:spChg>
        <pc:picChg chg="add mod">
          <ac:chgData name="vaggelis strs" userId="0680648e3e575556" providerId="LiveId" clId="{CC1DA94D-0076-47C9-B919-28130F11856F}" dt="2020-07-29T14:35:31.020" v="7991" actId="26606"/>
          <ac:picMkLst>
            <pc:docMk/>
            <pc:sldMk cId="726844107" sldId="271"/>
            <ac:picMk id="5" creationId="{4CFEE4B7-789A-45F3-A242-907BC1603DBB}"/>
          </ac:picMkLst>
        </pc:picChg>
        <pc:picChg chg="add del mod">
          <ac:chgData name="vaggelis strs" userId="0680648e3e575556" providerId="LiveId" clId="{CC1DA94D-0076-47C9-B919-28130F11856F}" dt="2020-07-29T14:35:59.934" v="7992" actId="478"/>
          <ac:picMkLst>
            <pc:docMk/>
            <pc:sldMk cId="726844107" sldId="271"/>
            <ac:picMk id="7" creationId="{E3D8590D-5A84-4593-8189-4FCBC53A4B49}"/>
          </ac:picMkLst>
        </pc:picChg>
        <pc:picChg chg="add mod ord">
          <ac:chgData name="vaggelis strs" userId="0680648e3e575556" providerId="LiveId" clId="{CC1DA94D-0076-47C9-B919-28130F11856F}" dt="2020-07-29T14:36:12.470" v="7996" actId="26606"/>
          <ac:picMkLst>
            <pc:docMk/>
            <pc:sldMk cId="726844107" sldId="271"/>
            <ac:picMk id="9" creationId="{F017A3B6-1B8C-4216-BA97-D619CFE1C906}"/>
          </ac:picMkLst>
        </pc:picChg>
        <pc:picChg chg="add mod">
          <ac:chgData name="vaggelis strs" userId="0680648e3e575556" providerId="LiveId" clId="{CC1DA94D-0076-47C9-B919-28130F11856F}" dt="2020-07-29T14:42:17.420" v="8010"/>
          <ac:picMkLst>
            <pc:docMk/>
            <pc:sldMk cId="726844107" sldId="271"/>
            <ac:picMk id="10" creationId="{0BBE59B7-2FD5-4207-8624-37DE357D7438}"/>
          </ac:picMkLst>
        </pc:picChg>
        <pc:picChg chg="add del mod ord">
          <ac:chgData name="vaggelis strs" userId="0680648e3e575556" providerId="LiveId" clId="{CC1DA94D-0076-47C9-B919-28130F11856F}" dt="2020-07-29T14:44:45.002" v="8029" actId="478"/>
          <ac:picMkLst>
            <pc:docMk/>
            <pc:sldMk cId="726844107" sldId="271"/>
            <ac:picMk id="12" creationId="{9854FC27-248E-4603-AA5B-9E615AAC4DF2}"/>
          </ac:picMkLst>
        </pc:picChg>
        <pc:picChg chg="add mod">
          <ac:chgData name="vaggelis strs" userId="0680648e3e575556" providerId="LiveId" clId="{CC1DA94D-0076-47C9-B919-28130F11856F}" dt="2020-07-29T14:45:09.822" v="8042" actId="1076"/>
          <ac:picMkLst>
            <pc:docMk/>
            <pc:sldMk cId="726844107" sldId="271"/>
            <ac:picMk id="20" creationId="{CC216A53-3D16-485C-B162-74BEE224E20B}"/>
          </ac:picMkLst>
        </pc:picChg>
      </pc:sldChg>
      <pc:sldChg chg="addSp delSp modSp new mod modClrScheme chgLayout">
        <pc:chgData name="vaggelis strs" userId="0680648e3e575556" providerId="LiveId" clId="{CC1DA94D-0076-47C9-B919-28130F11856F}" dt="2020-07-29T14:54:16.567" v="8559" actId="478"/>
        <pc:sldMkLst>
          <pc:docMk/>
          <pc:sldMk cId="3906252799" sldId="272"/>
        </pc:sldMkLst>
        <pc:spChg chg="del mod ord">
          <ac:chgData name="vaggelis strs" userId="0680648e3e575556" providerId="LiveId" clId="{CC1DA94D-0076-47C9-B919-28130F11856F}" dt="2020-07-29T14:54:04.278" v="8547" actId="700"/>
          <ac:spMkLst>
            <pc:docMk/>
            <pc:sldMk cId="3906252799" sldId="272"/>
            <ac:spMk id="2" creationId="{BC03187C-FB13-4D25-B0F8-35901543F2BE}"/>
          </ac:spMkLst>
        </pc:spChg>
        <pc:spChg chg="del mod ord">
          <ac:chgData name="vaggelis strs" userId="0680648e3e575556" providerId="LiveId" clId="{CC1DA94D-0076-47C9-B919-28130F11856F}" dt="2020-07-29T14:54:04.278" v="8547" actId="700"/>
          <ac:spMkLst>
            <pc:docMk/>
            <pc:sldMk cId="3906252799" sldId="272"/>
            <ac:spMk id="3" creationId="{50A68514-0BBB-4DF1-902A-9FF909267F05}"/>
          </ac:spMkLst>
        </pc:spChg>
        <pc:spChg chg="mod ord">
          <ac:chgData name="vaggelis strs" userId="0680648e3e575556" providerId="LiveId" clId="{CC1DA94D-0076-47C9-B919-28130F11856F}" dt="2020-07-29T14:54:04.278" v="8547" actId="700"/>
          <ac:spMkLst>
            <pc:docMk/>
            <pc:sldMk cId="3906252799" sldId="272"/>
            <ac:spMk id="4" creationId="{79BC1F18-4434-4C19-AE95-E8E941B86E1B}"/>
          </ac:spMkLst>
        </pc:spChg>
        <pc:spChg chg="add mod ord">
          <ac:chgData name="vaggelis strs" userId="0680648e3e575556" providerId="LiveId" clId="{CC1DA94D-0076-47C9-B919-28130F11856F}" dt="2020-07-29T14:54:11.577" v="8558" actId="122"/>
          <ac:spMkLst>
            <pc:docMk/>
            <pc:sldMk cId="3906252799" sldId="272"/>
            <ac:spMk id="5" creationId="{54B7D9B1-087E-4460-976C-A7846BC51BF4}"/>
          </ac:spMkLst>
        </pc:spChg>
        <pc:spChg chg="add del mod ord">
          <ac:chgData name="vaggelis strs" userId="0680648e3e575556" providerId="LiveId" clId="{CC1DA94D-0076-47C9-B919-28130F11856F}" dt="2020-07-29T14:54:16.567" v="8559" actId="478"/>
          <ac:spMkLst>
            <pc:docMk/>
            <pc:sldMk cId="3906252799" sldId="272"/>
            <ac:spMk id="6" creationId="{F72D8976-4B4F-44B0-B984-181300DFB8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5D2C-90E3-47BA-8A89-26CE9D188E59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F0ED-EAC7-4FEF-B659-42EFD992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7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9D70-7F64-4DDE-BD54-27FA8EA4D9E4}" type="datetime1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1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947-AE39-4213-AE6E-7D58EFC0FC22}" type="datetime1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5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458A-5064-4E78-AA7F-CF30DAF483A9}" type="datetime1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5F3B-F121-41F8-9AC2-1A51FB5596D7}" type="datetime1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2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BBBF-4074-413C-9141-C6AB11B4773D}" type="datetime1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36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EFA7-2C56-470D-93EE-A5F8FE661E1A}" type="datetime1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2D58-97D9-4F1A-B50E-9AE7FC814D38}" type="datetime1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CE8-548B-4800-B951-94AAABD43CF3}" type="datetime1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D058-01D7-4E40-B4FE-C3B4B8BE1129}" type="datetime1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08EE-6521-46CA-83C8-617B7691430C}" type="datetime1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0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73DE-6618-4D7B-B1A0-4432B77BD633}" type="datetime1">
              <a:rPr lang="en-US" smtClean="0"/>
              <a:t>04-Aug-20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18F-37D8-46D7-9063-C967F55CA3A1}" type="datetime1">
              <a:rPr lang="en-US" smtClean="0"/>
              <a:t>04-Aug-20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358-1ACF-45B5-A699-35E438A1A089}" type="datetime1">
              <a:rPr lang="en-US" smtClean="0"/>
              <a:t>04-Aug-20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0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529-6330-4F91-A13C-6C08EEB6884C}" type="datetime1">
              <a:rPr lang="en-US" smtClean="0"/>
              <a:t>04-Aug-20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3DA1-7B32-4317-9EFB-27AE0DD1521A}" type="datetime1">
              <a:rPr lang="en-US" smtClean="0"/>
              <a:t>04-Aug-20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DDD-D5A2-4F13-859D-6A9CA0CFB03F}" type="datetime1">
              <a:rPr lang="en-US" smtClean="0"/>
              <a:t>04-Aug-20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Evangelos Siatiras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3C14-6CF5-4E40-BCEC-AE2F3EB1517F}" type="datetime1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Evangelos Siatiras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D49F8C-0548-4643-8B81-9A23956A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4625-24C0-402A-9D66-EF0CBCC94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742" y="175684"/>
            <a:ext cx="7766936" cy="1646302"/>
          </a:xfrm>
        </p:spPr>
        <p:txBody>
          <a:bodyPr/>
          <a:lstStyle/>
          <a:p>
            <a:pPr algn="ctr"/>
            <a:r>
              <a:rPr lang="en-US" sz="3200" dirty="0"/>
              <a:t>Advanced Subjects in 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7031D-8649-4B3E-935F-C358D171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742" y="2069633"/>
            <a:ext cx="7766936" cy="285747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Project 3 Presentation</a:t>
            </a:r>
          </a:p>
          <a:p>
            <a:pPr algn="ctr"/>
            <a:r>
              <a:rPr lang="en-US" sz="2800" dirty="0"/>
              <a:t>Evangelos Siatiras</a:t>
            </a:r>
          </a:p>
          <a:p>
            <a:pPr algn="ctr"/>
            <a:r>
              <a:rPr lang="en-US" sz="2800" dirty="0"/>
              <a:t>AM: EN2190001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8BABA-9F72-4FCD-B95E-CB7844DD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BA00-FBA5-4027-B26B-D3369CE4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Channel Estimation Using Least Square Algorithm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C6B14-679B-4A11-A3E2-B9181E06C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Parameters:</a:t>
                </a:r>
              </a:p>
              <a:p>
                <a:r>
                  <a:rPr lang="en-US" dirty="0"/>
                  <a:t>4 Transmit and 4 Receive Antennas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4 Channels</a:t>
                </a:r>
              </a:p>
              <a:p>
                <a:r>
                  <a:rPr lang="en-US" dirty="0"/>
                  <a:t>The Dimensions of the Predicted H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500 transmitted Symbols Per Antenna so totally 2000</a:t>
                </a:r>
              </a:p>
              <a:p>
                <a:pPr marL="0" indent="0">
                  <a:buNone/>
                </a:pPr>
                <a:r>
                  <a:rPr lang="en-US" dirty="0"/>
                  <a:t>Implementation: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𝐸𝑠𝑡𝑖𝑚𝑎𝑡𝑒</m:t>
                    </m:r>
                  </m:oMath>
                </a14:m>
                <a:r>
                  <a:rPr lang="en-US" dirty="0"/>
                  <a:t> performs regression using the closed form equation and thus constructs the coefficient vector H for given number of points. The H constructed from all the 500 symbols per Channel is called H_500 and Similarly H_300 and H_100.</a:t>
                </a:r>
              </a:p>
              <a:p>
                <a:r>
                  <a:rPr lang="en-US" dirty="0"/>
                  <a:t>The H_* is a dictionary with 8 keys (for every received signal) and with values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/>
                  <a:t> matrices, the coefficient vectors constructed using the symbols of every received signal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C6B14-679B-4A11-A3E2-B9181E06C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ADF4D-B4A5-4D98-9548-63A7330F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AD0F-7F1F-4AB8-AE7B-27C230FF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Channel Estimation Using Least Square Algorithm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56BB2-6A1D-4A67-9D69-3F123A4CB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28" y="2160589"/>
                <a:ext cx="2930517" cy="388077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00" dirty="0"/>
                  <a:t>Recap: The 8 Receiving signals are a product of the transmitted signal added by a supplementary noise depending on the SNR value.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/>
                  <a:t>SNR value is small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500" dirty="0"/>
                  <a:t>A lot of noise in the model.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/>
                  <a:t>SNR value is big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500" dirty="0"/>
                  <a:t>Transmitted signal is close to the received signal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500" dirty="0"/>
                  <a:t>noise in the model tends to be 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56BB2-6A1D-4A67-9D69-3F123A4CB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28" y="2160589"/>
                <a:ext cx="2930517" cy="3880773"/>
              </a:xfrm>
              <a:blipFill>
                <a:blip r:embed="rId2"/>
                <a:stretch>
                  <a:fillRect t="-785" r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2458FA2-F7AE-460D-A096-2E5B4694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68" y="1005064"/>
            <a:ext cx="2596281" cy="1805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7F621-34FD-45E4-850E-E4E1E71CE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052" y="3836743"/>
            <a:ext cx="2596281" cy="1838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6CF3A-468B-475B-A535-A9B1F2856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766" y="3795764"/>
            <a:ext cx="2596283" cy="19207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DB9BB-9B3C-4398-B8C9-B5DA3D8F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D49F8C-0548-4643-8B81-9A23956ABCC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43140-6E73-468C-9026-83F69CFC9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7049" y="1050964"/>
            <a:ext cx="2596896" cy="1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22B9-9D83-4F53-A9C8-F1AC5DD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Channel Estimation Using Least Square Algorithm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A0A58-ABAE-4BBC-AA8A-F0826DE14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Performance metric to Evaluate the whole System:</a:t>
                </a:r>
              </a:p>
              <a:p>
                <a:pPr marL="0" indent="0">
                  <a:buNone/>
                </a:pPr>
                <a:r>
                  <a:rPr lang="en-US" dirty="0"/>
                  <a:t>	MSE (Mean Squared Error)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𝒕𝒓𝒖𝒆</m:t>
                                    </m:r>
                                  </m:sub>
                                </m:sSub>
                                <m:r>
                                  <a:rPr lang="en-US" b="1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l-GR" b="1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  <m:d>
                              <m:dPr>
                                <m:begChr m:val=""/>
                                <m:endChr m:val="|"/>
                                <m:ctrlPr>
                                  <a:rPr lang="el-GR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𝒑𝒓𝒆𝒅</m:t>
                                    </m:r>
                                  </m:sub>
                                </m:sSub>
                                <m:r>
                                  <a:rPr lang="en-US" b="1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  <m:r>
                              <a:rPr lang="en-US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l-GR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b="0" dirty="0"/>
                  <a:t> has been calculated for every received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denoted by different values of SNR.</a:t>
                </a:r>
              </a:p>
              <a:p>
                <a:r>
                  <a:rPr lang="en-US" dirty="0"/>
                  <a:t>An MSE Value will be calculated for the corresponding SNR Value.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A0A58-ABAE-4BBC-AA8A-F0826DE14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CF8B-CC94-4D68-8A7F-24C5DAF2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A123E-A5CD-4C47-A3FD-59B785AD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Channel Estimation Using Least Square Algorithm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20CD-5B4A-4831-8E83-F56BE198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bg1"/>
                </a:solidFill>
              </a:rPr>
              <a:t>Remarks: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We could evaluate our system using the received signals Y .In such case the results corresponds to how close is the prediction to the received signal with the added white gaussian noise due to transmission.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We want to evaluate our system with the transmitted signal.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In the training phase our goal is to be able to construct a parameter vector H in order to predict the received signal and thus we use Y.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576C4-3DAC-490A-87BF-A4B2843C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763170"/>
            <a:ext cx="5143500" cy="3319145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457C6-5D4A-4C7F-922E-4D97E16E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8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A123E-A5CD-4C47-A3FD-59B785AD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Channel Estimation Using Least Square Algorithm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20CD-5B4A-4831-8E83-F56BE198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bg1"/>
                </a:solidFill>
              </a:rPr>
              <a:t>Remarks: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For the three models, for increasing SNR value the MSE is decreasing thus the performance of the model is Increasing.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In low signal to noise ratio (SNR) regime, the channel estimates are overwhelmed by random noise.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The number of received symbols that the model is trained is important. The Smaller the dataset the Bigger the underfitting of the data thus Bigger the MSE.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576C4-3DAC-490A-87BF-A4B2843C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763170"/>
            <a:ext cx="5143500" cy="3319145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D6CE-00DF-4D33-BB99-F28198B4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9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3330-5B1C-4068-BFB6-F7382880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Noise Cancellation Using the Wiener Filter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8D22A9E-2800-4245-AE00-76CE950CC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Goal: Design a Wiener filter that filters the provided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and produces an estimate of the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This noise estimate is subtracted from the corrupted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produce an estimate of the signal of interest.</a:t>
                </a:r>
              </a:p>
              <a:p>
                <a:r>
                  <a:rPr lang="en-US" dirty="0"/>
                  <a:t>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# Filter Coefficients</a:t>
                </a:r>
              </a:p>
              <a:p>
                <a:r>
                  <a:rPr lang="en-US" dirty="0"/>
                  <a:t>The autocorrelation function of a WSS signal is defined as:</a:t>
                </a: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cross-correlation function for jointly WSS signals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desired signal can be defined as the difference between the corrupted signal and the estimate of the added noise signal as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8D22A9E-2800-4245-AE00-76CE950CC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D423E3-144E-4A82-9081-2EC3352D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89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BC67-55EC-4F03-B792-0821F81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Noise Cancellation Using the Wiener Filter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B46F6-FEC8-4009-856F-C22054E5C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optimal Wiener Filter Coefficients by solving a linear set of equations defined as </a:t>
                </a: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Toeplitz matrix of the autocorrelation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B46F6-FEC8-4009-856F-C22054E5C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DD6DE-69B6-4D87-BE05-5489B153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E1DC-8D2B-4198-A13C-DB665D8A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Noise Cancellation Using the Wiener Filter (3)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FEE4B7-789A-45F3-A242-907BC1603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20" y="609600"/>
            <a:ext cx="3468996" cy="2601747"/>
          </a:xfrm>
          <a:prstGeom prst="rect">
            <a:avLst/>
          </a:prstGeom>
        </p:spPr>
      </p:pic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F017A3B6-1B8C-4216-BA97-D619CFE1C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25" y="3439020"/>
            <a:ext cx="3469788" cy="2602341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1E582CC-5473-43A8-AC63-785A69DC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17</a:t>
            </a:fld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798B6AF-5EA0-4033-8948-17B29FEBB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468996" cy="34877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Remarks</a:t>
            </a:r>
          </a:p>
          <a:p>
            <a:r>
              <a:rPr lang="en-US" dirty="0"/>
              <a:t>As increasing the order of the wiener filter there is a significant improvement.</a:t>
            </a:r>
          </a:p>
          <a:p>
            <a:r>
              <a:rPr lang="en-US" dirty="0"/>
              <a:t>For Filter of order 80 the voice can be heard clearly but there is still some added noise in the signal.</a:t>
            </a:r>
          </a:p>
          <a:p>
            <a:r>
              <a:rPr lang="en-US" dirty="0"/>
              <a:t>A Performance indicator is still needed in order to be able to evaluate and compare the results especially in applications require high sensitivity.</a:t>
            </a:r>
          </a:p>
          <a:p>
            <a:endParaRPr lang="en-US" dirty="0"/>
          </a:p>
        </p:txBody>
      </p:sp>
      <p:pic>
        <p:nvPicPr>
          <p:cNvPr id="20" name="result">
            <a:hlinkClick r:id="" action="ppaction://media"/>
            <a:extLst>
              <a:ext uri="{FF2B5EF4-FFF2-40B4-BE49-F238E27FC236}">
                <a16:creationId xmlns:a16="http://schemas.microsoft.com/office/drawing/2014/main" id="{CC216A53-3D16-485C-B162-74BEE224E2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42662" y="549287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4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82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B7D9B1-087E-4460-976C-A7846BC5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C1F18-4434-4C19-AE95-E8E941B8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0376DD-2885-439B-AF9C-75C6ED1914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3100">
                    <a:solidFill>
                      <a:schemeClr val="bg1"/>
                    </a:solidFill>
                  </a:rPr>
                  <a:t>First Goal: Estimating the Unknown f(</a:t>
                </a:r>
                <a14:m>
                  <m:oMath xmlns:m="http://schemas.openxmlformats.org/officeDocument/2006/math">
                    <m:r>
                      <a:rPr lang="en-US" sz="3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31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0376DD-2885-439B-AF9C-75C6ED191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  <a:blipFill>
                <a:blip r:embed="rId2"/>
                <a:stretch>
                  <a:fillRect l="-3628" r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46E4-448D-432F-A56C-BFA6A3FD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Investigate through the data</a:t>
            </a:r>
          </a:p>
          <a:p>
            <a:r>
              <a:rPr lang="en-US" dirty="0">
                <a:solidFill>
                  <a:schemeClr val="bg1"/>
                </a:solidFill>
              </a:rPr>
              <a:t>In several Dimensions the goal is to </a:t>
            </a:r>
            <a:r>
              <a:rPr lang="en-US">
                <a:solidFill>
                  <a:schemeClr val="bg1"/>
                </a:solidFill>
              </a:rPr>
              <a:t>produce a </a:t>
            </a:r>
            <a:r>
              <a:rPr lang="en-US" dirty="0">
                <a:solidFill>
                  <a:schemeClr val="bg1"/>
                </a:solidFill>
              </a:rPr>
              <a:t>Curve that fits the Data (Curve Fitting)</a:t>
            </a:r>
          </a:p>
          <a:p>
            <a:r>
              <a:rPr lang="en-US" dirty="0">
                <a:solidFill>
                  <a:schemeClr val="bg1"/>
                </a:solidFill>
              </a:rPr>
              <a:t>We will do Regression to produce a Decision Surface f(x)</a:t>
            </a:r>
          </a:p>
          <a:p>
            <a:r>
              <a:rPr lang="en-US" dirty="0">
                <a:solidFill>
                  <a:schemeClr val="bg1"/>
                </a:solidFill>
              </a:rPr>
              <a:t>The Regression Method Chosen is the Least Squares Method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CB1C5-AB13-4395-B830-BAB76D0E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37871"/>
            <a:ext cx="5143500" cy="35697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ACCF-58FF-4944-81AE-E7037791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D49F8C-0548-4643-8B81-9A23956ABCC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A82C-7069-48AF-969B-1CD8B3E1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Method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92994-66C7-4AF4-A27B-13A6936DD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Least Squares the goal is to find a curve that minimizes the sum of the Squared Residuals.</a:t>
                </a:r>
              </a:p>
              <a:p>
                <a:r>
                  <a:rPr lang="en-US" dirty="0"/>
                  <a:t>We Define a cost function representing the above as: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bar>
                              <m:bar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</m:bar>
                            <m:bar>
                              <m:bar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ba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−2 </m:t>
                        </m:r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16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600" b="0" i="0" dirty="0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+(</m:t>
                        </m:r>
                        <m:bar>
                          <m:bar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16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600" dirty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sup>
                            </m:sSup>
                          </m:e>
                        </m:bar>
                        <m:r>
                          <a:rPr lang="el-GR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bar>
                          <m:barPr>
                            <m:ctrlPr>
                              <a:rPr lang="el-GR" sz="1600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a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 (</m:t>
                        </m:r>
                        <m:bar>
                          <m:bar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16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ba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bar>
                          <m:bar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a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−2 </m:t>
                        </m:r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p>
                                  <m:sSup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16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sz="1600" dirty="0">
                                        <a:latin typeface="Cambria Math" panose="02040503050406030204" pitchFamily="18" charset="0"/>
                                      </a:rPr>
                                      <m:t>Τ</m:t>
                                    </m:r>
                                  </m:sup>
                                </m:sSup>
                              </m:e>
                            </m:bar>
                            <m:r>
                              <a:rPr lang="el-GR" sz="16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l-G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l-G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dirty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bar>
                          </m:e>
                        </m:d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16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600" dirty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sup>
                            </m:sSup>
                          </m:e>
                        </m:ba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bar>
                          <m:bar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a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bar>
                          <m:bar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Sup>
                              <m:sSub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l-GR" sz="1600" b="0" i="0" dirty="0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sup>
                            </m:sSubSup>
                          </m:e>
                        </m:ba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bar>
                          <m:bar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l-GR" sz="16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l-GR" sz="1600" dirty="0"/>
              </a:p>
              <a:p>
                <a:r>
                  <a:rPr lang="en-US" sz="1600" dirty="0"/>
                  <a:t>So the goal is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/>
                  <a:t>such minimizing the cost function, so we take the derivative of the quantity above equal to zero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16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  <m:groupChr>
                      <m:groupChrPr>
                        <m:chr m:val="⇔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bar>
                          <m:ba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a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bar>
                              <m:ba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bar>
                          </m:e>
                        </m:nary>
                        <m:bar>
                          <m:ba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bar>
                        <m:bar>
                          <m:ba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l-G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=0</m:t>
                    </m:r>
                    <m:groupChr>
                      <m:groupChrPr>
                        <m:chr m:val="⇔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bar>
                          <m:ba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a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bar>
                              <m:ba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bar>
                          </m:e>
                        </m:nary>
                        <m:bar>
                          <m:ba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bar>
                        <m:bar>
                          <m:ba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nary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Note that : All quantities are known except the vector </a:t>
                </a:r>
                <a14:m>
                  <m:oMath xmlns:m="http://schemas.openxmlformats.org/officeDocument/2006/math">
                    <m:r>
                      <a:rPr lang="el-GR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so the system is solvable.</a:t>
                </a:r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92994-66C7-4AF4-A27B-13A6936DD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E6FBBE-70E2-43AA-9645-21D888465130}"/>
                  </a:ext>
                </a:extLst>
              </p:cNvPr>
              <p:cNvSpPr txBox="1"/>
              <p:nvPr/>
            </p:nvSpPr>
            <p:spPr>
              <a:xfrm>
                <a:off x="9274002" y="2160589"/>
                <a:ext cx="2689934" cy="2253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Remarks: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dirty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sup>
                        </m:sSup>
                      </m:e>
                    </m:bar>
                  </m:oMath>
                </a14:m>
                <a:r>
                  <a:rPr lang="en-US" dirty="0"/>
                  <a:t> :number</a:t>
                </a:r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l-G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/>
                  <a:t> :number</a:t>
                </a:r>
              </a:p>
              <a:p>
                <a:r>
                  <a:rPr lang="en-US" dirty="0"/>
                  <a:t>So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sup>
                            </m:sSup>
                          </m:e>
                        </m:ba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 </m:t>
                        </m:r>
                        <m:bar>
                          <m:barPr>
                            <m:ctrlPr>
                              <a:rPr lang="el-GR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dirty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sup>
                        </m:sSup>
                      </m:e>
                    </m:bar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E6FBBE-70E2-43AA-9645-21D888465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002" y="2160589"/>
                <a:ext cx="2689934" cy="2253053"/>
              </a:xfrm>
              <a:prstGeom prst="rect">
                <a:avLst/>
              </a:prstGeom>
              <a:blipFill>
                <a:blip r:embed="rId3"/>
                <a:stretch>
                  <a:fillRect l="-1810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645B5-2F47-4552-A1DD-D51FD030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3CC7-1931-4C9F-84A0-FD733358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Method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F500E-04D4-4444-A248-B52AF544F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Matrix form we have to 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bar>
                                  <m:ba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</m:d>
                          </m:e>
                        </m:d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ba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ba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ba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endParaRPr lang="en-US" b="0" dirty="0"/>
              </a:p>
              <a:p>
                <a:r>
                  <a:rPr lang="en-US" dirty="0"/>
                  <a:t>And by minimizing the above quantity we get the closed form solution: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ba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l-GR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l-GR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F500E-04D4-4444-A248-B52AF544F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2594E-7D4B-4987-AAEE-2AF76EFC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0B5D-355D-4582-B8E5-93B8BB26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F6A184-E8AD-415B-BA0C-E17C945E2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1869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Goal: Fit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degree polynomial to data to establish and general relationship between the independent variable x and dependent variable y.</a:t>
                </a:r>
              </a:p>
              <a:p>
                <a:r>
                  <a:rPr lang="en-US" dirty="0"/>
                  <a:t>Objective:</a:t>
                </a:r>
                <a:r>
                  <a:rPr lang="el-GR" dirty="0"/>
                  <a:t> </a:t>
                </a:r>
                <a:r>
                  <a:rPr lang="en-US" dirty="0"/>
                  <a:t>Minimizing the cost function given by: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𝜄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l-GR" dirty="0"/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given by the linear model: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in general there is no particular way to know if the hypothetical model been chosen in the beginning is the right or the optimal. It is a decision-based parameter very critical for the performance of the model.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𝑃𝑜𝑙𝑦𝑛𝑜𝑚𝑖𝑎𝑙𝑅𝑒𝑔𝑟𝑒𝑠𝑠𝑖𝑜𝑛</m:t>
                    </m:r>
                  </m:oMath>
                </a14:m>
                <a:r>
                  <a:rPr lang="en-US" dirty="0"/>
                  <a:t> class can perform polynomial regression using the closed form solution to linear regression.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l-GR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l-GR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F6A184-E8AD-415B-BA0C-E17C945E2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186945"/>
              </a:xfrm>
              <a:blipFill>
                <a:blip r:embed="rId2"/>
                <a:stretch>
                  <a:fillRect l="-142" t="-1456" r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6B470-A0C9-45A5-B9F7-A9F01B58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A921A-8708-4475-B9AE-5103829F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Polynomial Regression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75CA-00F8-4830-BE6D-68C132D3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Step is to train our model =&gt; to find the function reproduces with the correct way and then with the optimal way the behavior of our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B0A36-787F-4AD9-B2D1-A92BE8D0C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7" r="3" b="3"/>
          <a:stretch/>
        </p:blipFill>
        <p:spPr>
          <a:xfrm>
            <a:off x="6096001" y="1581754"/>
            <a:ext cx="5143500" cy="3681977"/>
          </a:xfrm>
          <a:prstGeom prst="rect">
            <a:avLst/>
          </a:prstGeom>
        </p:spPr>
      </p:pic>
      <p:sp>
        <p:nvSpPr>
          <p:cNvPr id="28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49D9A45-66FA-43F4-9C6E-DC75F594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B4F17-72BE-4D38-8341-4DA3E38A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Polynomial Regression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1BCB-A69E-4493-BB74-2B5A4788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4203045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Second Step is to evaluate the performance of the cost function for different orders of our Model.</a:t>
            </a:r>
          </a:p>
          <a:p>
            <a:r>
              <a:rPr lang="en-US" dirty="0">
                <a:solidFill>
                  <a:schemeClr val="bg1"/>
                </a:solidFill>
              </a:rPr>
              <a:t>Note that: The best model (in terms of performance) for given order is the one with the minimum value of the cost function.</a:t>
            </a:r>
          </a:p>
          <a:p>
            <a:r>
              <a:rPr lang="en-US" dirty="0">
                <a:solidFill>
                  <a:schemeClr val="bg1"/>
                </a:solidFill>
              </a:rPr>
              <a:t>In our case the Min value of the cost function is achieved for Polynomial of Order 9 and is: 1.142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15788-6AA5-4347-8E95-F5577DE7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34523"/>
            <a:ext cx="5143500" cy="3576438"/>
          </a:xfrm>
          <a:prstGeom prst="rect">
            <a:avLst/>
          </a:prstGeom>
        </p:spPr>
      </p:pic>
      <p:sp>
        <p:nvSpPr>
          <p:cNvPr id="10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B07EB8F-E2C2-4D54-99CE-EAAE9FB2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6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6851-D5B9-4305-96AE-CB95F600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Polynomial Regression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097A70-B152-495F-9746-591F31C5D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167" y="2160589"/>
                <a:ext cx="3720916" cy="356073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Remarks:</a:t>
                </a:r>
              </a:p>
              <a:p>
                <a:r>
                  <a:rPr lang="en-US" dirty="0"/>
                  <a:t>Sometimes by adjusting the parameters of the model in order to achieve the minimum MSE from evaluating only from the training set is not recommended.</a:t>
                </a:r>
              </a:p>
              <a:p>
                <a:r>
                  <a:rPr lang="en-US" dirty="0"/>
                  <a:t>If we introduce some new data to the model (a test set) we will see that the model will underfit the data and will perform very bad.</a:t>
                </a:r>
              </a:p>
              <a:p>
                <a:r>
                  <a:rPr lang="en-US" dirty="0"/>
                  <a:t>By increasing the model order after 5 the model starts to overfit the data and that’s why the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coefficients have very small values.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097A70-B152-495F-9746-591F31C5D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167" y="2160589"/>
                <a:ext cx="3720916" cy="3560733"/>
              </a:xfrm>
              <a:blipFill>
                <a:blip r:embed="rId2"/>
                <a:stretch>
                  <a:fillRect l="-655" t="-855" r="-1473" b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24B4303-B0D2-413F-B918-01771275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5" y="1974266"/>
            <a:ext cx="6814801" cy="356073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54FAD-C200-47D3-8FDD-DABE2BBC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6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F255-BDBB-4F15-9163-C01C2638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Channel Estimation Using Least Square Algorithm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8DB2B-78CA-4F06-B4D0-2DD0CB325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162975"/>
                <a:ext cx="8596668" cy="4878387"/>
              </a:xfrm>
            </p:spPr>
            <p:txBody>
              <a:bodyPr/>
              <a:lstStyle/>
              <a:p>
                <a:r>
                  <a:rPr lang="en-US" dirty="0"/>
                  <a:t>Consider a MIMO channel characterized by H,S as the training sequence, Y as the related received signal and N representing the Additive White Gaussian Noise.</a:t>
                </a:r>
              </a:p>
              <a:p>
                <a:r>
                  <a:rPr lang="en-US" dirty="0"/>
                  <a:t>Assuming: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LS Estimator finds a prediction of the H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dirty="0"/>
                  <a:t> in such a way that minimizes the Euclidean Distance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the Euclidian distance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the minimization we expand the above quantity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taking the derivative with respect to H and set it equal to zero and thus constructing the closed form equation to linear regression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acc>
                      <m:accPr>
                        <m:chr m:val="̂"/>
                        <m:ctrlP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  <m:r>
                      <a:rPr lang="en-US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8DB2B-78CA-4F06-B4D0-2DD0CB325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162975"/>
                <a:ext cx="8596668" cy="4878387"/>
              </a:xfrm>
              <a:blipFill>
                <a:blip r:embed="rId2"/>
                <a:stretch>
                  <a:fillRect l="-142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6DC78-CBF2-4CD6-85E3-2898EB8A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9F8C-0548-4643-8B81-9A23956ABC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07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1425</Words>
  <Application>Microsoft Office PowerPoint</Application>
  <PresentationFormat>Widescreen</PresentationFormat>
  <Paragraphs>124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Wingdings 3</vt:lpstr>
      <vt:lpstr>Facet</vt:lpstr>
      <vt:lpstr>Advanced Subjects in Signal Processing</vt:lpstr>
      <vt:lpstr>First Goal: Estimating the Unknown f(∙)</vt:lpstr>
      <vt:lpstr>Least Squares Method (1)</vt:lpstr>
      <vt:lpstr>Least Squares Method (2)</vt:lpstr>
      <vt:lpstr>Polynomial Regression (1)</vt:lpstr>
      <vt:lpstr>Polynomial Regression (2)</vt:lpstr>
      <vt:lpstr>Polynomial Regression (3)</vt:lpstr>
      <vt:lpstr>Polynomial Regression (4)</vt:lpstr>
      <vt:lpstr>Channel Estimation Using Least Square Algorithm (1)</vt:lpstr>
      <vt:lpstr>Channel Estimation Using Least Square Algorithm (2)</vt:lpstr>
      <vt:lpstr>Channel Estimation Using Least Square Algorithm (3)</vt:lpstr>
      <vt:lpstr>Channel Estimation Using Least Square Algorithm (4)</vt:lpstr>
      <vt:lpstr>Channel Estimation Using Least Square Algorithm (5)</vt:lpstr>
      <vt:lpstr>Channel Estimation Using Least Square Algorithm (6)</vt:lpstr>
      <vt:lpstr>Noise Cancellation Using the Wiener Filter (1)</vt:lpstr>
      <vt:lpstr>Noise Cancellation Using the Wiener Filter (2)</vt:lpstr>
      <vt:lpstr>Noise Cancellation Using the Wiener Filter (3)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Subjects in Signal Processing</dc:title>
  <dc:creator>vaggelis strs</dc:creator>
  <cp:lastModifiedBy>vaggelis strs</cp:lastModifiedBy>
  <cp:revision>5</cp:revision>
  <dcterms:created xsi:type="dcterms:W3CDTF">2020-08-04T12:01:55Z</dcterms:created>
  <dcterms:modified xsi:type="dcterms:W3CDTF">2020-08-04T12:33:36Z</dcterms:modified>
</cp:coreProperties>
</file>