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7" r:id="rId2"/>
    <p:sldId id="295" r:id="rId3"/>
    <p:sldId id="296" r:id="rId4"/>
    <p:sldId id="297" r:id="rId5"/>
    <p:sldId id="290" r:id="rId6"/>
    <p:sldId id="294" r:id="rId7"/>
    <p:sldId id="308" r:id="rId8"/>
    <p:sldId id="298" r:id="rId9"/>
    <p:sldId id="299" r:id="rId10"/>
    <p:sldId id="300" r:id="rId11"/>
    <p:sldId id="259" r:id="rId12"/>
    <p:sldId id="272" r:id="rId13"/>
    <p:sldId id="309" r:id="rId14"/>
    <p:sldId id="301" r:id="rId15"/>
    <p:sldId id="302" r:id="rId16"/>
    <p:sldId id="310" r:id="rId17"/>
    <p:sldId id="303" r:id="rId18"/>
    <p:sldId id="304" r:id="rId19"/>
    <p:sldId id="267" r:id="rId20"/>
    <p:sldId id="291" r:id="rId21"/>
    <p:sldId id="306" r:id="rId22"/>
    <p:sldId id="292" r:id="rId23"/>
    <p:sldId id="311" r:id="rId24"/>
    <p:sldId id="293" r:id="rId25"/>
    <p:sldId id="264" r:id="rId26"/>
    <p:sldId id="312" r:id="rId27"/>
    <p:sldId id="313" r:id="rId28"/>
    <p:sldId id="263" r:id="rId29"/>
    <p:sldId id="315" r:id="rId30"/>
    <p:sldId id="280" r:id="rId31"/>
    <p:sldId id="289" r:id="rId32"/>
    <p:sldId id="278" r:id="rId33"/>
    <p:sldId id="31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gelos Siatiras" userId="0680648e3e575556" providerId="LiveId" clId="{F6D51E1E-DDA2-4652-B204-F4F09A12F588}"/>
    <pc:docChg chg="undo custSel addSld delSld modSld sldOrd">
      <pc:chgData name="Evangelos Siatiras" userId="0680648e3e575556" providerId="LiveId" clId="{F6D51E1E-DDA2-4652-B204-F4F09A12F588}" dt="2021-03-12T12:18:51.759" v="1876" actId="26606"/>
      <pc:docMkLst>
        <pc:docMk/>
      </pc:docMkLst>
      <pc:sldChg chg="addSp delSp modSp add mod">
        <pc:chgData name="Evangelos Siatiras" userId="0680648e3e575556" providerId="LiveId" clId="{F6D51E1E-DDA2-4652-B204-F4F09A12F588}" dt="2021-03-12T08:09:26.317" v="1701" actId="1076"/>
        <pc:sldMkLst>
          <pc:docMk/>
          <pc:sldMk cId="0" sldId="259"/>
        </pc:sldMkLst>
        <pc:spChg chg="del">
          <ac:chgData name="Evangelos Siatiras" userId="0680648e3e575556" providerId="LiveId" clId="{F6D51E1E-DDA2-4652-B204-F4F09A12F588}" dt="2021-03-10T18:15:12.934" v="590" actId="478"/>
          <ac:spMkLst>
            <pc:docMk/>
            <pc:sldMk cId="0" sldId="259"/>
            <ac:spMk id="2" creationId="{00000000-0000-0000-0000-000000000000}"/>
          </ac:spMkLst>
        </pc:spChg>
        <pc:spChg chg="del">
          <ac:chgData name="Evangelos Siatiras" userId="0680648e3e575556" providerId="LiveId" clId="{F6D51E1E-DDA2-4652-B204-F4F09A12F588}" dt="2021-03-10T18:15:17.590" v="593" actId="478"/>
          <ac:spMkLst>
            <pc:docMk/>
            <pc:sldMk cId="0" sldId="259"/>
            <ac:spMk id="3" creationId="{00000000-0000-0000-0000-000000000000}"/>
          </ac:spMkLst>
        </pc:spChg>
        <pc:spChg chg="del">
          <ac:chgData name="Evangelos Siatiras" userId="0680648e3e575556" providerId="LiveId" clId="{F6D51E1E-DDA2-4652-B204-F4F09A12F588}" dt="2021-03-10T18:15:36.279" v="594" actId="26606"/>
          <ac:spMkLst>
            <pc:docMk/>
            <pc:sldMk cId="0" sldId="259"/>
            <ac:spMk id="7" creationId="{00000000-0000-0000-0000-000000000000}"/>
          </ac:spMkLst>
        </pc:spChg>
        <pc:spChg chg="add mod">
          <ac:chgData name="Evangelos Siatiras" userId="0680648e3e575556" providerId="LiveId" clId="{F6D51E1E-DDA2-4652-B204-F4F09A12F588}" dt="2021-03-10T18:18:59.449" v="623" actId="403"/>
          <ac:spMkLst>
            <pc:docMk/>
            <pc:sldMk cId="0" sldId="259"/>
            <ac:spMk id="8" creationId="{1B008DEA-78A7-4970-88B6-71079504FC16}"/>
          </ac:spMkLst>
        </pc:spChg>
        <pc:spChg chg="add del mod">
          <ac:chgData name="Evangelos Siatiras" userId="0680648e3e575556" providerId="LiveId" clId="{F6D51E1E-DDA2-4652-B204-F4F09A12F588}" dt="2021-03-10T18:17:31.487" v="611"/>
          <ac:spMkLst>
            <pc:docMk/>
            <pc:sldMk cId="0" sldId="259"/>
            <ac:spMk id="11" creationId="{08C43C2D-0EA4-476E-AF74-830AABC6E9A1}"/>
          </ac:spMkLst>
        </pc:spChg>
        <pc:graphicFrameChg chg="add mod modGraphic">
          <ac:chgData name="Evangelos Siatiras" userId="0680648e3e575556" providerId="LiveId" clId="{F6D51E1E-DDA2-4652-B204-F4F09A12F588}" dt="2021-03-12T08:09:26.317" v="1701" actId="1076"/>
          <ac:graphicFrameMkLst>
            <pc:docMk/>
            <pc:sldMk cId="0" sldId="259"/>
            <ac:graphicFrameMk id="9" creationId="{4DF493C9-638A-47C7-8D00-8F0C51050CF9}"/>
          </ac:graphicFrameMkLst>
        </pc:graphicFrameChg>
        <pc:picChg chg="mod">
          <ac:chgData name="Evangelos Siatiras" userId="0680648e3e575556" providerId="LiveId" clId="{F6D51E1E-DDA2-4652-B204-F4F09A12F588}" dt="2021-03-10T18:18:55.984" v="622" actId="1076"/>
          <ac:picMkLst>
            <pc:docMk/>
            <pc:sldMk cId="0" sldId="259"/>
            <ac:picMk id="5" creationId="{00000000-0000-0000-0000-000000000000}"/>
          </ac:picMkLst>
        </pc:picChg>
        <pc:picChg chg="del">
          <ac:chgData name="Evangelos Siatiras" userId="0680648e3e575556" providerId="LiveId" clId="{F6D51E1E-DDA2-4652-B204-F4F09A12F588}" dt="2021-03-10T18:15:14.703" v="592" actId="478"/>
          <ac:picMkLst>
            <pc:docMk/>
            <pc:sldMk cId="0" sldId="259"/>
            <ac:picMk id="6" creationId="{00000000-0000-0000-0000-000000000000}"/>
          </ac:picMkLst>
        </pc:picChg>
        <pc:picChg chg="del">
          <ac:chgData name="Evangelos Siatiras" userId="0680648e3e575556" providerId="LiveId" clId="{F6D51E1E-DDA2-4652-B204-F4F09A12F588}" dt="2021-03-10T18:15:13.847" v="591" actId="478"/>
          <ac:picMkLst>
            <pc:docMk/>
            <pc:sldMk cId="0" sldId="259"/>
            <ac:picMk id="1027" creationId="{00000000-0000-0000-0000-000000000000}"/>
          </ac:picMkLst>
        </pc:picChg>
      </pc:sldChg>
      <pc:sldChg chg="add del ord">
        <pc:chgData name="Evangelos Siatiras" userId="0680648e3e575556" providerId="LiveId" clId="{F6D51E1E-DDA2-4652-B204-F4F09A12F588}" dt="2021-03-10T18:24:42.716" v="626" actId="2696"/>
        <pc:sldMkLst>
          <pc:docMk/>
          <pc:sldMk cId="0" sldId="260"/>
        </pc:sldMkLst>
      </pc:sldChg>
      <pc:sldChg chg="add del">
        <pc:chgData name="Evangelos Siatiras" userId="0680648e3e575556" providerId="LiveId" clId="{F6D51E1E-DDA2-4652-B204-F4F09A12F588}" dt="2021-03-10T20:06:08.982" v="1636" actId="47"/>
        <pc:sldMkLst>
          <pc:docMk/>
          <pc:sldMk cId="2705007172" sldId="260"/>
        </pc:sldMkLst>
      </pc:sldChg>
      <pc:sldChg chg="delSp modSp add del mod ord">
        <pc:chgData name="Evangelos Siatiras" userId="0680648e3e575556" providerId="LiveId" clId="{F6D51E1E-DDA2-4652-B204-F4F09A12F588}" dt="2021-03-10T18:36:11.147" v="773" actId="47"/>
        <pc:sldMkLst>
          <pc:docMk/>
          <pc:sldMk cId="0" sldId="261"/>
        </pc:sldMkLst>
        <pc:spChg chg="del">
          <ac:chgData name="Evangelos Siatiras" userId="0680648e3e575556" providerId="LiveId" clId="{F6D51E1E-DDA2-4652-B204-F4F09A12F588}" dt="2021-03-10T18:31:41.343" v="663" actId="478"/>
          <ac:spMkLst>
            <pc:docMk/>
            <pc:sldMk cId="0" sldId="261"/>
            <ac:spMk id="2" creationId="{00000000-0000-0000-0000-000000000000}"/>
          </ac:spMkLst>
        </pc:spChg>
        <pc:spChg chg="del">
          <ac:chgData name="Evangelos Siatiras" userId="0680648e3e575556" providerId="LiveId" clId="{F6D51E1E-DDA2-4652-B204-F4F09A12F588}" dt="2021-03-10T18:31:44.630" v="665" actId="478"/>
          <ac:spMkLst>
            <pc:docMk/>
            <pc:sldMk cId="0" sldId="261"/>
            <ac:spMk id="3" creationId="{00000000-0000-0000-0000-000000000000}"/>
          </ac:spMkLst>
        </pc:spChg>
        <pc:spChg chg="mod">
          <ac:chgData name="Evangelos Siatiras" userId="0680648e3e575556" providerId="LiveId" clId="{F6D51E1E-DDA2-4652-B204-F4F09A12F588}" dt="2021-03-10T18:32:09.350" v="669" actId="21"/>
          <ac:spMkLst>
            <pc:docMk/>
            <pc:sldMk cId="0" sldId="261"/>
            <ac:spMk id="7" creationId="{00000000-0000-0000-0000-000000000000}"/>
          </ac:spMkLst>
        </pc:spChg>
        <pc:picChg chg="mod">
          <ac:chgData name="Evangelos Siatiras" userId="0680648e3e575556" providerId="LiveId" clId="{F6D51E1E-DDA2-4652-B204-F4F09A12F588}" dt="2021-03-10T18:31:50.190" v="666" actId="14100"/>
          <ac:picMkLst>
            <pc:docMk/>
            <pc:sldMk cId="0" sldId="261"/>
            <ac:picMk id="5" creationId="{00000000-0000-0000-0000-000000000000}"/>
          </ac:picMkLst>
        </pc:picChg>
        <pc:picChg chg="del">
          <ac:chgData name="Evangelos Siatiras" userId="0680648e3e575556" providerId="LiveId" clId="{F6D51E1E-DDA2-4652-B204-F4F09A12F588}" dt="2021-03-10T18:31:42.246" v="664" actId="478"/>
          <ac:picMkLst>
            <pc:docMk/>
            <pc:sldMk cId="0" sldId="261"/>
            <ac:picMk id="6" creationId="{00000000-0000-0000-0000-000000000000}"/>
          </ac:picMkLst>
        </pc:picChg>
        <pc:picChg chg="del">
          <ac:chgData name="Evangelos Siatiras" userId="0680648e3e575556" providerId="LiveId" clId="{F6D51E1E-DDA2-4652-B204-F4F09A12F588}" dt="2021-03-10T18:31:39.607" v="662" actId="478"/>
          <ac:picMkLst>
            <pc:docMk/>
            <pc:sldMk cId="0" sldId="261"/>
            <ac:picMk id="1027" creationId="{00000000-0000-0000-0000-000000000000}"/>
          </ac:picMkLst>
        </pc:picChg>
      </pc:sldChg>
      <pc:sldChg chg="add del">
        <pc:chgData name="Evangelos Siatiras" userId="0680648e3e575556" providerId="LiveId" clId="{F6D51E1E-DDA2-4652-B204-F4F09A12F588}" dt="2021-03-10T19:52:55.673" v="1589" actId="47"/>
        <pc:sldMkLst>
          <pc:docMk/>
          <pc:sldMk cId="0" sldId="262"/>
        </pc:sldMkLst>
      </pc:sldChg>
      <pc:sldChg chg="delSp modSp add mod">
        <pc:chgData name="Evangelos Siatiras" userId="0680648e3e575556" providerId="LiveId" clId="{F6D51E1E-DDA2-4652-B204-F4F09A12F588}" dt="2021-03-10T19:54:11.206" v="1597" actId="478"/>
        <pc:sldMkLst>
          <pc:docMk/>
          <pc:sldMk cId="0" sldId="263"/>
        </pc:sldMkLst>
        <pc:spChg chg="del mod">
          <ac:chgData name="Evangelos Siatiras" userId="0680648e3e575556" providerId="LiveId" clId="{F6D51E1E-DDA2-4652-B204-F4F09A12F588}" dt="2021-03-10T19:54:11.206" v="1597" actId="478"/>
          <ac:spMkLst>
            <pc:docMk/>
            <pc:sldMk cId="0" sldId="263"/>
            <ac:spMk id="26" creationId="{00000000-0000-0000-0000-000000000000}"/>
          </ac:spMkLst>
        </pc:spChg>
        <pc:picChg chg="mod">
          <ac:chgData name="Evangelos Siatiras" userId="0680648e3e575556" providerId="LiveId" clId="{F6D51E1E-DDA2-4652-B204-F4F09A12F588}" dt="2021-03-10T19:53:41.175" v="1594" actId="1076"/>
          <ac:picMkLst>
            <pc:docMk/>
            <pc:sldMk cId="0" sldId="263"/>
            <ac:picMk id="1027" creationId="{00000000-0000-0000-0000-000000000000}"/>
          </ac:picMkLst>
        </pc:picChg>
      </pc:sldChg>
      <pc:sldChg chg="add del">
        <pc:chgData name="Evangelos Siatiras" userId="0680648e3e575556" providerId="LiveId" clId="{F6D51E1E-DDA2-4652-B204-F4F09A12F588}" dt="2021-03-10T19:58:36.608" v="1617" actId="2696"/>
        <pc:sldMkLst>
          <pc:docMk/>
          <pc:sldMk cId="3363996977" sldId="264"/>
        </pc:sldMkLst>
        <pc:spChg chg="mod">
          <ac:chgData name="Evangelos Siatiras" userId="0680648e3e575556" providerId="LiveId" clId="{F6D51E1E-DDA2-4652-B204-F4F09A12F588}" dt="2021-03-10T20:00:13.111" v="1628" actId="20577"/>
          <ac:spMkLst>
            <pc:docMk/>
            <pc:sldMk cId="3363996977" sldId="264"/>
            <ac:spMk id="1036" creationId="{00000000-0000-0000-0000-000000000000}"/>
          </ac:spMkLst>
        </pc:spChg>
        <pc:picChg chg="mod">
          <ac:chgData name="Evangelos Siatiras" userId="0680648e3e575556" providerId="LiveId" clId="{F6D51E1E-DDA2-4652-B204-F4F09A12F588}" dt="2021-03-10T19:59:06.656" v="1620" actId="14100"/>
          <ac:picMkLst>
            <pc:docMk/>
            <pc:sldMk cId="3363996977" sldId="264"/>
            <ac:picMk id="1027" creationId="{00000000-0000-0000-0000-000000000000}"/>
          </ac:picMkLst>
        </pc:picChg>
      </pc:sldChg>
      <pc:sldChg chg="modSp add del mod">
        <pc:chgData name="Evangelos Siatiras" userId="0680648e3e575556" providerId="LiveId" clId="{F6D51E1E-DDA2-4652-B204-F4F09A12F588}" dt="2021-03-10T17:35:17.674" v="524" actId="47"/>
        <pc:sldMkLst>
          <pc:docMk/>
          <pc:sldMk cId="1204231055" sldId="265"/>
        </pc:sldMkLst>
        <pc:spChg chg="mod">
          <ac:chgData name="Evangelos Siatiras" userId="0680648e3e575556" providerId="LiveId" clId="{F6D51E1E-DDA2-4652-B204-F4F09A12F588}" dt="2021-03-10T17:34:39.176" v="512" actId="20577"/>
          <ac:spMkLst>
            <pc:docMk/>
            <pc:sldMk cId="1204231055" sldId="265"/>
            <ac:spMk id="6" creationId="{00000000-0000-0000-0000-000000000000}"/>
          </ac:spMkLst>
        </pc:spChg>
        <pc:picChg chg="mod">
          <ac:chgData name="Evangelos Siatiras" userId="0680648e3e575556" providerId="LiveId" clId="{F6D51E1E-DDA2-4652-B204-F4F09A12F588}" dt="2021-03-10T17:34:07.503" v="486" actId="1076"/>
          <ac:picMkLst>
            <pc:docMk/>
            <pc:sldMk cId="1204231055" sldId="265"/>
            <ac:picMk id="1027" creationId="{00000000-0000-0000-0000-000000000000}"/>
          </ac:picMkLst>
        </pc:picChg>
      </pc:sldChg>
      <pc:sldChg chg="add">
        <pc:chgData name="Evangelos Siatiras" userId="0680648e3e575556" providerId="LiveId" clId="{F6D51E1E-DDA2-4652-B204-F4F09A12F588}" dt="2021-03-07T14:11:08.490" v="264"/>
        <pc:sldMkLst>
          <pc:docMk/>
          <pc:sldMk cId="434176045" sldId="266"/>
        </pc:sldMkLst>
        <pc:picChg chg="del">
          <ac:chgData name="Evangelos Siatiras" userId="0680648e3e575556" providerId="LiveId" clId="{F6D51E1E-DDA2-4652-B204-F4F09A12F588}" dt="2021-03-10T17:59:43.879" v="553" actId="478"/>
          <ac:picMkLst>
            <pc:docMk/>
            <pc:sldMk cId="434176045" sldId="266"/>
            <ac:picMk id="3" creationId="{00000000-0000-0000-0000-000000000000}"/>
          </ac:picMkLst>
        </pc:picChg>
        <pc:picChg chg="mod">
          <ac:chgData name="Evangelos Siatiras" userId="0680648e3e575556" providerId="LiveId" clId="{F6D51E1E-DDA2-4652-B204-F4F09A12F588}" dt="2021-03-10T17:59:46.960" v="554" actId="14100"/>
          <ac:picMkLst>
            <pc:docMk/>
            <pc:sldMk cId="434176045" sldId="266"/>
            <ac:picMk id="1027" creationId="{00000000-0000-0000-0000-000000000000}"/>
          </ac:picMkLst>
        </pc:picChg>
      </pc:sldChg>
      <pc:sldChg chg="add del">
        <pc:chgData name="Evangelos Siatiras" userId="0680648e3e575556" providerId="LiveId" clId="{F6D51E1E-DDA2-4652-B204-F4F09A12F588}" dt="2021-03-10T20:02:56.116" v="1630" actId="2696"/>
        <pc:sldMkLst>
          <pc:docMk/>
          <pc:sldMk cId="3042554267" sldId="267"/>
        </pc:sldMkLst>
      </pc:sldChg>
      <pc:sldChg chg="del">
        <pc:chgData name="Evangelos Siatiras" userId="0680648e3e575556" providerId="LiveId" clId="{F6D51E1E-DDA2-4652-B204-F4F09A12F588}" dt="2021-03-07T14:10:07.148" v="262" actId="47"/>
        <pc:sldMkLst>
          <pc:docMk/>
          <pc:sldMk cId="0" sldId="268"/>
        </pc:sldMkLst>
      </pc:sldChg>
      <pc:sldChg chg="del">
        <pc:chgData name="Evangelos Siatiras" userId="0680648e3e575556" providerId="LiveId" clId="{F6D51E1E-DDA2-4652-B204-F4F09A12F588}" dt="2021-03-07T14:11:37.962" v="265" actId="47"/>
        <pc:sldMkLst>
          <pc:docMk/>
          <pc:sldMk cId="0" sldId="270"/>
        </pc:sldMkLst>
      </pc:sldChg>
      <pc:sldChg chg="addSp modSp del">
        <pc:chgData name="Evangelos Siatiras" userId="0680648e3e575556" providerId="LiveId" clId="{F6D51E1E-DDA2-4652-B204-F4F09A12F588}" dt="2021-03-07T13:54:08.609" v="247" actId="47"/>
        <pc:sldMkLst>
          <pc:docMk/>
          <pc:sldMk cId="0" sldId="271"/>
        </pc:sldMkLst>
        <pc:picChg chg="add mod">
          <ac:chgData name="Evangelos Siatiras" userId="0680648e3e575556" providerId="LiveId" clId="{F6D51E1E-DDA2-4652-B204-F4F09A12F588}" dt="2021-03-07T13:53:48.260" v="245"/>
          <ac:picMkLst>
            <pc:docMk/>
            <pc:sldMk cId="0" sldId="271"/>
            <ac:picMk id="8" creationId="{D9BA397B-D578-4A94-9D64-E9E446A64E97}"/>
          </ac:picMkLst>
        </pc:picChg>
      </pc:sldChg>
      <pc:sldChg chg="delSp modSp add mod setBg">
        <pc:chgData name="Evangelos Siatiras" userId="0680648e3e575556" providerId="LiveId" clId="{F6D51E1E-DDA2-4652-B204-F4F09A12F588}" dt="2021-03-10T18:31:04.918" v="661" actId="14100"/>
        <pc:sldMkLst>
          <pc:docMk/>
          <pc:sldMk cId="421796504" sldId="272"/>
        </pc:sldMkLst>
        <pc:spChg chg="mod">
          <ac:chgData name="Evangelos Siatiras" userId="0680648e3e575556" providerId="LiveId" clId="{F6D51E1E-DDA2-4652-B204-F4F09A12F588}" dt="2021-03-10T18:30:51.564" v="657" actId="26606"/>
          <ac:spMkLst>
            <pc:docMk/>
            <pc:sldMk cId="421796504" sldId="272"/>
            <ac:spMk id="10" creationId="{CC9E56C7-D8AA-41E1-814A-414044FAE528}"/>
          </ac:spMkLst>
        </pc:spChg>
        <pc:picChg chg="del mod">
          <ac:chgData name="Evangelos Siatiras" userId="0680648e3e575556" providerId="LiveId" clId="{F6D51E1E-DDA2-4652-B204-F4F09A12F588}" dt="2021-03-10T18:30:46.782" v="655" actId="478"/>
          <ac:picMkLst>
            <pc:docMk/>
            <pc:sldMk cId="421796504" sldId="272"/>
            <ac:picMk id="7" creationId="{C4EDFF3C-5771-4AB7-9348-AF466263ADD3}"/>
          </ac:picMkLst>
        </pc:picChg>
        <pc:picChg chg="mod ord">
          <ac:chgData name="Evangelos Siatiras" userId="0680648e3e575556" providerId="LiveId" clId="{F6D51E1E-DDA2-4652-B204-F4F09A12F588}" dt="2021-03-10T18:31:04.918" v="661" actId="14100"/>
          <ac:picMkLst>
            <pc:docMk/>
            <pc:sldMk cId="421796504" sldId="272"/>
            <ac:picMk id="9" creationId="{45D9205F-5AB4-4752-93BC-9A4668AA9E63}"/>
          </ac:picMkLst>
        </pc:picChg>
      </pc:sldChg>
      <pc:sldChg chg="add del">
        <pc:chgData name="Evangelos Siatiras" userId="0680648e3e575556" providerId="LiveId" clId="{F6D51E1E-DDA2-4652-B204-F4F09A12F588}" dt="2021-03-10T18:28:58.259" v="630" actId="2696"/>
        <pc:sldMkLst>
          <pc:docMk/>
          <pc:sldMk cId="443238424" sldId="272"/>
        </pc:sldMkLst>
      </pc:sldChg>
      <pc:sldChg chg="add del">
        <pc:chgData name="Evangelos Siatiras" userId="0680648e3e575556" providerId="LiveId" clId="{F6D51E1E-DDA2-4652-B204-F4F09A12F588}" dt="2021-03-10T18:24:46.677" v="628" actId="2696"/>
        <pc:sldMkLst>
          <pc:docMk/>
          <pc:sldMk cId="2895660810" sldId="272"/>
        </pc:sldMkLst>
      </pc:sldChg>
      <pc:sldChg chg="del">
        <pc:chgData name="Evangelos Siatiras" userId="0680648e3e575556" providerId="LiveId" clId="{F6D51E1E-DDA2-4652-B204-F4F09A12F588}" dt="2021-03-10T18:24:29.668" v="624" actId="2696"/>
        <pc:sldMkLst>
          <pc:docMk/>
          <pc:sldMk cId="3442086990" sldId="272"/>
        </pc:sldMkLst>
      </pc:sldChg>
      <pc:sldChg chg="del">
        <pc:chgData name="Evangelos Siatiras" userId="0680648e3e575556" providerId="LiveId" clId="{F6D51E1E-DDA2-4652-B204-F4F09A12F588}" dt="2021-03-10T20:00:39.367" v="1629" actId="47"/>
        <pc:sldMkLst>
          <pc:docMk/>
          <pc:sldMk cId="0" sldId="277"/>
        </pc:sldMkLst>
      </pc:sldChg>
      <pc:sldChg chg="addSp delSp mod ord">
        <pc:chgData name="Evangelos Siatiras" userId="0680648e3e575556" providerId="LiveId" clId="{F6D51E1E-DDA2-4652-B204-F4F09A12F588}" dt="2021-03-10T20:07:19.694" v="1650" actId="478"/>
        <pc:sldMkLst>
          <pc:docMk/>
          <pc:sldMk cId="0" sldId="278"/>
        </pc:sldMkLst>
        <pc:spChg chg="add del">
          <ac:chgData name="Evangelos Siatiras" userId="0680648e3e575556" providerId="LiveId" clId="{F6D51E1E-DDA2-4652-B204-F4F09A12F588}" dt="2021-03-10T20:07:13.728" v="1648" actId="478"/>
          <ac:spMkLst>
            <pc:docMk/>
            <pc:sldMk cId="0" sldId="278"/>
            <ac:spMk id="4" creationId="{00000000-0000-0000-0000-000000000000}"/>
          </ac:spMkLst>
        </pc:spChg>
        <pc:spChg chg="del">
          <ac:chgData name="Evangelos Siatiras" userId="0680648e3e575556" providerId="LiveId" clId="{F6D51E1E-DDA2-4652-B204-F4F09A12F588}" dt="2021-03-10T20:07:19.694" v="1650" actId="478"/>
          <ac:spMkLst>
            <pc:docMk/>
            <pc:sldMk cId="0" sldId="278"/>
            <ac:spMk id="11" creationId="{00000000-0000-0000-0000-000000000000}"/>
          </ac:spMkLst>
        </pc:spChg>
        <pc:spChg chg="del">
          <ac:chgData name="Evangelos Siatiras" userId="0680648e3e575556" providerId="LiveId" clId="{F6D51E1E-DDA2-4652-B204-F4F09A12F588}" dt="2021-03-10T20:07:09.478" v="1646" actId="478"/>
          <ac:spMkLst>
            <pc:docMk/>
            <pc:sldMk cId="0" sldId="278"/>
            <ac:spMk id="12" creationId="{00000000-0000-0000-0000-000000000000}"/>
          </ac:spMkLst>
        </pc:spChg>
        <pc:spChg chg="del">
          <ac:chgData name="Evangelos Siatiras" userId="0680648e3e575556" providerId="LiveId" clId="{F6D51E1E-DDA2-4652-B204-F4F09A12F588}" dt="2021-03-10T20:07:16.973" v="1649" actId="478"/>
          <ac:spMkLst>
            <pc:docMk/>
            <pc:sldMk cId="0" sldId="278"/>
            <ac:spMk id="13" creationId="{00000000-0000-0000-0000-000000000000}"/>
          </ac:spMkLst>
        </pc:spChg>
      </pc:sldChg>
      <pc:sldChg chg="add del">
        <pc:chgData name="Evangelos Siatiras" userId="0680648e3e575556" providerId="LiveId" clId="{F6D51E1E-DDA2-4652-B204-F4F09A12F588}" dt="2021-03-10T20:06:19.541" v="1639" actId="47"/>
        <pc:sldMkLst>
          <pc:docMk/>
          <pc:sldMk cId="0" sldId="279"/>
        </pc:sldMkLst>
      </pc:sldChg>
      <pc:sldChg chg="addSp delSp modSp new mod setBg">
        <pc:chgData name="Evangelos Siatiras" userId="0680648e3e575556" providerId="LiveId" clId="{F6D51E1E-DDA2-4652-B204-F4F09A12F588}" dt="2021-03-07T11:18:23.508" v="33" actId="27614"/>
        <pc:sldMkLst>
          <pc:docMk/>
          <pc:sldMk cId="3420329771" sldId="280"/>
        </pc:sldMkLst>
        <pc:spChg chg="add del mod">
          <ac:chgData name="Evangelos Siatiras" userId="0680648e3e575556" providerId="LiveId" clId="{F6D51E1E-DDA2-4652-B204-F4F09A12F588}" dt="2021-03-07T11:08:36.467" v="32" actId="26606"/>
          <ac:spMkLst>
            <pc:docMk/>
            <pc:sldMk cId="3420329771" sldId="280"/>
            <ac:spMk id="2" creationId="{4D1C4CD9-8F17-484C-B48D-3A67C1980FA6}"/>
          </ac:spMkLst>
        </pc:spChg>
        <pc:spChg chg="del">
          <ac:chgData name="Evangelos Siatiras" userId="0680648e3e575556" providerId="LiveId" clId="{F6D51E1E-DDA2-4652-B204-F4F09A12F588}" dt="2021-03-07T11:07:54.680" v="2" actId="478"/>
          <ac:spMkLst>
            <pc:docMk/>
            <pc:sldMk cId="3420329771" sldId="280"/>
            <ac:spMk id="3" creationId="{44D91089-26D8-455A-A271-3F899499C074}"/>
          </ac:spMkLst>
        </pc:spChg>
        <pc:spChg chg="add">
          <ac:chgData name="Evangelos Siatiras" userId="0680648e3e575556" providerId="LiveId" clId="{F6D51E1E-DDA2-4652-B204-F4F09A12F588}" dt="2021-03-07T11:08:36.467" v="32" actId="26606"/>
          <ac:spMkLst>
            <pc:docMk/>
            <pc:sldMk cId="3420329771" sldId="280"/>
            <ac:spMk id="10" creationId="{D4771268-CB57-404A-9271-370EB28F6090}"/>
          </ac:spMkLst>
        </pc:spChg>
        <pc:picChg chg="add mod">
          <ac:chgData name="Evangelos Siatiras" userId="0680648e3e575556" providerId="LiveId" clId="{F6D51E1E-DDA2-4652-B204-F4F09A12F588}" dt="2021-03-07T11:18:23.508" v="33" actId="27614"/>
          <ac:picMkLst>
            <pc:docMk/>
            <pc:sldMk cId="3420329771" sldId="280"/>
            <ac:picMk id="5" creationId="{872464DC-4ED6-45A5-8ECA-E80FF879EECB}"/>
          </ac:picMkLst>
        </pc:picChg>
      </pc:sldChg>
      <pc:sldChg chg="delSp modSp add mod">
        <pc:chgData name="Evangelos Siatiras" userId="0680648e3e575556" providerId="LiveId" clId="{F6D51E1E-DDA2-4652-B204-F4F09A12F588}" dt="2021-03-11T10:03:53.287" v="1694" actId="1076"/>
        <pc:sldMkLst>
          <pc:docMk/>
          <pc:sldMk cId="0" sldId="289"/>
        </pc:sldMkLst>
        <pc:spChg chg="mod">
          <ac:chgData name="Evangelos Siatiras" userId="0680648e3e575556" providerId="LiveId" clId="{F6D51E1E-DDA2-4652-B204-F4F09A12F588}" dt="2021-03-11T10:03:49.176" v="1693" actId="1076"/>
          <ac:spMkLst>
            <pc:docMk/>
            <pc:sldMk cId="0" sldId="289"/>
            <ac:spMk id="2" creationId="{00000000-0000-0000-0000-000000000000}"/>
          </ac:spMkLst>
        </pc:spChg>
        <pc:spChg chg="del">
          <ac:chgData name="Evangelos Siatiras" userId="0680648e3e575556" providerId="LiveId" clId="{F6D51E1E-DDA2-4652-B204-F4F09A12F588}" dt="2021-03-10T20:06:49.470" v="1642" actId="478"/>
          <ac:spMkLst>
            <pc:docMk/>
            <pc:sldMk cId="0" sldId="289"/>
            <ac:spMk id="5" creationId="{00000000-0000-0000-0000-000000000000}"/>
          </ac:spMkLst>
        </pc:spChg>
        <pc:spChg chg="del">
          <ac:chgData name="Evangelos Siatiras" userId="0680648e3e575556" providerId="LiveId" clId="{F6D51E1E-DDA2-4652-B204-F4F09A12F588}" dt="2021-03-10T20:06:51.398" v="1643" actId="478"/>
          <ac:spMkLst>
            <pc:docMk/>
            <pc:sldMk cId="0" sldId="289"/>
            <ac:spMk id="6" creationId="{00000000-0000-0000-0000-000000000000}"/>
          </ac:spMkLst>
        </pc:spChg>
        <pc:spChg chg="del">
          <ac:chgData name="Evangelos Siatiras" userId="0680648e3e575556" providerId="LiveId" clId="{F6D51E1E-DDA2-4652-B204-F4F09A12F588}" dt="2021-03-10T20:06:46.421" v="1641" actId="478"/>
          <ac:spMkLst>
            <pc:docMk/>
            <pc:sldMk cId="0" sldId="289"/>
            <ac:spMk id="7" creationId="{00000000-0000-0000-0000-000000000000}"/>
          </ac:spMkLst>
        </pc:spChg>
        <pc:graphicFrameChg chg="mod">
          <ac:chgData name="Evangelos Siatiras" userId="0680648e3e575556" providerId="LiveId" clId="{F6D51E1E-DDA2-4652-B204-F4F09A12F588}" dt="2021-03-11T10:03:53.287" v="1694" actId="1076"/>
          <ac:graphicFrameMkLst>
            <pc:docMk/>
            <pc:sldMk cId="0" sldId="289"/>
            <ac:graphicFrameMk id="3" creationId="{00000000-0000-0000-0000-000000000000}"/>
          </ac:graphicFrameMkLst>
        </pc:graphicFrameChg>
        <pc:picChg chg="del">
          <ac:chgData name="Evangelos Siatiras" userId="0680648e3e575556" providerId="LiveId" clId="{F6D51E1E-DDA2-4652-B204-F4F09A12F588}" dt="2021-03-10T20:06:35.654" v="1640" actId="478"/>
          <ac:picMkLst>
            <pc:docMk/>
            <pc:sldMk cId="0" sldId="289"/>
            <ac:picMk id="1027" creationId="{00000000-0000-0000-0000-000000000000}"/>
          </ac:picMkLst>
        </pc:picChg>
      </pc:sldChg>
      <pc:sldChg chg="addSp delSp modSp add mod setBg">
        <pc:chgData name="Evangelos Siatiras" userId="0680648e3e575556" providerId="LiveId" clId="{F6D51E1E-DDA2-4652-B204-F4F09A12F588}" dt="2021-03-10T17:47:10.825" v="531" actId="26606"/>
        <pc:sldMkLst>
          <pc:docMk/>
          <pc:sldMk cId="446616360" sldId="290"/>
        </pc:sldMkLst>
        <pc:spChg chg="mod">
          <ac:chgData name="Evangelos Siatiras" userId="0680648e3e575556" providerId="LiveId" clId="{F6D51E1E-DDA2-4652-B204-F4F09A12F588}" dt="2021-03-10T17:47:10.825" v="531" actId="26606"/>
          <ac:spMkLst>
            <pc:docMk/>
            <pc:sldMk cId="446616360" sldId="290"/>
            <ac:spMk id="2" creationId="{3552B9EC-4EC3-4DF1-9CBF-5E0759855493}"/>
          </ac:spMkLst>
        </pc:spChg>
        <pc:spChg chg="add del">
          <ac:chgData name="Evangelos Siatiras" userId="0680648e3e575556" providerId="LiveId" clId="{F6D51E1E-DDA2-4652-B204-F4F09A12F588}" dt="2021-03-10T17:47:10.821" v="530" actId="26606"/>
          <ac:spMkLst>
            <pc:docMk/>
            <pc:sldMk cId="446616360" sldId="290"/>
            <ac:spMk id="12" creationId="{7F57BEA8-497D-4AA8-8A18-BDCD696B25FE}"/>
          </ac:spMkLst>
        </pc:spChg>
        <pc:spChg chg="add">
          <ac:chgData name="Evangelos Siatiras" userId="0680648e3e575556" providerId="LiveId" clId="{F6D51E1E-DDA2-4652-B204-F4F09A12F588}" dt="2021-03-10T17:47:10.825" v="531" actId="26606"/>
          <ac:spMkLst>
            <pc:docMk/>
            <pc:sldMk cId="446616360" sldId="290"/>
            <ac:spMk id="18" creationId="{A4AC5506-6312-4701-8D3C-40187889A947}"/>
          </ac:spMkLst>
        </pc:spChg>
        <pc:picChg chg="mod">
          <ac:chgData name="Evangelos Siatiras" userId="0680648e3e575556" providerId="LiveId" clId="{F6D51E1E-DDA2-4652-B204-F4F09A12F588}" dt="2021-03-10T17:47:10.825" v="531" actId="26606"/>
          <ac:picMkLst>
            <pc:docMk/>
            <pc:sldMk cId="446616360" sldId="290"/>
            <ac:picMk id="5" creationId="{4ED66FF4-302F-4AAE-A0EC-6D76B1340050}"/>
          </ac:picMkLst>
        </pc:picChg>
        <pc:cxnChg chg="add del">
          <ac:chgData name="Evangelos Siatiras" userId="0680648e3e575556" providerId="LiveId" clId="{F6D51E1E-DDA2-4652-B204-F4F09A12F588}" dt="2021-03-10T17:47:10.821" v="530" actId="26606"/>
          <ac:cxnSpMkLst>
            <pc:docMk/>
            <pc:sldMk cId="446616360" sldId="290"/>
            <ac:cxnSpMk id="10" creationId="{D2E961F1-4A28-4A5F-BBD4-6E400E5E6C75}"/>
          </ac:cxnSpMkLst>
        </pc:cxnChg>
        <pc:cxnChg chg="add del">
          <ac:chgData name="Evangelos Siatiras" userId="0680648e3e575556" providerId="LiveId" clId="{F6D51E1E-DDA2-4652-B204-F4F09A12F588}" dt="2021-03-10T17:47:10.821" v="530" actId="26606"/>
          <ac:cxnSpMkLst>
            <pc:docMk/>
            <pc:sldMk cId="446616360" sldId="290"/>
            <ac:cxnSpMk id="14" creationId="{A82415D3-DDE5-4D63-8CB3-23A5EC581B27}"/>
          </ac:cxnSpMkLst>
        </pc:cxnChg>
        <pc:cxnChg chg="add del">
          <ac:chgData name="Evangelos Siatiras" userId="0680648e3e575556" providerId="LiveId" clId="{F6D51E1E-DDA2-4652-B204-F4F09A12F588}" dt="2021-03-10T17:47:10.821" v="530" actId="26606"/>
          <ac:cxnSpMkLst>
            <pc:docMk/>
            <pc:sldMk cId="446616360" sldId="290"/>
            <ac:cxnSpMk id="16" creationId="{AD7193FB-6AE6-4B3B-8F89-56B55DD63B4D}"/>
          </ac:cxnSpMkLst>
        </pc:cxnChg>
      </pc:sldChg>
      <pc:sldChg chg="addSp delSp modSp new del mod">
        <pc:chgData name="Evangelos Siatiras" userId="0680648e3e575556" providerId="LiveId" clId="{F6D51E1E-DDA2-4652-B204-F4F09A12F588}" dt="2021-03-07T14:04:15.545" v="258" actId="2696"/>
        <pc:sldMkLst>
          <pc:docMk/>
          <pc:sldMk cId="2593210417" sldId="290"/>
        </pc:sldMkLst>
        <pc:spChg chg="mod">
          <ac:chgData name="Evangelos Siatiras" userId="0680648e3e575556" providerId="LiveId" clId="{F6D51E1E-DDA2-4652-B204-F4F09A12F588}" dt="2021-03-07T13:15:15.124" v="149" actId="27636"/>
          <ac:spMkLst>
            <pc:docMk/>
            <pc:sldMk cId="2593210417" sldId="290"/>
            <ac:spMk id="2" creationId="{3552B9EC-4EC3-4DF1-9CBF-5E0759855493}"/>
          </ac:spMkLst>
        </pc:spChg>
        <pc:spChg chg="del">
          <ac:chgData name="Evangelos Siatiras" userId="0680648e3e575556" providerId="LiveId" clId="{F6D51E1E-DDA2-4652-B204-F4F09A12F588}" dt="2021-03-07T13:13:08.341" v="36" actId="478"/>
          <ac:spMkLst>
            <pc:docMk/>
            <pc:sldMk cId="2593210417" sldId="290"/>
            <ac:spMk id="3" creationId="{9778134D-79D0-4D7D-AF3C-A3985950CD62}"/>
          </ac:spMkLst>
        </pc:spChg>
        <pc:picChg chg="add del mod">
          <ac:chgData name="Evangelos Siatiras" userId="0680648e3e575556" providerId="LiveId" clId="{F6D51E1E-DDA2-4652-B204-F4F09A12F588}" dt="2021-03-07T14:04:13.592" v="257" actId="21"/>
          <ac:picMkLst>
            <pc:docMk/>
            <pc:sldMk cId="2593210417" sldId="290"/>
            <ac:picMk id="5" creationId="{4ED66FF4-302F-4AAE-A0EC-6D76B1340050}"/>
          </ac:picMkLst>
        </pc:picChg>
      </pc:sldChg>
      <pc:sldChg chg="addSp delSp modSp add mod setBg">
        <pc:chgData name="Evangelos Siatiras" userId="0680648e3e575556" providerId="LiveId" clId="{F6D51E1E-DDA2-4652-B204-F4F09A12F588}" dt="2021-03-10T19:15:02.495" v="859" actId="26606"/>
        <pc:sldMkLst>
          <pc:docMk/>
          <pc:sldMk cId="1619813510" sldId="291"/>
        </pc:sldMkLst>
        <pc:spChg chg="mod">
          <ac:chgData name="Evangelos Siatiras" userId="0680648e3e575556" providerId="LiveId" clId="{F6D51E1E-DDA2-4652-B204-F4F09A12F588}" dt="2021-03-10T19:15:02.495" v="859" actId="26606"/>
          <ac:spMkLst>
            <pc:docMk/>
            <pc:sldMk cId="1619813510" sldId="291"/>
            <ac:spMk id="2" creationId="{09151250-AF9A-4C9D-A8E7-AE7B9070A13B}"/>
          </ac:spMkLst>
        </pc:spChg>
        <pc:spChg chg="add del">
          <ac:chgData name="Evangelos Siatiras" userId="0680648e3e575556" providerId="LiveId" clId="{F6D51E1E-DDA2-4652-B204-F4F09A12F588}" dt="2021-03-10T19:15:02.492" v="858" actId="26606"/>
          <ac:spMkLst>
            <pc:docMk/>
            <pc:sldMk cId="1619813510" sldId="291"/>
            <ac:spMk id="10" creationId="{A4AC5506-6312-4701-8D3C-40187889A947}"/>
          </ac:spMkLst>
        </pc:spChg>
        <pc:spChg chg="add">
          <ac:chgData name="Evangelos Siatiras" userId="0680648e3e575556" providerId="LiveId" clId="{F6D51E1E-DDA2-4652-B204-F4F09A12F588}" dt="2021-03-10T19:15:02.495" v="859" actId="26606"/>
          <ac:spMkLst>
            <pc:docMk/>
            <pc:sldMk cId="1619813510" sldId="291"/>
            <ac:spMk id="12" creationId="{D4771268-CB57-404A-9271-370EB28F6090}"/>
          </ac:spMkLst>
        </pc:spChg>
        <pc:picChg chg="mod">
          <ac:chgData name="Evangelos Siatiras" userId="0680648e3e575556" providerId="LiveId" clId="{F6D51E1E-DDA2-4652-B204-F4F09A12F588}" dt="2021-03-10T19:15:02.495" v="859" actId="26606"/>
          <ac:picMkLst>
            <pc:docMk/>
            <pc:sldMk cId="1619813510" sldId="291"/>
            <ac:picMk id="5" creationId="{885A732D-F4F4-4D37-88C2-96D0B30DCB47}"/>
          </ac:picMkLst>
        </pc:picChg>
      </pc:sldChg>
      <pc:sldChg chg="addSp delSp modSp new del mod">
        <pc:chgData name="Evangelos Siatiras" userId="0680648e3e575556" providerId="LiveId" clId="{F6D51E1E-DDA2-4652-B204-F4F09A12F588}" dt="2021-03-10T19:14:45.234" v="855" actId="2696"/>
        <pc:sldMkLst>
          <pc:docMk/>
          <pc:sldMk cId="2873376581" sldId="291"/>
        </pc:sldMkLst>
        <pc:spChg chg="mod">
          <ac:chgData name="Evangelos Siatiras" userId="0680648e3e575556" providerId="LiveId" clId="{F6D51E1E-DDA2-4652-B204-F4F09A12F588}" dt="2021-03-07T13:52:50.900" v="244" actId="20577"/>
          <ac:spMkLst>
            <pc:docMk/>
            <pc:sldMk cId="2873376581" sldId="291"/>
            <ac:spMk id="2" creationId="{09151250-AF9A-4C9D-A8E7-AE7B9070A13B}"/>
          </ac:spMkLst>
        </pc:spChg>
        <pc:spChg chg="del">
          <ac:chgData name="Evangelos Siatiras" userId="0680648e3e575556" providerId="LiveId" clId="{F6D51E1E-DDA2-4652-B204-F4F09A12F588}" dt="2021-03-07T13:25:59.261" v="152" actId="478"/>
          <ac:spMkLst>
            <pc:docMk/>
            <pc:sldMk cId="2873376581" sldId="291"/>
            <ac:spMk id="3" creationId="{6CBE6B0D-8F1B-4C25-97D4-D675C0B31BCD}"/>
          </ac:spMkLst>
        </pc:spChg>
        <pc:picChg chg="add mod">
          <ac:chgData name="Evangelos Siatiras" userId="0680648e3e575556" providerId="LiveId" clId="{F6D51E1E-DDA2-4652-B204-F4F09A12F588}" dt="2021-03-07T13:26:10.483" v="157" actId="14100"/>
          <ac:picMkLst>
            <pc:docMk/>
            <pc:sldMk cId="2873376581" sldId="291"/>
            <ac:picMk id="5" creationId="{885A732D-F4F4-4D37-88C2-96D0B30DCB47}"/>
          </ac:picMkLst>
        </pc:picChg>
      </pc:sldChg>
      <pc:sldChg chg="addSp modSp add mod setBg">
        <pc:chgData name="Evangelos Siatiras" userId="0680648e3e575556" providerId="LiveId" clId="{F6D51E1E-DDA2-4652-B204-F4F09A12F588}" dt="2021-03-10T19:21:45.234" v="866" actId="27614"/>
        <pc:sldMkLst>
          <pc:docMk/>
          <pc:sldMk cId="739524519" sldId="292"/>
        </pc:sldMkLst>
        <pc:spChg chg="mod">
          <ac:chgData name="Evangelos Siatiras" userId="0680648e3e575556" providerId="LiveId" clId="{F6D51E1E-DDA2-4652-B204-F4F09A12F588}" dt="2021-03-10T19:20:30.660" v="865" actId="26606"/>
          <ac:spMkLst>
            <pc:docMk/>
            <pc:sldMk cId="739524519" sldId="292"/>
            <ac:spMk id="2" creationId="{CB5CB8A4-32A0-44D6-8226-DC3150BAE594}"/>
          </ac:spMkLst>
        </pc:spChg>
        <pc:spChg chg="add">
          <ac:chgData name="Evangelos Siatiras" userId="0680648e3e575556" providerId="LiveId" clId="{F6D51E1E-DDA2-4652-B204-F4F09A12F588}" dt="2021-03-10T19:20:30.660" v="865" actId="26606"/>
          <ac:spMkLst>
            <pc:docMk/>
            <pc:sldMk cId="739524519" sldId="292"/>
            <ac:spMk id="10" creationId="{D4771268-CB57-404A-9271-370EB28F6090}"/>
          </ac:spMkLst>
        </pc:spChg>
        <pc:picChg chg="mod">
          <ac:chgData name="Evangelos Siatiras" userId="0680648e3e575556" providerId="LiveId" clId="{F6D51E1E-DDA2-4652-B204-F4F09A12F588}" dt="2021-03-10T19:21:45.234" v="866" actId="27614"/>
          <ac:picMkLst>
            <pc:docMk/>
            <pc:sldMk cId="739524519" sldId="292"/>
            <ac:picMk id="5" creationId="{222B2545-79B3-47DB-AD4B-BE04D46550FF}"/>
          </ac:picMkLst>
        </pc:picChg>
      </pc:sldChg>
      <pc:sldChg chg="addSp delSp modSp new del mod">
        <pc:chgData name="Evangelos Siatiras" userId="0680648e3e575556" providerId="LiveId" clId="{F6D51E1E-DDA2-4652-B204-F4F09A12F588}" dt="2021-03-10T19:19:52.084" v="860" actId="2696"/>
        <pc:sldMkLst>
          <pc:docMk/>
          <pc:sldMk cId="2595523911" sldId="292"/>
        </pc:sldMkLst>
        <pc:spChg chg="mod">
          <ac:chgData name="Evangelos Siatiras" userId="0680648e3e575556" providerId="LiveId" clId="{F6D51E1E-DDA2-4652-B204-F4F09A12F588}" dt="2021-03-07T13:48:02.600" v="194" actId="20577"/>
          <ac:spMkLst>
            <pc:docMk/>
            <pc:sldMk cId="2595523911" sldId="292"/>
            <ac:spMk id="2" creationId="{CB5CB8A4-32A0-44D6-8226-DC3150BAE594}"/>
          </ac:spMkLst>
        </pc:spChg>
        <pc:spChg chg="del">
          <ac:chgData name="Evangelos Siatiras" userId="0680648e3e575556" providerId="LiveId" clId="{F6D51E1E-DDA2-4652-B204-F4F09A12F588}" dt="2021-03-07T13:47:03.684" v="159" actId="478"/>
          <ac:spMkLst>
            <pc:docMk/>
            <pc:sldMk cId="2595523911" sldId="292"/>
            <ac:spMk id="3" creationId="{32ACA735-A292-403C-B629-816F1AEDDEBF}"/>
          </ac:spMkLst>
        </pc:spChg>
        <pc:picChg chg="add mod">
          <ac:chgData name="Evangelos Siatiras" userId="0680648e3e575556" providerId="LiveId" clId="{F6D51E1E-DDA2-4652-B204-F4F09A12F588}" dt="2021-03-07T13:48:48.136" v="196" actId="1076"/>
          <ac:picMkLst>
            <pc:docMk/>
            <pc:sldMk cId="2595523911" sldId="292"/>
            <ac:picMk id="5" creationId="{222B2545-79B3-47DB-AD4B-BE04D46550FF}"/>
          </ac:picMkLst>
        </pc:picChg>
      </pc:sldChg>
      <pc:sldChg chg="add del">
        <pc:chgData name="Evangelos Siatiras" userId="0680648e3e575556" providerId="LiveId" clId="{F6D51E1E-DDA2-4652-B204-F4F09A12F588}" dt="2021-03-10T20:04:58.825" v="1633" actId="2696"/>
        <pc:sldMkLst>
          <pc:docMk/>
          <pc:sldMk cId="1013008714" sldId="293"/>
        </pc:sldMkLst>
      </pc:sldChg>
      <pc:sldChg chg="addSp delSp modSp new mod setBg">
        <pc:chgData name="Evangelos Siatiras" userId="0680648e3e575556" providerId="LiveId" clId="{F6D51E1E-DDA2-4652-B204-F4F09A12F588}" dt="2021-03-10T18:17:20.888" v="609" actId="1076"/>
        <pc:sldMkLst>
          <pc:docMk/>
          <pc:sldMk cId="2963222616" sldId="294"/>
        </pc:sldMkLst>
        <pc:spChg chg="mod ord">
          <ac:chgData name="Evangelos Siatiras" userId="0680648e3e575556" providerId="LiveId" clId="{F6D51E1E-DDA2-4652-B204-F4F09A12F588}" dt="2021-03-10T18:17:20.888" v="609" actId="1076"/>
          <ac:spMkLst>
            <pc:docMk/>
            <pc:sldMk cId="2963222616" sldId="294"/>
            <ac:spMk id="2" creationId="{1A876462-9A44-44B4-A9F1-EF82473514D6}"/>
          </ac:spMkLst>
        </pc:spChg>
        <pc:spChg chg="del">
          <ac:chgData name="Evangelos Siatiras" userId="0680648e3e575556" providerId="LiveId" clId="{F6D51E1E-DDA2-4652-B204-F4F09A12F588}" dt="2021-03-07T16:02:37.984" v="267" actId="478"/>
          <ac:spMkLst>
            <pc:docMk/>
            <pc:sldMk cId="2963222616" sldId="294"/>
            <ac:spMk id="3" creationId="{42C8A1AF-E35D-4FA2-9579-C0340C458D5F}"/>
          </ac:spMkLst>
        </pc:spChg>
        <pc:spChg chg="add del">
          <ac:chgData name="Evangelos Siatiras" userId="0680648e3e575556" providerId="LiveId" clId="{F6D51E1E-DDA2-4652-B204-F4F09A12F588}" dt="2021-03-10T17:56:15.156" v="551" actId="26606"/>
          <ac:spMkLst>
            <pc:docMk/>
            <pc:sldMk cId="2963222616" sldId="294"/>
            <ac:spMk id="9" creationId="{823AC064-BC96-4F32-8AE1-B2FD38754823}"/>
          </ac:spMkLst>
        </pc:spChg>
        <pc:spChg chg="add del">
          <ac:chgData name="Evangelos Siatiras" userId="0680648e3e575556" providerId="LiveId" clId="{F6D51E1E-DDA2-4652-B204-F4F09A12F588}" dt="2021-03-10T17:56:07.101" v="547" actId="26606"/>
          <ac:spMkLst>
            <pc:docMk/>
            <pc:sldMk cId="2963222616" sldId="294"/>
            <ac:spMk id="12" creationId="{A4AC5506-6312-4701-8D3C-40187889A947}"/>
          </ac:spMkLst>
        </pc:spChg>
        <pc:spChg chg="add">
          <ac:chgData name="Evangelos Siatiras" userId="0680648e3e575556" providerId="LiveId" clId="{F6D51E1E-DDA2-4652-B204-F4F09A12F588}" dt="2021-03-10T17:56:15.160" v="552" actId="26606"/>
          <ac:spMkLst>
            <pc:docMk/>
            <pc:sldMk cId="2963222616" sldId="294"/>
            <ac:spMk id="13" creationId="{A4AC5506-6312-4701-8D3C-40187889A947}"/>
          </ac:spMkLst>
        </pc:spChg>
        <pc:spChg chg="add del">
          <ac:chgData name="Evangelos Siatiras" userId="0680648e3e575556" providerId="LiveId" clId="{F6D51E1E-DDA2-4652-B204-F4F09A12F588}" dt="2021-03-10T17:56:11.955" v="549" actId="26606"/>
          <ac:spMkLst>
            <pc:docMk/>
            <pc:sldMk cId="2963222616" sldId="294"/>
            <ac:spMk id="14" creationId="{EE9899FA-8881-472C-AA59-D08A89CA8AEF}"/>
          </ac:spMkLst>
        </pc:spChg>
        <pc:spChg chg="add del">
          <ac:chgData name="Evangelos Siatiras" userId="0680648e3e575556" providerId="LiveId" clId="{F6D51E1E-DDA2-4652-B204-F4F09A12F588}" dt="2021-03-10T17:56:11.955" v="549" actId="26606"/>
          <ac:spMkLst>
            <pc:docMk/>
            <pc:sldMk cId="2963222616" sldId="294"/>
            <ac:spMk id="15" creationId="{70BDD0CE-06A4-404B-8A13-580229C1C923}"/>
          </ac:spMkLst>
        </pc:spChg>
        <pc:spChg chg="add del">
          <ac:chgData name="Evangelos Siatiras" userId="0680648e3e575556" providerId="LiveId" clId="{F6D51E1E-DDA2-4652-B204-F4F09A12F588}" dt="2021-03-10T17:56:11.955" v="549" actId="26606"/>
          <ac:spMkLst>
            <pc:docMk/>
            <pc:sldMk cId="2963222616" sldId="294"/>
            <ac:spMk id="16" creationId="{080B7D90-3DF1-4514-B26D-616BE35553C9}"/>
          </ac:spMkLst>
        </pc:spChg>
        <pc:picChg chg="add mod ord">
          <ac:chgData name="Evangelos Siatiras" userId="0680648e3e575556" providerId="LiveId" clId="{F6D51E1E-DDA2-4652-B204-F4F09A12F588}" dt="2021-03-10T17:56:15.160" v="552" actId="26606"/>
          <ac:picMkLst>
            <pc:docMk/>
            <pc:sldMk cId="2963222616" sldId="294"/>
            <ac:picMk id="5" creationId="{6A65F31B-C39C-4157-AA2D-FFCEDC22F723}"/>
          </ac:picMkLst>
        </pc:picChg>
        <pc:picChg chg="add mod">
          <ac:chgData name="Evangelos Siatiras" userId="0680648e3e575556" providerId="LiveId" clId="{F6D51E1E-DDA2-4652-B204-F4F09A12F588}" dt="2021-03-10T17:56:15.160" v="552" actId="26606"/>
          <ac:picMkLst>
            <pc:docMk/>
            <pc:sldMk cId="2963222616" sldId="294"/>
            <ac:picMk id="7" creationId="{899B1DFD-8A3C-4EC8-B14F-0786E75752F2}"/>
          </ac:picMkLst>
        </pc:picChg>
        <pc:cxnChg chg="add del">
          <ac:chgData name="Evangelos Siatiras" userId="0680648e3e575556" providerId="LiveId" clId="{F6D51E1E-DDA2-4652-B204-F4F09A12F588}" dt="2021-03-10T17:56:15.156" v="551" actId="26606"/>
          <ac:cxnSpMkLst>
            <pc:docMk/>
            <pc:sldMk cId="2963222616" sldId="294"/>
            <ac:cxnSpMk id="10" creationId="{7E7C77BC-7138-40B1-A15B-20F57A494629}"/>
          </ac:cxnSpMkLst>
        </pc:cxnChg>
        <pc:cxnChg chg="add del">
          <ac:chgData name="Evangelos Siatiras" userId="0680648e3e575556" providerId="LiveId" clId="{F6D51E1E-DDA2-4652-B204-F4F09A12F588}" dt="2021-03-10T17:56:15.156" v="551" actId="26606"/>
          <ac:cxnSpMkLst>
            <pc:docMk/>
            <pc:sldMk cId="2963222616" sldId="294"/>
            <ac:cxnSpMk id="11" creationId="{DB146403-F3D6-484B-B2ED-97F9565D0370}"/>
          </ac:cxnSpMkLst>
        </pc:cxnChg>
      </pc:sldChg>
      <pc:sldChg chg="addSp delSp modSp new del mod">
        <pc:chgData name="Evangelos Siatiras" userId="0680648e3e575556" providerId="LiveId" clId="{F6D51E1E-DDA2-4652-B204-F4F09A12F588}" dt="2021-03-10T17:52:27.137" v="532" actId="2696"/>
        <pc:sldMkLst>
          <pc:docMk/>
          <pc:sldMk cId="2388262927" sldId="295"/>
        </pc:sldMkLst>
        <pc:spChg chg="mod">
          <ac:chgData name="Evangelos Siatiras" userId="0680648e3e575556" providerId="LiveId" clId="{F6D51E1E-DDA2-4652-B204-F4F09A12F588}" dt="2021-03-10T15:59:18.820" v="305"/>
          <ac:spMkLst>
            <pc:docMk/>
            <pc:sldMk cId="2388262927" sldId="295"/>
            <ac:spMk id="2" creationId="{9A03DDFB-CAE3-4FC5-BDC4-85E3BA733D0C}"/>
          </ac:spMkLst>
        </pc:spChg>
        <pc:spChg chg="del">
          <ac:chgData name="Evangelos Siatiras" userId="0680648e3e575556" providerId="LiveId" clId="{F6D51E1E-DDA2-4652-B204-F4F09A12F588}" dt="2021-03-10T15:58:59.156" v="302" actId="478"/>
          <ac:spMkLst>
            <pc:docMk/>
            <pc:sldMk cId="2388262927" sldId="295"/>
            <ac:spMk id="3" creationId="{6C70D053-11AB-4A65-9843-246EBE643CFF}"/>
          </ac:spMkLst>
        </pc:spChg>
        <pc:picChg chg="add mod">
          <ac:chgData name="Evangelos Siatiras" userId="0680648e3e575556" providerId="LiveId" clId="{F6D51E1E-DDA2-4652-B204-F4F09A12F588}" dt="2021-03-10T15:59:02.162" v="304" actId="1076"/>
          <ac:picMkLst>
            <pc:docMk/>
            <pc:sldMk cId="2388262927" sldId="295"/>
            <ac:picMk id="5" creationId="{C0C97C9F-5C6A-4632-A673-B0A845ACBCF8}"/>
          </ac:picMkLst>
        </pc:picChg>
      </pc:sldChg>
      <pc:sldChg chg="addSp delSp modSp add mod ord setBg">
        <pc:chgData name="Evangelos Siatiras" userId="0680648e3e575556" providerId="LiveId" clId="{F6D51E1E-DDA2-4652-B204-F4F09A12F588}" dt="2021-03-10T17:53:45.840" v="545"/>
        <pc:sldMkLst>
          <pc:docMk/>
          <pc:sldMk cId="3304417747" sldId="295"/>
        </pc:sldMkLst>
        <pc:spChg chg="mod">
          <ac:chgData name="Evangelos Siatiras" userId="0680648e3e575556" providerId="LiveId" clId="{F6D51E1E-DDA2-4652-B204-F4F09A12F588}" dt="2021-03-10T17:52:43.103" v="538" actId="26606"/>
          <ac:spMkLst>
            <pc:docMk/>
            <pc:sldMk cId="3304417747" sldId="295"/>
            <ac:spMk id="2" creationId="{9A03DDFB-CAE3-4FC5-BDC4-85E3BA733D0C}"/>
          </ac:spMkLst>
        </pc:spChg>
        <pc:spChg chg="add del">
          <ac:chgData name="Evangelos Siatiras" userId="0680648e3e575556" providerId="LiveId" clId="{F6D51E1E-DDA2-4652-B204-F4F09A12F588}" dt="2021-03-10T17:52:42.285" v="535" actId="26606"/>
          <ac:spMkLst>
            <pc:docMk/>
            <pc:sldMk cId="3304417747" sldId="295"/>
            <ac:spMk id="10" creationId="{1707FC24-6981-43D9-B525-C7832BA22463}"/>
          </ac:spMkLst>
        </pc:spChg>
        <pc:spChg chg="add del">
          <ac:chgData name="Evangelos Siatiras" userId="0680648e3e575556" providerId="LiveId" clId="{F6D51E1E-DDA2-4652-B204-F4F09A12F588}" dt="2021-03-10T17:52:43.099" v="537" actId="26606"/>
          <ac:spMkLst>
            <pc:docMk/>
            <pc:sldMk cId="3304417747" sldId="295"/>
            <ac:spMk id="12" creationId="{D12DDE76-C203-4047-9998-63900085B5E8}"/>
          </ac:spMkLst>
        </pc:spChg>
        <pc:spChg chg="add">
          <ac:chgData name="Evangelos Siatiras" userId="0680648e3e575556" providerId="LiveId" clId="{F6D51E1E-DDA2-4652-B204-F4F09A12F588}" dt="2021-03-10T17:52:43.103" v="538" actId="26606"/>
          <ac:spMkLst>
            <pc:docMk/>
            <pc:sldMk cId="3304417747" sldId="295"/>
            <ac:spMk id="14" creationId="{D4771268-CB57-404A-9271-370EB28F6090}"/>
          </ac:spMkLst>
        </pc:spChg>
        <pc:picChg chg="mod">
          <ac:chgData name="Evangelos Siatiras" userId="0680648e3e575556" providerId="LiveId" clId="{F6D51E1E-DDA2-4652-B204-F4F09A12F588}" dt="2021-03-10T17:53:35.096" v="541" actId="27614"/>
          <ac:picMkLst>
            <pc:docMk/>
            <pc:sldMk cId="3304417747" sldId="295"/>
            <ac:picMk id="5" creationId="{C0C97C9F-5C6A-4632-A673-B0A845ACBCF8}"/>
          </ac:picMkLst>
        </pc:picChg>
      </pc:sldChg>
      <pc:sldChg chg="addSp delSp modSp new mod ord setBg">
        <pc:chgData name="Evangelos Siatiras" userId="0680648e3e575556" providerId="LiveId" clId="{F6D51E1E-DDA2-4652-B204-F4F09A12F588}" dt="2021-03-10T17:33:43.998" v="483" actId="27614"/>
        <pc:sldMkLst>
          <pc:docMk/>
          <pc:sldMk cId="2537788804" sldId="296"/>
        </pc:sldMkLst>
        <pc:spChg chg="mod">
          <ac:chgData name="Evangelos Siatiras" userId="0680648e3e575556" providerId="LiveId" clId="{F6D51E1E-DDA2-4652-B204-F4F09A12F588}" dt="2021-03-10T17:33:37.259" v="480" actId="26606"/>
          <ac:spMkLst>
            <pc:docMk/>
            <pc:sldMk cId="2537788804" sldId="296"/>
            <ac:spMk id="2" creationId="{6F5CF4B9-6A58-48F0-A4BD-33327427AE5F}"/>
          </ac:spMkLst>
        </pc:spChg>
        <pc:spChg chg="del">
          <ac:chgData name="Evangelos Siatiras" userId="0680648e3e575556" providerId="LiveId" clId="{F6D51E1E-DDA2-4652-B204-F4F09A12F588}" dt="2021-03-10T16:25:25.195" v="307" actId="478"/>
          <ac:spMkLst>
            <pc:docMk/>
            <pc:sldMk cId="2537788804" sldId="296"/>
            <ac:spMk id="3" creationId="{C1E74C38-BF22-4C23-BA7C-9A2A3B0E924D}"/>
          </ac:spMkLst>
        </pc:spChg>
        <pc:spChg chg="add">
          <ac:chgData name="Evangelos Siatiras" userId="0680648e3e575556" providerId="LiveId" clId="{F6D51E1E-DDA2-4652-B204-F4F09A12F588}" dt="2021-03-10T17:33:37.259" v="480" actId="26606"/>
          <ac:spMkLst>
            <pc:docMk/>
            <pc:sldMk cId="2537788804" sldId="296"/>
            <ac:spMk id="12" creationId="{7F57BEA8-497D-4AA8-8A18-BDCD696B25FE}"/>
          </ac:spMkLst>
        </pc:spChg>
        <pc:picChg chg="add mod">
          <ac:chgData name="Evangelos Siatiras" userId="0680648e3e575556" providerId="LiveId" clId="{F6D51E1E-DDA2-4652-B204-F4F09A12F588}" dt="2021-03-10T17:33:43.998" v="483" actId="27614"/>
          <ac:picMkLst>
            <pc:docMk/>
            <pc:sldMk cId="2537788804" sldId="296"/>
            <ac:picMk id="5" creationId="{620F6FF6-2B98-4332-8E95-02B535945F7D}"/>
          </ac:picMkLst>
        </pc:picChg>
        <pc:cxnChg chg="add">
          <ac:chgData name="Evangelos Siatiras" userId="0680648e3e575556" providerId="LiveId" clId="{F6D51E1E-DDA2-4652-B204-F4F09A12F588}" dt="2021-03-10T17:33:37.259" v="480" actId="26606"/>
          <ac:cxnSpMkLst>
            <pc:docMk/>
            <pc:sldMk cId="2537788804" sldId="296"/>
            <ac:cxnSpMk id="10" creationId="{D2E961F1-4A28-4A5F-BBD4-6E400E5E6C75}"/>
          </ac:cxnSpMkLst>
        </pc:cxnChg>
        <pc:cxnChg chg="add">
          <ac:chgData name="Evangelos Siatiras" userId="0680648e3e575556" providerId="LiveId" clId="{F6D51E1E-DDA2-4652-B204-F4F09A12F588}" dt="2021-03-10T17:33:37.259" v="480" actId="26606"/>
          <ac:cxnSpMkLst>
            <pc:docMk/>
            <pc:sldMk cId="2537788804" sldId="296"/>
            <ac:cxnSpMk id="14" creationId="{A82415D3-DDE5-4D63-8CB3-23A5EC581B27}"/>
          </ac:cxnSpMkLst>
        </pc:cxnChg>
        <pc:cxnChg chg="add">
          <ac:chgData name="Evangelos Siatiras" userId="0680648e3e575556" providerId="LiveId" clId="{F6D51E1E-DDA2-4652-B204-F4F09A12F588}" dt="2021-03-10T17:33:37.259" v="480" actId="26606"/>
          <ac:cxnSpMkLst>
            <pc:docMk/>
            <pc:sldMk cId="2537788804" sldId="296"/>
            <ac:cxnSpMk id="16" creationId="{AD7193FB-6AE6-4B3B-8F89-56B55DD63B4D}"/>
          </ac:cxnSpMkLst>
        </pc:cxnChg>
      </pc:sldChg>
      <pc:sldChg chg="addSp delSp modSp new del mod setBg">
        <pc:chgData name="Evangelos Siatiras" userId="0680648e3e575556" providerId="LiveId" clId="{F6D51E1E-DDA2-4652-B204-F4F09A12F588}" dt="2021-03-10T17:44:29.622" v="525" actId="2696"/>
        <pc:sldMkLst>
          <pc:docMk/>
          <pc:sldMk cId="1312547280" sldId="297"/>
        </pc:sldMkLst>
        <pc:spChg chg="mod">
          <ac:chgData name="Evangelos Siatiras" userId="0680648e3e575556" providerId="LiveId" clId="{F6D51E1E-DDA2-4652-B204-F4F09A12F588}" dt="2021-03-10T17:19:17.397" v="478" actId="26606"/>
          <ac:spMkLst>
            <pc:docMk/>
            <pc:sldMk cId="1312547280" sldId="297"/>
            <ac:spMk id="2" creationId="{B9DCD2F6-36F1-44EE-B212-F2CCC47DCC7F}"/>
          </ac:spMkLst>
        </pc:spChg>
        <pc:spChg chg="del">
          <ac:chgData name="Evangelos Siatiras" userId="0680648e3e575556" providerId="LiveId" clId="{F6D51E1E-DDA2-4652-B204-F4F09A12F588}" dt="2021-03-10T16:29:13.299" v="335" actId="478"/>
          <ac:spMkLst>
            <pc:docMk/>
            <pc:sldMk cId="1312547280" sldId="297"/>
            <ac:spMk id="3" creationId="{FA5BAD89-ACF9-43B1-B9FB-BEF6E2046251}"/>
          </ac:spMkLst>
        </pc:spChg>
        <pc:spChg chg="add del">
          <ac:chgData name="Evangelos Siatiras" userId="0680648e3e575556" providerId="LiveId" clId="{F6D51E1E-DDA2-4652-B204-F4F09A12F588}" dt="2021-03-10T17:19:17.397" v="478" actId="26606"/>
          <ac:spMkLst>
            <pc:docMk/>
            <pc:sldMk cId="1312547280" sldId="297"/>
            <ac:spMk id="10" creationId="{1707FC24-6981-43D9-B525-C7832BA22463}"/>
          </ac:spMkLst>
        </pc:spChg>
        <pc:spChg chg="add">
          <ac:chgData name="Evangelos Siatiras" userId="0680648e3e575556" providerId="LiveId" clId="{F6D51E1E-DDA2-4652-B204-F4F09A12F588}" dt="2021-03-10T17:19:17.397" v="478" actId="26606"/>
          <ac:spMkLst>
            <pc:docMk/>
            <pc:sldMk cId="1312547280" sldId="297"/>
            <ac:spMk id="17" creationId="{7F57BEA8-497D-4AA8-8A18-BDCD696B25FE}"/>
          </ac:spMkLst>
        </pc:spChg>
        <pc:picChg chg="add del mod">
          <ac:chgData name="Evangelos Siatiras" userId="0680648e3e575556" providerId="LiveId" clId="{F6D51E1E-DDA2-4652-B204-F4F09A12F588}" dt="2021-03-10T17:19:14.208" v="476" actId="478"/>
          <ac:picMkLst>
            <pc:docMk/>
            <pc:sldMk cId="1312547280" sldId="297"/>
            <ac:picMk id="5" creationId="{BF7E2CC4-B847-48D9-8ADF-0A05A138A7D1}"/>
          </ac:picMkLst>
        </pc:picChg>
        <pc:picChg chg="add mod">
          <ac:chgData name="Evangelos Siatiras" userId="0680648e3e575556" providerId="LiveId" clId="{F6D51E1E-DDA2-4652-B204-F4F09A12F588}" dt="2021-03-10T17:19:17.397" v="478" actId="26606"/>
          <ac:picMkLst>
            <pc:docMk/>
            <pc:sldMk cId="1312547280" sldId="297"/>
            <ac:picMk id="7" creationId="{2E4B0C87-A433-4646-A216-13D8FCECF46A}"/>
          </ac:picMkLst>
        </pc:picChg>
        <pc:cxnChg chg="add">
          <ac:chgData name="Evangelos Siatiras" userId="0680648e3e575556" providerId="LiveId" clId="{F6D51E1E-DDA2-4652-B204-F4F09A12F588}" dt="2021-03-10T17:19:17.397" v="478" actId="26606"/>
          <ac:cxnSpMkLst>
            <pc:docMk/>
            <pc:sldMk cId="1312547280" sldId="297"/>
            <ac:cxnSpMk id="15" creationId="{D2E961F1-4A28-4A5F-BBD4-6E400E5E6C75}"/>
          </ac:cxnSpMkLst>
        </pc:cxnChg>
        <pc:cxnChg chg="add">
          <ac:chgData name="Evangelos Siatiras" userId="0680648e3e575556" providerId="LiveId" clId="{F6D51E1E-DDA2-4652-B204-F4F09A12F588}" dt="2021-03-10T17:19:17.397" v="478" actId="26606"/>
          <ac:cxnSpMkLst>
            <pc:docMk/>
            <pc:sldMk cId="1312547280" sldId="297"/>
            <ac:cxnSpMk id="19" creationId="{A82415D3-DDE5-4D63-8CB3-23A5EC581B27}"/>
          </ac:cxnSpMkLst>
        </pc:cxnChg>
        <pc:cxnChg chg="add">
          <ac:chgData name="Evangelos Siatiras" userId="0680648e3e575556" providerId="LiveId" clId="{F6D51E1E-DDA2-4652-B204-F4F09A12F588}" dt="2021-03-10T17:19:17.397" v="478" actId="26606"/>
          <ac:cxnSpMkLst>
            <pc:docMk/>
            <pc:sldMk cId="1312547280" sldId="297"/>
            <ac:cxnSpMk id="21" creationId="{AD7193FB-6AE6-4B3B-8F89-56B55DD63B4D}"/>
          </ac:cxnSpMkLst>
        </pc:cxnChg>
      </pc:sldChg>
      <pc:sldChg chg="addSp delSp modSp add mod setBg delDesignElem">
        <pc:chgData name="Evangelos Siatiras" userId="0680648e3e575556" providerId="LiveId" clId="{F6D51E1E-DDA2-4652-B204-F4F09A12F588}" dt="2021-03-10T17:44:49.612" v="528" actId="26606"/>
        <pc:sldMkLst>
          <pc:docMk/>
          <pc:sldMk cId="3877666685" sldId="297"/>
        </pc:sldMkLst>
        <pc:spChg chg="mod">
          <ac:chgData name="Evangelos Siatiras" userId="0680648e3e575556" providerId="LiveId" clId="{F6D51E1E-DDA2-4652-B204-F4F09A12F588}" dt="2021-03-10T17:44:49.612" v="528" actId="26606"/>
          <ac:spMkLst>
            <pc:docMk/>
            <pc:sldMk cId="3877666685" sldId="297"/>
            <ac:spMk id="2" creationId="{B9DCD2F6-36F1-44EE-B212-F2CCC47DCC7F}"/>
          </ac:spMkLst>
        </pc:spChg>
        <pc:spChg chg="add">
          <ac:chgData name="Evangelos Siatiras" userId="0680648e3e575556" providerId="LiveId" clId="{F6D51E1E-DDA2-4652-B204-F4F09A12F588}" dt="2021-03-10T17:44:49.612" v="528" actId="26606"/>
          <ac:spMkLst>
            <pc:docMk/>
            <pc:sldMk cId="3877666685" sldId="297"/>
            <ac:spMk id="14" creationId="{7F57BEA8-497D-4AA8-8A18-BDCD696B25FE}"/>
          </ac:spMkLst>
        </pc:spChg>
        <pc:spChg chg="del">
          <ac:chgData name="Evangelos Siatiras" userId="0680648e3e575556" providerId="LiveId" clId="{F6D51E1E-DDA2-4652-B204-F4F09A12F588}" dt="2021-03-10T17:44:36.274" v="527"/>
          <ac:spMkLst>
            <pc:docMk/>
            <pc:sldMk cId="3877666685" sldId="297"/>
            <ac:spMk id="17" creationId="{7F57BEA8-497D-4AA8-8A18-BDCD696B25FE}"/>
          </ac:spMkLst>
        </pc:spChg>
        <pc:cxnChg chg="add">
          <ac:chgData name="Evangelos Siatiras" userId="0680648e3e575556" providerId="LiveId" clId="{F6D51E1E-DDA2-4652-B204-F4F09A12F588}" dt="2021-03-10T17:44:49.612" v="528" actId="26606"/>
          <ac:cxnSpMkLst>
            <pc:docMk/>
            <pc:sldMk cId="3877666685" sldId="297"/>
            <ac:cxnSpMk id="12" creationId="{D2E961F1-4A28-4A5F-BBD4-6E400E5E6C75}"/>
          </ac:cxnSpMkLst>
        </pc:cxnChg>
        <pc:cxnChg chg="del">
          <ac:chgData name="Evangelos Siatiras" userId="0680648e3e575556" providerId="LiveId" clId="{F6D51E1E-DDA2-4652-B204-F4F09A12F588}" dt="2021-03-10T17:44:36.274" v="527"/>
          <ac:cxnSpMkLst>
            <pc:docMk/>
            <pc:sldMk cId="3877666685" sldId="297"/>
            <ac:cxnSpMk id="15" creationId="{D2E961F1-4A28-4A5F-BBD4-6E400E5E6C75}"/>
          </ac:cxnSpMkLst>
        </pc:cxnChg>
        <pc:cxnChg chg="add">
          <ac:chgData name="Evangelos Siatiras" userId="0680648e3e575556" providerId="LiveId" clId="{F6D51E1E-DDA2-4652-B204-F4F09A12F588}" dt="2021-03-10T17:44:49.612" v="528" actId="26606"/>
          <ac:cxnSpMkLst>
            <pc:docMk/>
            <pc:sldMk cId="3877666685" sldId="297"/>
            <ac:cxnSpMk id="16" creationId="{A82415D3-DDE5-4D63-8CB3-23A5EC581B27}"/>
          </ac:cxnSpMkLst>
        </pc:cxnChg>
        <pc:cxnChg chg="add">
          <ac:chgData name="Evangelos Siatiras" userId="0680648e3e575556" providerId="LiveId" clId="{F6D51E1E-DDA2-4652-B204-F4F09A12F588}" dt="2021-03-10T17:44:49.612" v="528" actId="26606"/>
          <ac:cxnSpMkLst>
            <pc:docMk/>
            <pc:sldMk cId="3877666685" sldId="297"/>
            <ac:cxnSpMk id="18" creationId="{AD7193FB-6AE6-4B3B-8F89-56B55DD63B4D}"/>
          </ac:cxnSpMkLst>
        </pc:cxnChg>
        <pc:cxnChg chg="del">
          <ac:chgData name="Evangelos Siatiras" userId="0680648e3e575556" providerId="LiveId" clId="{F6D51E1E-DDA2-4652-B204-F4F09A12F588}" dt="2021-03-10T17:44:36.274" v="527"/>
          <ac:cxnSpMkLst>
            <pc:docMk/>
            <pc:sldMk cId="3877666685" sldId="297"/>
            <ac:cxnSpMk id="19" creationId="{A82415D3-DDE5-4D63-8CB3-23A5EC581B27}"/>
          </ac:cxnSpMkLst>
        </pc:cxnChg>
        <pc:cxnChg chg="del">
          <ac:chgData name="Evangelos Siatiras" userId="0680648e3e575556" providerId="LiveId" clId="{F6D51E1E-DDA2-4652-B204-F4F09A12F588}" dt="2021-03-10T17:44:36.274" v="527"/>
          <ac:cxnSpMkLst>
            <pc:docMk/>
            <pc:sldMk cId="3877666685" sldId="297"/>
            <ac:cxnSpMk id="21" creationId="{AD7193FB-6AE6-4B3B-8F89-56B55DD63B4D}"/>
          </ac:cxnSpMkLst>
        </pc:cxnChg>
      </pc:sldChg>
      <pc:sldChg chg="addSp delSp modSp add mod setBg">
        <pc:chgData name="Evangelos Siatiras" userId="0680648e3e575556" providerId="LiveId" clId="{F6D51E1E-DDA2-4652-B204-F4F09A12F588}" dt="2021-03-10T18:04:11.562" v="576" actId="26606"/>
        <pc:sldMkLst>
          <pc:docMk/>
          <pc:sldMk cId="1340209289" sldId="298"/>
        </pc:sldMkLst>
        <pc:spChg chg="mod">
          <ac:chgData name="Evangelos Siatiras" userId="0680648e3e575556" providerId="LiveId" clId="{F6D51E1E-DDA2-4652-B204-F4F09A12F588}" dt="2021-03-10T18:02:47.732" v="568" actId="26606"/>
          <ac:spMkLst>
            <pc:docMk/>
            <pc:sldMk cId="1340209289" sldId="298"/>
            <ac:spMk id="2" creationId="{77A5BB5F-FBD6-4108-96D0-228CFBD8FC08}"/>
          </ac:spMkLst>
        </pc:spChg>
        <pc:picChg chg="add del mod">
          <ac:chgData name="Evangelos Siatiras" userId="0680648e3e575556" providerId="LiveId" clId="{F6D51E1E-DDA2-4652-B204-F4F09A12F588}" dt="2021-03-10T18:03:58.144" v="571" actId="478"/>
          <ac:picMkLst>
            <pc:docMk/>
            <pc:sldMk cId="1340209289" sldId="298"/>
            <ac:picMk id="4" creationId="{4A96F54A-4324-4542-9EA1-847E2F3FF85D}"/>
          </ac:picMkLst>
        </pc:picChg>
        <pc:picChg chg="del mod">
          <ac:chgData name="Evangelos Siatiras" userId="0680648e3e575556" providerId="LiveId" clId="{F6D51E1E-DDA2-4652-B204-F4F09A12F588}" dt="2021-03-10T18:04:08.647" v="574" actId="478"/>
          <ac:picMkLst>
            <pc:docMk/>
            <pc:sldMk cId="1340209289" sldId="298"/>
            <ac:picMk id="5" creationId="{D404DCC4-0E29-4332-A0FB-110DFCBB671D}"/>
          </ac:picMkLst>
        </pc:picChg>
        <pc:picChg chg="add mod">
          <ac:chgData name="Evangelos Siatiras" userId="0680648e3e575556" providerId="LiveId" clId="{F6D51E1E-DDA2-4652-B204-F4F09A12F588}" dt="2021-03-10T18:04:11.562" v="576" actId="26606"/>
          <ac:picMkLst>
            <pc:docMk/>
            <pc:sldMk cId="1340209289" sldId="298"/>
            <ac:picMk id="7" creationId="{B24FCFAB-988A-41C9-BCBE-1A0D56A94720}"/>
          </ac:picMkLst>
        </pc:picChg>
      </pc:sldChg>
      <pc:sldChg chg="addSp delSp modSp new del mod">
        <pc:chgData name="Evangelos Siatiras" userId="0680648e3e575556" providerId="LiveId" clId="{F6D51E1E-DDA2-4652-B204-F4F09A12F588}" dt="2021-03-10T18:02:31.568" v="566" actId="2696"/>
        <pc:sldMkLst>
          <pc:docMk/>
          <pc:sldMk cId="3123356308" sldId="298"/>
        </pc:sldMkLst>
        <pc:spChg chg="mod">
          <ac:chgData name="Evangelos Siatiras" userId="0680648e3e575556" providerId="LiveId" clId="{F6D51E1E-DDA2-4652-B204-F4F09A12F588}" dt="2021-03-10T16:36:09.633" v="392" actId="20577"/>
          <ac:spMkLst>
            <pc:docMk/>
            <pc:sldMk cId="3123356308" sldId="298"/>
            <ac:spMk id="2" creationId="{77A5BB5F-FBD6-4108-96D0-228CFBD8FC08}"/>
          </ac:spMkLst>
        </pc:spChg>
        <pc:spChg chg="del">
          <ac:chgData name="Evangelos Siatiras" userId="0680648e3e575556" providerId="LiveId" clId="{F6D51E1E-DDA2-4652-B204-F4F09A12F588}" dt="2021-03-10T16:35:54.635" v="362" actId="478"/>
          <ac:spMkLst>
            <pc:docMk/>
            <pc:sldMk cId="3123356308" sldId="298"/>
            <ac:spMk id="3" creationId="{1FF51FF1-59DD-4E8E-865D-DCEF1A8FA8EC}"/>
          </ac:spMkLst>
        </pc:spChg>
        <pc:picChg chg="add">
          <ac:chgData name="Evangelos Siatiras" userId="0680648e3e575556" providerId="LiveId" clId="{F6D51E1E-DDA2-4652-B204-F4F09A12F588}" dt="2021-03-10T16:35:56.105" v="363" actId="22"/>
          <ac:picMkLst>
            <pc:docMk/>
            <pc:sldMk cId="3123356308" sldId="298"/>
            <ac:picMk id="5" creationId="{D404DCC4-0E29-4332-A0FB-110DFCBB671D}"/>
          </ac:picMkLst>
        </pc:picChg>
      </pc:sldChg>
      <pc:sldChg chg="add setBg">
        <pc:chgData name="Evangelos Siatiras" userId="0680648e3e575556" providerId="LiveId" clId="{F6D51E1E-DDA2-4652-B204-F4F09A12F588}" dt="2021-03-10T18:07:52.235" v="584"/>
        <pc:sldMkLst>
          <pc:docMk/>
          <pc:sldMk cId="1983240765" sldId="299"/>
        </pc:sldMkLst>
      </pc:sldChg>
      <pc:sldChg chg="addSp delSp modSp new del mod setBg">
        <pc:chgData name="Evangelos Siatiras" userId="0680648e3e575556" providerId="LiveId" clId="{F6D51E1E-DDA2-4652-B204-F4F09A12F588}" dt="2021-03-10T18:07:48.156" v="583" actId="2696"/>
        <pc:sldMkLst>
          <pc:docMk/>
          <pc:sldMk cId="3782139879" sldId="299"/>
        </pc:sldMkLst>
        <pc:spChg chg="mod">
          <ac:chgData name="Evangelos Siatiras" userId="0680648e3e575556" providerId="LiveId" clId="{F6D51E1E-DDA2-4652-B204-F4F09A12F588}" dt="2021-03-10T18:07:39.258" v="582" actId="26606"/>
          <ac:spMkLst>
            <pc:docMk/>
            <pc:sldMk cId="3782139879" sldId="299"/>
            <ac:spMk id="2" creationId="{0229F972-3ADD-47DD-9723-3781B71331F5}"/>
          </ac:spMkLst>
        </pc:spChg>
        <pc:spChg chg="del">
          <ac:chgData name="Evangelos Siatiras" userId="0680648e3e575556" providerId="LiveId" clId="{F6D51E1E-DDA2-4652-B204-F4F09A12F588}" dt="2021-03-10T16:38:33.906" v="394" actId="478"/>
          <ac:spMkLst>
            <pc:docMk/>
            <pc:sldMk cId="3782139879" sldId="299"/>
            <ac:spMk id="3" creationId="{B8119648-9BEB-45EC-8036-EF0C9F31F85F}"/>
          </ac:spMkLst>
        </pc:spChg>
        <pc:picChg chg="add del mod">
          <ac:chgData name="Evangelos Siatiras" userId="0680648e3e575556" providerId="LiveId" clId="{F6D51E1E-DDA2-4652-B204-F4F09A12F588}" dt="2021-03-10T18:07:36.682" v="580" actId="478"/>
          <ac:picMkLst>
            <pc:docMk/>
            <pc:sldMk cId="3782139879" sldId="299"/>
            <ac:picMk id="4" creationId="{98D82379-E34A-4CE5-B2CA-5ABE14D30963}"/>
          </ac:picMkLst>
        </pc:picChg>
        <pc:picChg chg="add del">
          <ac:chgData name="Evangelos Siatiras" userId="0680648e3e575556" providerId="LiveId" clId="{F6D51E1E-DDA2-4652-B204-F4F09A12F588}" dt="2021-03-10T18:07:35.315" v="579" actId="22"/>
          <ac:picMkLst>
            <pc:docMk/>
            <pc:sldMk cId="3782139879" sldId="299"/>
            <ac:picMk id="6" creationId="{B4EB1ED3-4E28-4BA9-B415-AEB027748BC2}"/>
          </ac:picMkLst>
        </pc:picChg>
        <pc:picChg chg="add mod">
          <ac:chgData name="Evangelos Siatiras" userId="0680648e3e575556" providerId="LiveId" clId="{F6D51E1E-DDA2-4652-B204-F4F09A12F588}" dt="2021-03-10T18:07:39.258" v="582" actId="26606"/>
          <ac:picMkLst>
            <pc:docMk/>
            <pc:sldMk cId="3782139879" sldId="299"/>
            <ac:picMk id="8" creationId="{9F985F69-3264-4DD4-97D8-54C058497932}"/>
          </ac:picMkLst>
        </pc:picChg>
      </pc:sldChg>
      <pc:sldChg chg="add setBg">
        <pc:chgData name="Evangelos Siatiras" userId="0680648e3e575556" providerId="LiveId" clId="{F6D51E1E-DDA2-4652-B204-F4F09A12F588}" dt="2021-03-10T18:10:23.642" v="589"/>
        <pc:sldMkLst>
          <pc:docMk/>
          <pc:sldMk cId="3865978672" sldId="300"/>
        </pc:sldMkLst>
      </pc:sldChg>
      <pc:sldChg chg="addSp delSp modSp new del mod setBg">
        <pc:chgData name="Evangelos Siatiras" userId="0680648e3e575556" providerId="LiveId" clId="{F6D51E1E-DDA2-4652-B204-F4F09A12F588}" dt="2021-03-10T18:10:19.133" v="588" actId="2696"/>
        <pc:sldMkLst>
          <pc:docMk/>
          <pc:sldMk cId="4260168004" sldId="300"/>
        </pc:sldMkLst>
        <pc:spChg chg="mod">
          <ac:chgData name="Evangelos Siatiras" userId="0680648e3e575556" providerId="LiveId" clId="{F6D51E1E-DDA2-4652-B204-F4F09A12F588}" dt="2021-03-10T18:10:15.352" v="587" actId="26606"/>
          <ac:spMkLst>
            <pc:docMk/>
            <pc:sldMk cId="4260168004" sldId="300"/>
            <ac:spMk id="2" creationId="{572238E5-8515-463D-887E-6598D66F8BE4}"/>
          </ac:spMkLst>
        </pc:spChg>
        <pc:spChg chg="del">
          <ac:chgData name="Evangelos Siatiras" userId="0680648e3e575556" providerId="LiveId" clId="{F6D51E1E-DDA2-4652-B204-F4F09A12F588}" dt="2021-03-10T16:39:55.644" v="398" actId="478"/>
          <ac:spMkLst>
            <pc:docMk/>
            <pc:sldMk cId="4260168004" sldId="300"/>
            <ac:spMk id="3" creationId="{6B598D0F-D898-4D4F-A23B-5B21BDD6C2C0}"/>
          </ac:spMkLst>
        </pc:spChg>
        <pc:picChg chg="add del">
          <ac:chgData name="Evangelos Siatiras" userId="0680648e3e575556" providerId="LiveId" clId="{F6D51E1E-DDA2-4652-B204-F4F09A12F588}" dt="2021-03-10T18:10:07.312" v="585" actId="478"/>
          <ac:picMkLst>
            <pc:docMk/>
            <pc:sldMk cId="4260168004" sldId="300"/>
            <ac:picMk id="5" creationId="{505F95B4-8C80-4886-9C77-B2BDC28B73AA}"/>
          </ac:picMkLst>
        </pc:picChg>
        <pc:picChg chg="add mod">
          <ac:chgData name="Evangelos Siatiras" userId="0680648e3e575556" providerId="LiveId" clId="{F6D51E1E-DDA2-4652-B204-F4F09A12F588}" dt="2021-03-10T18:10:15.352" v="587" actId="26606"/>
          <ac:picMkLst>
            <pc:docMk/>
            <pc:sldMk cId="4260168004" sldId="300"/>
            <ac:picMk id="7" creationId="{0ED0EBD4-7FF8-4673-8CE5-B37E6C14FB25}"/>
          </ac:picMkLst>
        </pc:picChg>
      </pc:sldChg>
      <pc:sldChg chg="addSp modSp new del mod">
        <pc:chgData name="Evangelos Siatiras" userId="0680648e3e575556" providerId="LiveId" clId="{F6D51E1E-DDA2-4652-B204-F4F09A12F588}" dt="2021-03-10T18:29:47.680" v="634" actId="2696"/>
        <pc:sldMkLst>
          <pc:docMk/>
          <pc:sldMk cId="3195504365" sldId="301"/>
        </pc:sldMkLst>
        <pc:spChg chg="mod">
          <ac:chgData name="Evangelos Siatiras" userId="0680648e3e575556" providerId="LiveId" clId="{F6D51E1E-DDA2-4652-B204-F4F09A12F588}" dt="2021-03-10T16:48:14.817" v="423" actId="20577"/>
          <ac:spMkLst>
            <pc:docMk/>
            <pc:sldMk cId="3195504365" sldId="301"/>
            <ac:spMk id="2" creationId="{6B30640F-489C-4A5F-8A9B-DA41F824B8F8}"/>
          </ac:spMkLst>
        </pc:spChg>
        <pc:picChg chg="add mod">
          <ac:chgData name="Evangelos Siatiras" userId="0680648e3e575556" providerId="LiveId" clId="{F6D51E1E-DDA2-4652-B204-F4F09A12F588}" dt="2021-03-10T16:48:06.933" v="402"/>
          <ac:picMkLst>
            <pc:docMk/>
            <pc:sldMk cId="3195504365" sldId="301"/>
            <ac:picMk id="3" creationId="{082A4058-AC9F-45BD-BCEA-288B77BEC65A}"/>
          </ac:picMkLst>
        </pc:picChg>
      </pc:sldChg>
      <pc:sldChg chg="addSp delSp modSp add mod setBg">
        <pc:chgData name="Evangelos Siatiras" userId="0680648e3e575556" providerId="LiveId" clId="{F6D51E1E-DDA2-4652-B204-F4F09A12F588}" dt="2021-03-10T18:37:32.348" v="776" actId="26606"/>
        <pc:sldMkLst>
          <pc:docMk/>
          <pc:sldMk cId="3321548479" sldId="301"/>
        </pc:sldMkLst>
        <pc:spChg chg="mod">
          <ac:chgData name="Evangelos Siatiras" userId="0680648e3e575556" providerId="LiveId" clId="{F6D51E1E-DDA2-4652-B204-F4F09A12F588}" dt="2021-03-10T18:37:32.348" v="776" actId="26606"/>
          <ac:spMkLst>
            <pc:docMk/>
            <pc:sldMk cId="3321548479" sldId="301"/>
            <ac:spMk id="2" creationId="{6B30640F-489C-4A5F-8A9B-DA41F824B8F8}"/>
          </ac:spMkLst>
        </pc:spChg>
        <pc:picChg chg="del">
          <ac:chgData name="Evangelos Siatiras" userId="0680648e3e575556" providerId="LiveId" clId="{F6D51E1E-DDA2-4652-B204-F4F09A12F588}" dt="2021-03-10T18:37:27.215" v="774" actId="478"/>
          <ac:picMkLst>
            <pc:docMk/>
            <pc:sldMk cId="3321548479" sldId="301"/>
            <ac:picMk id="3" creationId="{082A4058-AC9F-45BD-BCEA-288B77BEC65A}"/>
          </ac:picMkLst>
        </pc:picChg>
        <pc:picChg chg="add mod">
          <ac:chgData name="Evangelos Siatiras" userId="0680648e3e575556" providerId="LiveId" clId="{F6D51E1E-DDA2-4652-B204-F4F09A12F588}" dt="2021-03-10T18:37:32.348" v="776" actId="26606"/>
          <ac:picMkLst>
            <pc:docMk/>
            <pc:sldMk cId="3321548479" sldId="301"/>
            <ac:picMk id="5" creationId="{6406F6FC-DD55-469A-91D6-4DC113904948}"/>
          </ac:picMkLst>
        </pc:picChg>
      </pc:sldChg>
      <pc:sldChg chg="addSp delSp modSp add mod setBg">
        <pc:chgData name="Evangelos Siatiras" userId="0680648e3e575556" providerId="LiveId" clId="{F6D51E1E-DDA2-4652-B204-F4F09A12F588}" dt="2021-03-10T18:43:21.885" v="819" actId="26606"/>
        <pc:sldMkLst>
          <pc:docMk/>
          <pc:sldMk cId="457717965" sldId="302"/>
        </pc:sldMkLst>
        <pc:spChg chg="mod">
          <ac:chgData name="Evangelos Siatiras" userId="0680648e3e575556" providerId="LiveId" clId="{F6D51E1E-DDA2-4652-B204-F4F09A12F588}" dt="2021-03-10T18:43:17.623" v="818" actId="20577"/>
          <ac:spMkLst>
            <pc:docMk/>
            <pc:sldMk cId="457717965" sldId="302"/>
            <ac:spMk id="2" creationId="{299602E4-424B-4956-8CB1-8CF87287E016}"/>
          </ac:spMkLst>
        </pc:spChg>
        <pc:spChg chg="add del">
          <ac:chgData name="Evangelos Siatiras" userId="0680648e3e575556" providerId="LiveId" clId="{F6D51E1E-DDA2-4652-B204-F4F09A12F588}" dt="2021-03-10T18:41:19.594" v="783" actId="22"/>
          <ac:spMkLst>
            <pc:docMk/>
            <pc:sldMk cId="457717965" sldId="302"/>
            <ac:spMk id="7" creationId="{12CBD570-C593-4ED4-BD01-13EADA4BC21E}"/>
          </ac:spMkLst>
        </pc:spChg>
        <pc:spChg chg="add del">
          <ac:chgData name="Evangelos Siatiras" userId="0680648e3e575556" providerId="LiveId" clId="{F6D51E1E-DDA2-4652-B204-F4F09A12F588}" dt="2021-03-10T18:43:21.885" v="819" actId="26606"/>
          <ac:spMkLst>
            <pc:docMk/>
            <pc:sldMk cId="457717965" sldId="302"/>
            <ac:spMk id="10" creationId="{D4771268-CB57-404A-9271-370EB28F6090}"/>
          </ac:spMkLst>
        </pc:spChg>
        <pc:spChg chg="add">
          <ac:chgData name="Evangelos Siatiras" userId="0680648e3e575556" providerId="LiveId" clId="{F6D51E1E-DDA2-4652-B204-F4F09A12F588}" dt="2021-03-10T18:43:21.885" v="819" actId="26606"/>
          <ac:spMkLst>
            <pc:docMk/>
            <pc:sldMk cId="457717965" sldId="302"/>
            <ac:spMk id="15" creationId="{D4771268-CB57-404A-9271-370EB28F6090}"/>
          </ac:spMkLst>
        </pc:spChg>
        <pc:picChg chg="del">
          <ac:chgData name="Evangelos Siatiras" userId="0680648e3e575556" providerId="LiveId" clId="{F6D51E1E-DDA2-4652-B204-F4F09A12F588}" dt="2021-03-10T18:40:43.799" v="779" actId="478"/>
          <ac:picMkLst>
            <pc:docMk/>
            <pc:sldMk cId="457717965" sldId="302"/>
            <ac:picMk id="4" creationId="{5BA7F3A1-6376-4F8B-B70B-A270ECE4BBE0}"/>
          </ac:picMkLst>
        </pc:picChg>
        <pc:picChg chg="add del mod">
          <ac:chgData name="Evangelos Siatiras" userId="0680648e3e575556" providerId="LiveId" clId="{F6D51E1E-DDA2-4652-B204-F4F09A12F588}" dt="2021-03-10T18:42:55.527" v="789" actId="478"/>
          <ac:picMkLst>
            <pc:docMk/>
            <pc:sldMk cId="457717965" sldId="302"/>
            <ac:picMk id="5" creationId="{0AA30D73-106D-443B-90A8-374DA65D3F93}"/>
          </ac:picMkLst>
        </pc:picChg>
        <pc:picChg chg="add mod">
          <ac:chgData name="Evangelos Siatiras" userId="0680648e3e575556" providerId="LiveId" clId="{F6D51E1E-DDA2-4652-B204-F4F09A12F588}" dt="2021-03-10T18:43:21.885" v="819" actId="26606"/>
          <ac:picMkLst>
            <pc:docMk/>
            <pc:sldMk cId="457717965" sldId="302"/>
            <ac:picMk id="9" creationId="{208EFF93-3021-4E85-9D36-E167DE8439B0}"/>
          </ac:picMkLst>
        </pc:picChg>
      </pc:sldChg>
      <pc:sldChg chg="addSp new del mod">
        <pc:chgData name="Evangelos Siatiras" userId="0680648e3e575556" providerId="LiveId" clId="{F6D51E1E-DDA2-4652-B204-F4F09A12F588}" dt="2021-03-10T18:39:56.537" v="777" actId="2696"/>
        <pc:sldMkLst>
          <pc:docMk/>
          <pc:sldMk cId="1063791625" sldId="302"/>
        </pc:sldMkLst>
        <pc:picChg chg="add">
          <ac:chgData name="Evangelos Siatiras" userId="0680648e3e575556" providerId="LiveId" clId="{F6D51E1E-DDA2-4652-B204-F4F09A12F588}" dt="2021-03-10T16:48:48.608" v="425" actId="22"/>
          <ac:picMkLst>
            <pc:docMk/>
            <pc:sldMk cId="1063791625" sldId="302"/>
            <ac:picMk id="4" creationId="{5BA7F3A1-6376-4F8B-B70B-A270ECE4BBE0}"/>
          </ac:picMkLst>
        </pc:picChg>
      </pc:sldChg>
      <pc:sldChg chg="addSp delSp modSp add mod setBg addAnim delAnim delDesignElem">
        <pc:chgData name="Evangelos Siatiras" userId="0680648e3e575556" providerId="LiveId" clId="{F6D51E1E-DDA2-4652-B204-F4F09A12F588}" dt="2021-03-10T18:49:05.727" v="837" actId="26606"/>
        <pc:sldMkLst>
          <pc:docMk/>
          <pc:sldMk cId="2248925720" sldId="303"/>
        </pc:sldMkLst>
        <pc:spChg chg="mod ord">
          <ac:chgData name="Evangelos Siatiras" userId="0680648e3e575556" providerId="LiveId" clId="{F6D51E1E-DDA2-4652-B204-F4F09A12F588}" dt="2021-03-10T18:49:05.727" v="837" actId="26606"/>
          <ac:spMkLst>
            <pc:docMk/>
            <pc:sldMk cId="2248925720" sldId="303"/>
            <ac:spMk id="2" creationId="{7D33E243-7BBA-4474-9406-316199267B79}"/>
          </ac:spMkLst>
        </pc:spChg>
        <pc:spChg chg="add del">
          <ac:chgData name="Evangelos Siatiras" userId="0680648e3e575556" providerId="LiveId" clId="{F6D51E1E-DDA2-4652-B204-F4F09A12F588}" dt="2021-03-10T18:48:24.939" v="825" actId="26606"/>
          <ac:spMkLst>
            <pc:docMk/>
            <pc:sldMk cId="2248925720" sldId="303"/>
            <ac:spMk id="9" creationId="{D4771268-CB57-404A-9271-370EB28F6090}"/>
          </ac:spMkLst>
        </pc:spChg>
        <pc:spChg chg="add del">
          <ac:chgData name="Evangelos Siatiras" userId="0680648e3e575556" providerId="LiveId" clId="{F6D51E1E-DDA2-4652-B204-F4F09A12F588}" dt="2021-03-10T18:49:05.727" v="837" actId="26606"/>
          <ac:spMkLst>
            <pc:docMk/>
            <pc:sldMk cId="2248925720" sldId="303"/>
            <ac:spMk id="11" creationId="{A4AC5506-6312-4701-8D3C-40187889A947}"/>
          </ac:spMkLst>
        </pc:spChg>
        <pc:spChg chg="add del">
          <ac:chgData name="Evangelos Siatiras" userId="0680648e3e575556" providerId="LiveId" clId="{F6D51E1E-DDA2-4652-B204-F4F09A12F588}" dt="2021-03-10T18:48:45.364" v="832" actId="26606"/>
          <ac:spMkLst>
            <pc:docMk/>
            <pc:sldMk cId="2248925720" sldId="303"/>
            <ac:spMk id="16" creationId="{37C89E4B-3C9F-44B9-8B86-D9E3D112D8EC}"/>
          </ac:spMkLst>
        </pc:spChg>
        <pc:spChg chg="del">
          <ac:chgData name="Evangelos Siatiras" userId="0680648e3e575556" providerId="LiveId" clId="{F6D51E1E-DDA2-4652-B204-F4F09A12F588}" dt="2021-03-10T18:48:09.789" v="823"/>
          <ac:spMkLst>
            <pc:docMk/>
            <pc:sldMk cId="2248925720" sldId="303"/>
            <ac:spMk id="18" creationId="{D4771268-CB57-404A-9271-370EB28F6090}"/>
          </ac:spMkLst>
        </pc:spChg>
        <pc:spChg chg="add del">
          <ac:chgData name="Evangelos Siatiras" userId="0680648e3e575556" providerId="LiveId" clId="{F6D51E1E-DDA2-4652-B204-F4F09A12F588}" dt="2021-03-10T18:49:00.459" v="834" actId="26606"/>
          <ac:spMkLst>
            <pc:docMk/>
            <pc:sldMk cId="2248925720" sldId="303"/>
            <ac:spMk id="22" creationId="{D12DDE76-C203-4047-9998-63900085B5E8}"/>
          </ac:spMkLst>
        </pc:spChg>
        <pc:spChg chg="add del">
          <ac:chgData name="Evangelos Siatiras" userId="0680648e3e575556" providerId="LiveId" clId="{F6D51E1E-DDA2-4652-B204-F4F09A12F588}" dt="2021-03-10T18:49:05.723" v="836" actId="26606"/>
          <ac:spMkLst>
            <pc:docMk/>
            <pc:sldMk cId="2248925720" sldId="303"/>
            <ac:spMk id="24" creationId="{D4771268-CB57-404A-9271-370EB28F6090}"/>
          </ac:spMkLst>
        </pc:spChg>
        <pc:spChg chg="add">
          <ac:chgData name="Evangelos Siatiras" userId="0680648e3e575556" providerId="LiveId" clId="{F6D51E1E-DDA2-4652-B204-F4F09A12F588}" dt="2021-03-10T18:49:05.727" v="837" actId="26606"/>
          <ac:spMkLst>
            <pc:docMk/>
            <pc:sldMk cId="2248925720" sldId="303"/>
            <ac:spMk id="26" creationId="{D12DDE76-C203-4047-9998-63900085B5E8}"/>
          </ac:spMkLst>
        </pc:spChg>
        <pc:picChg chg="mod">
          <ac:chgData name="Evangelos Siatiras" userId="0680648e3e575556" providerId="LiveId" clId="{F6D51E1E-DDA2-4652-B204-F4F09A12F588}" dt="2021-03-10T18:49:05.727" v="837" actId="26606"/>
          <ac:picMkLst>
            <pc:docMk/>
            <pc:sldMk cId="2248925720" sldId="303"/>
            <ac:picMk id="4" creationId="{1F78E5BE-3E94-4CF6-99BA-C7C9B8515C24}"/>
          </ac:picMkLst>
        </pc:picChg>
        <pc:cxnChg chg="add del">
          <ac:chgData name="Evangelos Siatiras" userId="0680648e3e575556" providerId="LiveId" clId="{F6D51E1E-DDA2-4652-B204-F4F09A12F588}" dt="2021-03-10T18:48:45.364" v="832" actId="26606"/>
          <ac:cxnSpMkLst>
            <pc:docMk/>
            <pc:sldMk cId="2248925720" sldId="303"/>
            <ac:cxnSpMk id="13" creationId="{AA2EAA10-076F-46BD-8F0F-B9A2FB77A85C}"/>
          </ac:cxnSpMkLst>
        </pc:cxnChg>
        <pc:cxnChg chg="add del">
          <ac:chgData name="Evangelos Siatiras" userId="0680648e3e575556" providerId="LiveId" clId="{F6D51E1E-DDA2-4652-B204-F4F09A12F588}" dt="2021-03-10T18:48:45.364" v="832" actId="26606"/>
          <ac:cxnSpMkLst>
            <pc:docMk/>
            <pc:sldMk cId="2248925720" sldId="303"/>
            <ac:cxnSpMk id="20" creationId="{D891E407-403B-4764-86C9-33A56D3BCAA3}"/>
          </ac:cxnSpMkLst>
        </pc:cxnChg>
      </pc:sldChg>
      <pc:sldChg chg="addSp delSp modSp new del mod setBg addAnim delAnim">
        <pc:chgData name="Evangelos Siatiras" userId="0680648e3e575556" providerId="LiveId" clId="{F6D51E1E-DDA2-4652-B204-F4F09A12F588}" dt="2021-03-10T18:48:01.073" v="821" actId="2696"/>
        <pc:sldMkLst>
          <pc:docMk/>
          <pc:sldMk cId="2703302396" sldId="303"/>
        </pc:sldMkLst>
        <pc:spChg chg="mod ord">
          <ac:chgData name="Evangelos Siatiras" userId="0680648e3e575556" providerId="LiveId" clId="{F6D51E1E-DDA2-4652-B204-F4F09A12F588}" dt="2021-03-10T18:47:55.676" v="820" actId="26606"/>
          <ac:spMkLst>
            <pc:docMk/>
            <pc:sldMk cId="2703302396" sldId="303"/>
            <ac:spMk id="2" creationId="{7D33E243-7BBA-4474-9406-316199267B79}"/>
          </ac:spMkLst>
        </pc:spChg>
        <pc:spChg chg="add del">
          <ac:chgData name="Evangelos Siatiras" userId="0680648e3e575556" providerId="LiveId" clId="{F6D51E1E-DDA2-4652-B204-F4F09A12F588}" dt="2021-03-10T16:51:27.287" v="436" actId="26606"/>
          <ac:spMkLst>
            <pc:docMk/>
            <pc:sldMk cId="2703302396" sldId="303"/>
            <ac:spMk id="6" creationId="{1707FC24-6981-43D9-B525-C7832BA22463}"/>
          </ac:spMkLst>
        </pc:spChg>
        <pc:spChg chg="add del">
          <ac:chgData name="Evangelos Siatiras" userId="0680648e3e575556" providerId="LiveId" clId="{F6D51E1E-DDA2-4652-B204-F4F09A12F588}" dt="2021-03-10T16:51:40.198" v="439" actId="26606"/>
          <ac:spMkLst>
            <pc:docMk/>
            <pc:sldMk cId="2703302396" sldId="303"/>
            <ac:spMk id="8" creationId="{C1DD1A8A-57D5-4A81-AD04-532B043C5611}"/>
          </ac:spMkLst>
        </pc:spChg>
        <pc:spChg chg="add del">
          <ac:chgData name="Evangelos Siatiras" userId="0680648e3e575556" providerId="LiveId" clId="{F6D51E1E-DDA2-4652-B204-F4F09A12F588}" dt="2021-03-10T16:51:13.148" v="433" actId="26606"/>
          <ac:spMkLst>
            <pc:docMk/>
            <pc:sldMk cId="2703302396" sldId="303"/>
            <ac:spMk id="9" creationId="{1707FC24-6981-43D9-B525-C7832BA22463}"/>
          </ac:spMkLst>
        </pc:spChg>
        <pc:spChg chg="add del">
          <ac:chgData name="Evangelos Siatiras" userId="0680648e3e575556" providerId="LiveId" clId="{F6D51E1E-DDA2-4652-B204-F4F09A12F588}" dt="2021-03-10T16:51:40.198" v="439" actId="26606"/>
          <ac:spMkLst>
            <pc:docMk/>
            <pc:sldMk cId="2703302396" sldId="303"/>
            <ac:spMk id="11" creationId="{007891EC-4501-44ED-A8C8-B11B6DB767AB}"/>
          </ac:spMkLst>
        </pc:spChg>
        <pc:spChg chg="add del">
          <ac:chgData name="Evangelos Siatiras" userId="0680648e3e575556" providerId="LiveId" clId="{F6D51E1E-DDA2-4652-B204-F4F09A12F588}" dt="2021-03-10T18:47:55.676" v="820" actId="26606"/>
          <ac:spMkLst>
            <pc:docMk/>
            <pc:sldMk cId="2703302396" sldId="303"/>
            <ac:spMk id="13" creationId="{A4AC5506-6312-4701-8D3C-40187889A947}"/>
          </ac:spMkLst>
        </pc:spChg>
        <pc:spChg chg="add">
          <ac:chgData name="Evangelos Siatiras" userId="0680648e3e575556" providerId="LiveId" clId="{F6D51E1E-DDA2-4652-B204-F4F09A12F588}" dt="2021-03-10T18:47:55.676" v="820" actId="26606"/>
          <ac:spMkLst>
            <pc:docMk/>
            <pc:sldMk cId="2703302396" sldId="303"/>
            <ac:spMk id="18" creationId="{D4771268-CB57-404A-9271-370EB28F6090}"/>
          </ac:spMkLst>
        </pc:spChg>
        <pc:picChg chg="add mod">
          <ac:chgData name="Evangelos Siatiras" userId="0680648e3e575556" providerId="LiveId" clId="{F6D51E1E-DDA2-4652-B204-F4F09A12F588}" dt="2021-03-10T18:47:55.676" v="820" actId="26606"/>
          <ac:picMkLst>
            <pc:docMk/>
            <pc:sldMk cId="2703302396" sldId="303"/>
            <ac:picMk id="4" creationId="{1F78E5BE-3E94-4CF6-99BA-C7C9B8515C24}"/>
          </ac:picMkLst>
        </pc:picChg>
      </pc:sldChg>
      <pc:sldChg chg="addSp modSp add mod setBg">
        <pc:chgData name="Evangelos Siatiras" userId="0680648e3e575556" providerId="LiveId" clId="{F6D51E1E-DDA2-4652-B204-F4F09A12F588}" dt="2021-03-10T19:10:38.910" v="840" actId="26606"/>
        <pc:sldMkLst>
          <pc:docMk/>
          <pc:sldMk cId="1473784659" sldId="304"/>
        </pc:sldMkLst>
        <pc:spChg chg="mod">
          <ac:chgData name="Evangelos Siatiras" userId="0680648e3e575556" providerId="LiveId" clId="{F6D51E1E-DDA2-4652-B204-F4F09A12F588}" dt="2021-03-10T19:10:38.910" v="840" actId="26606"/>
          <ac:spMkLst>
            <pc:docMk/>
            <pc:sldMk cId="1473784659" sldId="304"/>
            <ac:spMk id="2" creationId="{2D7CE5E0-B73C-4E5A-A99A-7262A95D8878}"/>
          </ac:spMkLst>
        </pc:spChg>
        <pc:spChg chg="add">
          <ac:chgData name="Evangelos Siatiras" userId="0680648e3e575556" providerId="LiveId" clId="{F6D51E1E-DDA2-4652-B204-F4F09A12F588}" dt="2021-03-10T19:10:38.910" v="840" actId="26606"/>
          <ac:spMkLst>
            <pc:docMk/>
            <pc:sldMk cId="1473784659" sldId="304"/>
            <ac:spMk id="9" creationId="{A4AC5506-6312-4701-8D3C-40187889A947}"/>
          </ac:spMkLst>
        </pc:spChg>
        <pc:picChg chg="mod">
          <ac:chgData name="Evangelos Siatiras" userId="0680648e3e575556" providerId="LiveId" clId="{F6D51E1E-DDA2-4652-B204-F4F09A12F588}" dt="2021-03-10T19:10:38.910" v="840" actId="26606"/>
          <ac:picMkLst>
            <pc:docMk/>
            <pc:sldMk cId="1473784659" sldId="304"/>
            <ac:picMk id="4" creationId="{DA11EC5E-3BAE-443A-BE58-D24353D5C596}"/>
          </ac:picMkLst>
        </pc:picChg>
      </pc:sldChg>
      <pc:sldChg chg="addSp modSp new del mod">
        <pc:chgData name="Evangelos Siatiras" userId="0680648e3e575556" providerId="LiveId" clId="{F6D51E1E-DDA2-4652-B204-F4F09A12F588}" dt="2021-03-10T19:10:28.998" v="838" actId="2696"/>
        <pc:sldMkLst>
          <pc:docMk/>
          <pc:sldMk cId="2448479369" sldId="304"/>
        </pc:sldMkLst>
        <pc:spChg chg="mod">
          <ac:chgData name="Evangelos Siatiras" userId="0680648e3e575556" providerId="LiveId" clId="{F6D51E1E-DDA2-4652-B204-F4F09A12F588}" dt="2021-03-10T16:54:30.103" v="443"/>
          <ac:spMkLst>
            <pc:docMk/>
            <pc:sldMk cId="2448479369" sldId="304"/>
            <ac:spMk id="2" creationId="{2D7CE5E0-B73C-4E5A-A99A-7262A95D8878}"/>
          </ac:spMkLst>
        </pc:spChg>
        <pc:picChg chg="add mod">
          <ac:chgData name="Evangelos Siatiras" userId="0680648e3e575556" providerId="LiveId" clId="{F6D51E1E-DDA2-4652-B204-F4F09A12F588}" dt="2021-03-10T16:54:42.744" v="445" actId="1076"/>
          <ac:picMkLst>
            <pc:docMk/>
            <pc:sldMk cId="2448479369" sldId="304"/>
            <ac:picMk id="4" creationId="{DA11EC5E-3BAE-443A-BE58-D24353D5C596}"/>
          </ac:picMkLst>
        </pc:picChg>
      </pc:sldChg>
      <pc:sldChg chg="addSp delSp modSp add del mod setBg delDesignElem">
        <pc:chgData name="Evangelos Siatiras" userId="0680648e3e575556" providerId="LiveId" clId="{F6D51E1E-DDA2-4652-B204-F4F09A12F588}" dt="2021-03-10T20:04:31.244" v="1632" actId="47"/>
        <pc:sldMkLst>
          <pc:docMk/>
          <pc:sldMk cId="2788835487" sldId="305"/>
        </pc:sldMkLst>
        <pc:spChg chg="mod">
          <ac:chgData name="Evangelos Siatiras" userId="0680648e3e575556" providerId="LiveId" clId="{F6D51E1E-DDA2-4652-B204-F4F09A12F588}" dt="2021-03-10T19:12:56.664" v="854" actId="20577"/>
          <ac:spMkLst>
            <pc:docMk/>
            <pc:sldMk cId="2788835487" sldId="305"/>
            <ac:spMk id="2" creationId="{666B3BCB-E392-4893-88EA-ED63DD31604B}"/>
          </ac:spMkLst>
        </pc:spChg>
        <pc:spChg chg="add">
          <ac:chgData name="Evangelos Siatiras" userId="0680648e3e575556" providerId="LiveId" clId="{F6D51E1E-DDA2-4652-B204-F4F09A12F588}" dt="2021-03-10T19:12:50.622" v="844" actId="26606"/>
          <ac:spMkLst>
            <pc:docMk/>
            <pc:sldMk cId="2788835487" sldId="305"/>
            <ac:spMk id="11" creationId="{823AC064-BC96-4F32-8AE1-B2FD38754823}"/>
          </ac:spMkLst>
        </pc:spChg>
        <pc:spChg chg="del">
          <ac:chgData name="Evangelos Siatiras" userId="0680648e3e575556" providerId="LiveId" clId="{F6D51E1E-DDA2-4652-B204-F4F09A12F588}" dt="2021-03-10T19:12:43.961" v="843"/>
          <ac:spMkLst>
            <pc:docMk/>
            <pc:sldMk cId="2788835487" sldId="305"/>
            <ac:spMk id="14" creationId="{823AC064-BC96-4F32-8AE1-B2FD38754823}"/>
          </ac:spMkLst>
        </pc:spChg>
        <pc:cxnChg chg="add">
          <ac:chgData name="Evangelos Siatiras" userId="0680648e3e575556" providerId="LiveId" clId="{F6D51E1E-DDA2-4652-B204-F4F09A12F588}" dt="2021-03-10T19:12:50.622" v="844" actId="26606"/>
          <ac:cxnSpMkLst>
            <pc:docMk/>
            <pc:sldMk cId="2788835487" sldId="305"/>
            <ac:cxnSpMk id="8" creationId="{7E7C77BC-7138-40B1-A15B-20F57A494629}"/>
          </ac:cxnSpMkLst>
        </pc:cxnChg>
        <pc:cxnChg chg="add">
          <ac:chgData name="Evangelos Siatiras" userId="0680648e3e575556" providerId="LiveId" clId="{F6D51E1E-DDA2-4652-B204-F4F09A12F588}" dt="2021-03-10T19:12:50.622" v="844" actId="26606"/>
          <ac:cxnSpMkLst>
            <pc:docMk/>
            <pc:sldMk cId="2788835487" sldId="305"/>
            <ac:cxnSpMk id="9" creationId="{DB146403-F3D6-484B-B2ED-97F9565D0370}"/>
          </ac:cxnSpMkLst>
        </pc:cxnChg>
        <pc:cxnChg chg="del">
          <ac:chgData name="Evangelos Siatiras" userId="0680648e3e575556" providerId="LiveId" clId="{F6D51E1E-DDA2-4652-B204-F4F09A12F588}" dt="2021-03-10T19:12:43.961" v="843"/>
          <ac:cxnSpMkLst>
            <pc:docMk/>
            <pc:sldMk cId="2788835487" sldId="305"/>
            <ac:cxnSpMk id="13" creationId="{7E7C77BC-7138-40B1-A15B-20F57A494629}"/>
          </ac:cxnSpMkLst>
        </pc:cxnChg>
        <pc:cxnChg chg="del">
          <ac:chgData name="Evangelos Siatiras" userId="0680648e3e575556" providerId="LiveId" clId="{F6D51E1E-DDA2-4652-B204-F4F09A12F588}" dt="2021-03-10T19:12:43.961" v="843"/>
          <ac:cxnSpMkLst>
            <pc:docMk/>
            <pc:sldMk cId="2788835487" sldId="305"/>
            <ac:cxnSpMk id="15" creationId="{DB146403-F3D6-484B-B2ED-97F9565D0370}"/>
          </ac:cxnSpMkLst>
        </pc:cxnChg>
      </pc:sldChg>
      <pc:sldChg chg="addSp delSp modSp new del mod setBg setClrOvrMap">
        <pc:chgData name="Evangelos Siatiras" userId="0680648e3e575556" providerId="LiveId" clId="{F6D51E1E-DDA2-4652-B204-F4F09A12F588}" dt="2021-03-10T19:12:39.432" v="841" actId="2696"/>
        <pc:sldMkLst>
          <pc:docMk/>
          <pc:sldMk cId="4069171292" sldId="305"/>
        </pc:sldMkLst>
        <pc:spChg chg="mod ord">
          <ac:chgData name="Evangelos Siatiras" userId="0680648e3e575556" providerId="LiveId" clId="{F6D51E1E-DDA2-4652-B204-F4F09A12F588}" dt="2021-03-10T17:00:54.757" v="465" actId="26606"/>
          <ac:spMkLst>
            <pc:docMk/>
            <pc:sldMk cId="4069171292" sldId="305"/>
            <ac:spMk id="2" creationId="{666B3BCB-E392-4893-88EA-ED63DD31604B}"/>
          </ac:spMkLst>
        </pc:spChg>
        <pc:spChg chg="add">
          <ac:chgData name="Evangelos Siatiras" userId="0680648e3e575556" providerId="LiveId" clId="{F6D51E1E-DDA2-4652-B204-F4F09A12F588}" dt="2021-03-10T17:00:54.757" v="465" actId="26606"/>
          <ac:spMkLst>
            <pc:docMk/>
            <pc:sldMk cId="4069171292" sldId="305"/>
            <ac:spMk id="14" creationId="{823AC064-BC96-4F32-8AE1-B2FD38754823}"/>
          </ac:spMkLst>
        </pc:spChg>
        <pc:picChg chg="add mod ord">
          <ac:chgData name="Evangelos Siatiras" userId="0680648e3e575556" providerId="LiveId" clId="{F6D51E1E-DDA2-4652-B204-F4F09A12F588}" dt="2021-03-10T17:01:13.986" v="470" actId="1076"/>
          <ac:picMkLst>
            <pc:docMk/>
            <pc:sldMk cId="4069171292" sldId="305"/>
            <ac:picMk id="4" creationId="{8EF7D3AB-79E0-4857-814D-C2A5475EFA3C}"/>
          </ac:picMkLst>
        </pc:picChg>
        <pc:picChg chg="add mod">
          <ac:chgData name="Evangelos Siatiras" userId="0680648e3e575556" providerId="LiveId" clId="{F6D51E1E-DDA2-4652-B204-F4F09A12F588}" dt="2021-03-10T17:01:14.498" v="471" actId="1076"/>
          <ac:picMkLst>
            <pc:docMk/>
            <pc:sldMk cId="4069171292" sldId="305"/>
            <ac:picMk id="6" creationId="{2D30C6D9-8621-43BE-8EEB-43EF73DC3F70}"/>
          </ac:picMkLst>
        </pc:picChg>
        <pc:cxnChg chg="add del">
          <ac:chgData name="Evangelos Siatiras" userId="0680648e3e575556" providerId="LiveId" clId="{F6D51E1E-DDA2-4652-B204-F4F09A12F588}" dt="2021-03-10T17:00:54.750" v="464" actId="26606"/>
          <ac:cxnSpMkLst>
            <pc:docMk/>
            <pc:sldMk cId="4069171292" sldId="305"/>
            <ac:cxnSpMk id="11" creationId="{29A9ABB9-3FE5-49D5-B8B3-4489C4CE4F53}"/>
          </ac:cxnSpMkLst>
        </pc:cxnChg>
        <pc:cxnChg chg="add">
          <ac:chgData name="Evangelos Siatiras" userId="0680648e3e575556" providerId="LiveId" clId="{F6D51E1E-DDA2-4652-B204-F4F09A12F588}" dt="2021-03-10T17:00:54.757" v="465" actId="26606"/>
          <ac:cxnSpMkLst>
            <pc:docMk/>
            <pc:sldMk cId="4069171292" sldId="305"/>
            <ac:cxnSpMk id="13" creationId="{7E7C77BC-7138-40B1-A15B-20F57A494629}"/>
          </ac:cxnSpMkLst>
        </pc:cxnChg>
        <pc:cxnChg chg="add">
          <ac:chgData name="Evangelos Siatiras" userId="0680648e3e575556" providerId="LiveId" clId="{F6D51E1E-DDA2-4652-B204-F4F09A12F588}" dt="2021-03-10T17:00:54.757" v="465" actId="26606"/>
          <ac:cxnSpMkLst>
            <pc:docMk/>
            <pc:sldMk cId="4069171292" sldId="305"/>
            <ac:cxnSpMk id="15" creationId="{DB146403-F3D6-484B-B2ED-97F9565D0370}"/>
          </ac:cxnSpMkLst>
        </pc:cxnChg>
      </pc:sldChg>
      <pc:sldChg chg="addSp modSp new del mod">
        <pc:chgData name="Evangelos Siatiras" userId="0680648e3e575556" providerId="LiveId" clId="{F6D51E1E-DDA2-4652-B204-F4F09A12F588}" dt="2021-03-10T19:20:16.314" v="862" actId="2696"/>
        <pc:sldMkLst>
          <pc:docMk/>
          <pc:sldMk cId="467869588" sldId="306"/>
        </pc:sldMkLst>
        <pc:spChg chg="mod">
          <ac:chgData name="Evangelos Siatiras" userId="0680648e3e575556" providerId="LiveId" clId="{F6D51E1E-DDA2-4652-B204-F4F09A12F588}" dt="2021-03-10T17:15:44.342" v="475"/>
          <ac:spMkLst>
            <pc:docMk/>
            <pc:sldMk cId="467869588" sldId="306"/>
            <ac:spMk id="2" creationId="{A2185E3C-0245-4A44-9857-4AC65B836A6E}"/>
          </ac:spMkLst>
        </pc:spChg>
        <pc:picChg chg="add mod">
          <ac:chgData name="Evangelos Siatiras" userId="0680648e3e575556" providerId="LiveId" clId="{F6D51E1E-DDA2-4652-B204-F4F09A12F588}" dt="2021-03-10T17:15:34.873" v="474" actId="1076"/>
          <ac:picMkLst>
            <pc:docMk/>
            <pc:sldMk cId="467869588" sldId="306"/>
            <ac:picMk id="4" creationId="{36A16CCB-78A0-4EA5-99A7-C6C2D3D4643B}"/>
          </ac:picMkLst>
        </pc:picChg>
      </pc:sldChg>
      <pc:sldChg chg="addSp modSp add mod setBg">
        <pc:chgData name="Evangelos Siatiras" userId="0680648e3e575556" providerId="LiveId" clId="{F6D51E1E-DDA2-4652-B204-F4F09A12F588}" dt="2021-03-10T19:20:27.324" v="864" actId="26606"/>
        <pc:sldMkLst>
          <pc:docMk/>
          <pc:sldMk cId="1344132708" sldId="306"/>
        </pc:sldMkLst>
        <pc:spChg chg="mod">
          <ac:chgData name="Evangelos Siatiras" userId="0680648e3e575556" providerId="LiveId" clId="{F6D51E1E-DDA2-4652-B204-F4F09A12F588}" dt="2021-03-10T19:20:27.324" v="864" actId="26606"/>
          <ac:spMkLst>
            <pc:docMk/>
            <pc:sldMk cId="1344132708" sldId="306"/>
            <ac:spMk id="2" creationId="{A2185E3C-0245-4A44-9857-4AC65B836A6E}"/>
          </ac:spMkLst>
        </pc:spChg>
        <pc:spChg chg="add">
          <ac:chgData name="Evangelos Siatiras" userId="0680648e3e575556" providerId="LiveId" clId="{F6D51E1E-DDA2-4652-B204-F4F09A12F588}" dt="2021-03-10T19:20:27.324" v="864" actId="26606"/>
          <ac:spMkLst>
            <pc:docMk/>
            <pc:sldMk cId="1344132708" sldId="306"/>
            <ac:spMk id="9" creationId="{D4771268-CB57-404A-9271-370EB28F6090}"/>
          </ac:spMkLst>
        </pc:spChg>
        <pc:picChg chg="mod">
          <ac:chgData name="Evangelos Siatiras" userId="0680648e3e575556" providerId="LiveId" clId="{F6D51E1E-DDA2-4652-B204-F4F09A12F588}" dt="2021-03-10T19:20:27.324" v="864" actId="26606"/>
          <ac:picMkLst>
            <pc:docMk/>
            <pc:sldMk cId="1344132708" sldId="306"/>
            <ac:picMk id="4" creationId="{36A16CCB-78A0-4EA5-99A7-C6C2D3D4643B}"/>
          </ac:picMkLst>
        </pc:picChg>
      </pc:sldChg>
      <pc:sldChg chg="addSp delSp modSp new mod ord setBg">
        <pc:chgData name="Evangelos Siatiras" userId="0680648e3e575556" providerId="LiveId" clId="{F6D51E1E-DDA2-4652-B204-F4F09A12F588}" dt="2021-03-10T17:53:39.792" v="543"/>
        <pc:sldMkLst>
          <pc:docMk/>
          <pc:sldMk cId="564709830" sldId="307"/>
        </pc:sldMkLst>
        <pc:spChg chg="mod">
          <ac:chgData name="Evangelos Siatiras" userId="0680648e3e575556" providerId="LiveId" clId="{F6D51E1E-DDA2-4652-B204-F4F09A12F588}" dt="2021-03-10T17:35:10.509" v="523" actId="26606"/>
          <ac:spMkLst>
            <pc:docMk/>
            <pc:sldMk cId="564709830" sldId="307"/>
            <ac:spMk id="2" creationId="{89772866-8FA8-4841-93AA-5E1CC536A68E}"/>
          </ac:spMkLst>
        </pc:spChg>
        <pc:spChg chg="del">
          <ac:chgData name="Evangelos Siatiras" userId="0680648e3e575556" providerId="LiveId" clId="{F6D51E1E-DDA2-4652-B204-F4F09A12F588}" dt="2021-03-10T17:34:13.512" v="488" actId="478"/>
          <ac:spMkLst>
            <pc:docMk/>
            <pc:sldMk cId="564709830" sldId="307"/>
            <ac:spMk id="3" creationId="{9188E3E6-4152-4DD1-8041-82E11D0C9A76}"/>
          </ac:spMkLst>
        </pc:spChg>
        <pc:spChg chg="add del">
          <ac:chgData name="Evangelos Siatiras" userId="0680648e3e575556" providerId="LiveId" clId="{F6D51E1E-DDA2-4652-B204-F4F09A12F588}" dt="2021-03-10T17:34:56.413" v="516" actId="26606"/>
          <ac:spMkLst>
            <pc:docMk/>
            <pc:sldMk cId="564709830" sldId="307"/>
            <ac:spMk id="11" creationId="{7F57BEA8-497D-4AA8-8A18-BDCD696B25FE}"/>
          </ac:spMkLst>
        </pc:spChg>
        <pc:spChg chg="add del">
          <ac:chgData name="Evangelos Siatiras" userId="0680648e3e575556" providerId="LiveId" clId="{F6D51E1E-DDA2-4652-B204-F4F09A12F588}" dt="2021-03-10T17:34:57.869" v="518" actId="26606"/>
          <ac:spMkLst>
            <pc:docMk/>
            <pc:sldMk cId="564709830" sldId="307"/>
            <ac:spMk id="17" creationId="{823AC064-BC96-4F32-8AE1-B2FD38754823}"/>
          </ac:spMkLst>
        </pc:spChg>
        <pc:spChg chg="add del">
          <ac:chgData name="Evangelos Siatiras" userId="0680648e3e575556" providerId="LiveId" clId="{F6D51E1E-DDA2-4652-B204-F4F09A12F588}" dt="2021-03-10T17:35:10.509" v="523" actId="26606"/>
          <ac:spMkLst>
            <pc:docMk/>
            <pc:sldMk cId="564709830" sldId="307"/>
            <ac:spMk id="20" creationId="{A4AC5506-6312-4701-8D3C-40187889A947}"/>
          </ac:spMkLst>
        </pc:spChg>
        <pc:spChg chg="add del">
          <ac:chgData name="Evangelos Siatiras" userId="0680648e3e575556" providerId="LiveId" clId="{F6D51E1E-DDA2-4652-B204-F4F09A12F588}" dt="2021-03-10T17:35:10.501" v="522" actId="26606"/>
          <ac:spMkLst>
            <pc:docMk/>
            <pc:sldMk cId="564709830" sldId="307"/>
            <ac:spMk id="25" creationId="{A4AC5506-6312-4701-8D3C-40187889A947}"/>
          </ac:spMkLst>
        </pc:spChg>
        <pc:spChg chg="add">
          <ac:chgData name="Evangelos Siatiras" userId="0680648e3e575556" providerId="LiveId" clId="{F6D51E1E-DDA2-4652-B204-F4F09A12F588}" dt="2021-03-10T17:35:10.509" v="523" actId="26606"/>
          <ac:spMkLst>
            <pc:docMk/>
            <pc:sldMk cId="564709830" sldId="307"/>
            <ac:spMk id="27" creationId="{7F57BEA8-497D-4AA8-8A18-BDCD696B25FE}"/>
          </ac:spMkLst>
        </pc:spChg>
        <pc:picChg chg="add mod">
          <ac:chgData name="Evangelos Siatiras" userId="0680648e3e575556" providerId="LiveId" clId="{F6D51E1E-DDA2-4652-B204-F4F09A12F588}" dt="2021-03-10T17:35:10.509" v="523" actId="26606"/>
          <ac:picMkLst>
            <pc:docMk/>
            <pc:sldMk cId="564709830" sldId="307"/>
            <ac:picMk id="4" creationId="{2ADCEAB0-D3B0-49F4-BBF4-FAE252C88C12}"/>
          </ac:picMkLst>
        </pc:picChg>
        <pc:cxnChg chg="add del">
          <ac:chgData name="Evangelos Siatiras" userId="0680648e3e575556" providerId="LiveId" clId="{F6D51E1E-DDA2-4652-B204-F4F09A12F588}" dt="2021-03-10T17:34:56.413" v="516" actId="26606"/>
          <ac:cxnSpMkLst>
            <pc:docMk/>
            <pc:sldMk cId="564709830" sldId="307"/>
            <ac:cxnSpMk id="9" creationId="{D2E961F1-4A28-4A5F-BBD4-6E400E5E6C75}"/>
          </ac:cxnSpMkLst>
        </pc:cxnChg>
        <pc:cxnChg chg="add del">
          <ac:chgData name="Evangelos Siatiras" userId="0680648e3e575556" providerId="LiveId" clId="{F6D51E1E-DDA2-4652-B204-F4F09A12F588}" dt="2021-03-10T17:34:56.413" v="516" actId="26606"/>
          <ac:cxnSpMkLst>
            <pc:docMk/>
            <pc:sldMk cId="564709830" sldId="307"/>
            <ac:cxnSpMk id="13" creationId="{A82415D3-DDE5-4D63-8CB3-23A5EC581B27}"/>
          </ac:cxnSpMkLst>
        </pc:cxnChg>
        <pc:cxnChg chg="add del">
          <ac:chgData name="Evangelos Siatiras" userId="0680648e3e575556" providerId="LiveId" clId="{F6D51E1E-DDA2-4652-B204-F4F09A12F588}" dt="2021-03-10T17:34:56.413" v="516" actId="26606"/>
          <ac:cxnSpMkLst>
            <pc:docMk/>
            <pc:sldMk cId="564709830" sldId="307"/>
            <ac:cxnSpMk id="15" creationId="{AD7193FB-6AE6-4B3B-8F89-56B55DD63B4D}"/>
          </ac:cxnSpMkLst>
        </pc:cxnChg>
        <pc:cxnChg chg="add del">
          <ac:chgData name="Evangelos Siatiras" userId="0680648e3e575556" providerId="LiveId" clId="{F6D51E1E-DDA2-4652-B204-F4F09A12F588}" dt="2021-03-10T17:34:57.869" v="518" actId="26606"/>
          <ac:cxnSpMkLst>
            <pc:docMk/>
            <pc:sldMk cId="564709830" sldId="307"/>
            <ac:cxnSpMk id="18" creationId="{7E7C77BC-7138-40B1-A15B-20F57A494629}"/>
          </ac:cxnSpMkLst>
        </pc:cxnChg>
        <pc:cxnChg chg="add">
          <ac:chgData name="Evangelos Siatiras" userId="0680648e3e575556" providerId="LiveId" clId="{F6D51E1E-DDA2-4652-B204-F4F09A12F588}" dt="2021-03-10T17:35:10.509" v="523" actId="26606"/>
          <ac:cxnSpMkLst>
            <pc:docMk/>
            <pc:sldMk cId="564709830" sldId="307"/>
            <ac:cxnSpMk id="28" creationId="{D2E961F1-4A28-4A5F-BBD4-6E400E5E6C75}"/>
          </ac:cxnSpMkLst>
        </pc:cxnChg>
        <pc:cxnChg chg="add">
          <ac:chgData name="Evangelos Siatiras" userId="0680648e3e575556" providerId="LiveId" clId="{F6D51E1E-DDA2-4652-B204-F4F09A12F588}" dt="2021-03-10T17:35:10.509" v="523" actId="26606"/>
          <ac:cxnSpMkLst>
            <pc:docMk/>
            <pc:sldMk cId="564709830" sldId="307"/>
            <ac:cxnSpMk id="29" creationId="{A82415D3-DDE5-4D63-8CB3-23A5EC581B27}"/>
          </ac:cxnSpMkLst>
        </pc:cxnChg>
        <pc:cxnChg chg="add">
          <ac:chgData name="Evangelos Siatiras" userId="0680648e3e575556" providerId="LiveId" clId="{F6D51E1E-DDA2-4652-B204-F4F09A12F588}" dt="2021-03-10T17:35:10.509" v="523" actId="26606"/>
          <ac:cxnSpMkLst>
            <pc:docMk/>
            <pc:sldMk cId="564709830" sldId="307"/>
            <ac:cxnSpMk id="31" creationId="{AD7193FB-6AE6-4B3B-8F89-56B55DD63B4D}"/>
          </ac:cxnSpMkLst>
        </pc:cxnChg>
      </pc:sldChg>
      <pc:sldChg chg="addSp delSp modSp new mod setBg">
        <pc:chgData name="Evangelos Siatiras" userId="0680648e3e575556" providerId="LiveId" clId="{F6D51E1E-DDA2-4652-B204-F4F09A12F588}" dt="2021-03-10T18:00:44.103" v="565" actId="1076"/>
        <pc:sldMkLst>
          <pc:docMk/>
          <pc:sldMk cId="1942730927" sldId="308"/>
        </pc:sldMkLst>
        <pc:spChg chg="mod ord">
          <ac:chgData name="Evangelos Siatiras" userId="0680648e3e575556" providerId="LiveId" clId="{F6D51E1E-DDA2-4652-B204-F4F09A12F588}" dt="2021-03-10T18:00:38.194" v="564" actId="26606"/>
          <ac:spMkLst>
            <pc:docMk/>
            <pc:sldMk cId="1942730927" sldId="308"/>
            <ac:spMk id="2" creationId="{32DECEBD-734B-4620-A0E7-F9CA35A8065A}"/>
          </ac:spMkLst>
        </pc:spChg>
        <pc:spChg chg="del">
          <ac:chgData name="Evangelos Siatiras" userId="0680648e3e575556" providerId="LiveId" clId="{F6D51E1E-DDA2-4652-B204-F4F09A12F588}" dt="2021-03-10T18:00:18.328" v="561" actId="478"/>
          <ac:spMkLst>
            <pc:docMk/>
            <pc:sldMk cId="1942730927" sldId="308"/>
            <ac:spMk id="3" creationId="{1CD15B97-9983-4230-B261-D2C4A1B4E43D}"/>
          </ac:spMkLst>
        </pc:spChg>
        <pc:spChg chg="add mod">
          <ac:chgData name="Evangelos Siatiras" userId="0680648e3e575556" providerId="LiveId" clId="{F6D51E1E-DDA2-4652-B204-F4F09A12F588}" dt="2021-03-10T18:00:44.103" v="565" actId="1076"/>
          <ac:spMkLst>
            <pc:docMk/>
            <pc:sldMk cId="1942730927" sldId="308"/>
            <ac:spMk id="5" creationId="{73A2B7DB-CD60-4A17-93A1-0ABF11C8FC70}"/>
          </ac:spMkLst>
        </pc:spChg>
        <pc:picChg chg="add mod">
          <ac:chgData name="Evangelos Siatiras" userId="0680648e3e575556" providerId="LiveId" clId="{F6D51E1E-DDA2-4652-B204-F4F09A12F588}" dt="2021-03-10T18:00:38.194" v="564" actId="26606"/>
          <ac:picMkLst>
            <pc:docMk/>
            <pc:sldMk cId="1942730927" sldId="308"/>
            <ac:picMk id="4" creationId="{72659719-334C-408B-8798-99C02B9E63BA}"/>
          </ac:picMkLst>
        </pc:picChg>
      </pc:sldChg>
      <pc:sldChg chg="add del ord">
        <pc:chgData name="Evangelos Siatiras" userId="0680648e3e575556" providerId="LiveId" clId="{F6D51E1E-DDA2-4652-B204-F4F09A12F588}" dt="2021-03-10T17:59:59.706" v="558" actId="47"/>
        <pc:sldMkLst>
          <pc:docMk/>
          <pc:sldMk cId="3295079847" sldId="308"/>
        </pc:sldMkLst>
      </pc:sldChg>
      <pc:sldChg chg="addSp delSp modSp new mod setBg">
        <pc:chgData name="Evangelos Siatiras" userId="0680648e3e575556" providerId="LiveId" clId="{F6D51E1E-DDA2-4652-B204-F4F09A12F588}" dt="2021-03-10T18:35:56.477" v="772" actId="26606"/>
        <pc:sldMkLst>
          <pc:docMk/>
          <pc:sldMk cId="4121742292" sldId="309"/>
        </pc:sldMkLst>
        <pc:spChg chg="mod">
          <ac:chgData name="Evangelos Siatiras" userId="0680648e3e575556" providerId="LiveId" clId="{F6D51E1E-DDA2-4652-B204-F4F09A12F588}" dt="2021-03-10T18:35:56.477" v="772" actId="26606"/>
          <ac:spMkLst>
            <pc:docMk/>
            <pc:sldMk cId="4121742292" sldId="309"/>
            <ac:spMk id="2" creationId="{AC6B95FF-A6F6-406A-88C4-FDB298659ED0}"/>
          </ac:spMkLst>
        </pc:spChg>
        <pc:spChg chg="del">
          <ac:chgData name="Evangelos Siatiras" userId="0680648e3e575556" providerId="LiveId" clId="{F6D51E1E-DDA2-4652-B204-F4F09A12F588}" dt="2021-03-10T18:32:04.128" v="668" actId="478"/>
          <ac:spMkLst>
            <pc:docMk/>
            <pc:sldMk cId="4121742292" sldId="309"/>
            <ac:spMk id="3" creationId="{E942BDC7-2299-4AC1-8411-282D8E76DBEA}"/>
          </ac:spMkLst>
        </pc:spChg>
        <pc:spChg chg="add mod">
          <ac:chgData name="Evangelos Siatiras" userId="0680648e3e575556" providerId="LiveId" clId="{F6D51E1E-DDA2-4652-B204-F4F09A12F588}" dt="2021-03-10T18:35:56.477" v="772" actId="26606"/>
          <ac:spMkLst>
            <pc:docMk/>
            <pc:sldMk cId="4121742292" sldId="309"/>
            <ac:spMk id="5" creationId="{D2E71733-9A0A-4530-931B-06FCF7A6B3C0}"/>
          </ac:spMkLst>
        </pc:spChg>
        <pc:spChg chg="add del">
          <ac:chgData name="Evangelos Siatiras" userId="0680648e3e575556" providerId="LiveId" clId="{F6D51E1E-DDA2-4652-B204-F4F09A12F588}" dt="2021-03-10T18:35:26.332" v="765" actId="26606"/>
          <ac:spMkLst>
            <pc:docMk/>
            <pc:sldMk cId="4121742292" sldId="309"/>
            <ac:spMk id="7" creationId="{5E39A796-BE83-48B1-B33F-35C4A32AAB57}"/>
          </ac:spMkLst>
        </pc:spChg>
        <pc:spChg chg="add del">
          <ac:chgData name="Evangelos Siatiras" userId="0680648e3e575556" providerId="LiveId" clId="{F6D51E1E-DDA2-4652-B204-F4F09A12F588}" dt="2021-03-10T18:35:26.332" v="765" actId="26606"/>
          <ac:spMkLst>
            <pc:docMk/>
            <pc:sldMk cId="4121742292" sldId="309"/>
            <ac:spMk id="8" creationId="{72F84B47-E267-4194-8194-831DB7B5547F}"/>
          </ac:spMkLst>
        </pc:spChg>
        <pc:spChg chg="add del">
          <ac:chgData name="Evangelos Siatiras" userId="0680648e3e575556" providerId="LiveId" clId="{F6D51E1E-DDA2-4652-B204-F4F09A12F588}" dt="2021-03-10T18:32:47.623" v="675" actId="26606"/>
          <ac:spMkLst>
            <pc:docMk/>
            <pc:sldMk cId="4121742292" sldId="309"/>
            <ac:spMk id="10" creationId="{73DE2CFE-42F2-48F0-8706-5264E012B10C}"/>
          </ac:spMkLst>
        </pc:spChg>
        <pc:spChg chg="add del">
          <ac:chgData name="Evangelos Siatiras" userId="0680648e3e575556" providerId="LiveId" clId="{F6D51E1E-DDA2-4652-B204-F4F09A12F588}" dt="2021-03-10T18:35:25.277" v="762" actId="26606"/>
          <ac:spMkLst>
            <pc:docMk/>
            <pc:sldMk cId="4121742292" sldId="309"/>
            <ac:spMk id="11" creationId="{5E39A796-BE83-48B1-B33F-35C4A32AAB57}"/>
          </ac:spMkLst>
        </pc:spChg>
        <pc:spChg chg="add del">
          <ac:chgData name="Evangelos Siatiras" userId="0680648e3e575556" providerId="LiveId" clId="{F6D51E1E-DDA2-4652-B204-F4F09A12F588}" dt="2021-03-10T18:32:48.934" v="677" actId="26606"/>
          <ac:spMkLst>
            <pc:docMk/>
            <pc:sldMk cId="4121742292" sldId="309"/>
            <ac:spMk id="12" creationId="{3F7ED563-E5DB-4937-BF78-7893C4DC92A0}"/>
          </ac:spMkLst>
        </pc:spChg>
        <pc:spChg chg="add del">
          <ac:chgData name="Evangelos Siatiras" userId="0680648e3e575556" providerId="LiveId" clId="{F6D51E1E-DDA2-4652-B204-F4F09A12F588}" dt="2021-03-10T18:32:48.934" v="677" actId="26606"/>
          <ac:spMkLst>
            <pc:docMk/>
            <pc:sldMk cId="4121742292" sldId="309"/>
            <ac:spMk id="13" creationId="{C0DB9C61-90E0-484F-8602-02F49EDC1B70}"/>
          </ac:spMkLst>
        </pc:spChg>
        <pc:spChg chg="add del">
          <ac:chgData name="Evangelos Siatiras" userId="0680648e3e575556" providerId="LiveId" clId="{F6D51E1E-DDA2-4652-B204-F4F09A12F588}" dt="2021-03-10T18:32:48.934" v="677" actId="26606"/>
          <ac:spMkLst>
            <pc:docMk/>
            <pc:sldMk cId="4121742292" sldId="309"/>
            <ac:spMk id="14" creationId="{2306B647-FE95-4550-8350-3D2180C62211}"/>
          </ac:spMkLst>
        </pc:spChg>
        <pc:spChg chg="add del">
          <ac:chgData name="Evangelos Siatiras" userId="0680648e3e575556" providerId="LiveId" clId="{F6D51E1E-DDA2-4652-B204-F4F09A12F588}" dt="2021-03-10T18:35:25.277" v="762" actId="26606"/>
          <ac:spMkLst>
            <pc:docMk/>
            <pc:sldMk cId="4121742292" sldId="309"/>
            <ac:spMk id="15" creationId="{72F84B47-E267-4194-8194-831DB7B5547F}"/>
          </ac:spMkLst>
        </pc:spChg>
        <pc:spChg chg="add del">
          <ac:chgData name="Evangelos Siatiras" userId="0680648e3e575556" providerId="LiveId" clId="{F6D51E1E-DDA2-4652-B204-F4F09A12F588}" dt="2021-03-10T18:35:26.326" v="764" actId="26606"/>
          <ac:spMkLst>
            <pc:docMk/>
            <pc:sldMk cId="4121742292" sldId="309"/>
            <ac:spMk id="17" creationId="{2306B647-FE95-4550-8350-3D2180C62211}"/>
          </ac:spMkLst>
        </pc:spChg>
        <pc:spChg chg="add del">
          <ac:chgData name="Evangelos Siatiras" userId="0680648e3e575556" providerId="LiveId" clId="{F6D51E1E-DDA2-4652-B204-F4F09A12F588}" dt="2021-03-10T18:35:26.326" v="764" actId="26606"/>
          <ac:spMkLst>
            <pc:docMk/>
            <pc:sldMk cId="4121742292" sldId="309"/>
            <ac:spMk id="18" creationId="{C0DB9C61-90E0-484F-8602-02F49EDC1B70}"/>
          </ac:spMkLst>
        </pc:spChg>
        <pc:spChg chg="add del">
          <ac:chgData name="Evangelos Siatiras" userId="0680648e3e575556" providerId="LiveId" clId="{F6D51E1E-DDA2-4652-B204-F4F09A12F588}" dt="2021-03-10T18:35:26.326" v="764" actId="26606"/>
          <ac:spMkLst>
            <pc:docMk/>
            <pc:sldMk cId="4121742292" sldId="309"/>
            <ac:spMk id="19" creationId="{3F7ED563-E5DB-4937-BF78-7893C4DC92A0}"/>
          </ac:spMkLst>
        </pc:spChg>
        <pc:spChg chg="add del">
          <ac:chgData name="Evangelos Siatiras" userId="0680648e3e575556" providerId="LiveId" clId="{F6D51E1E-DDA2-4652-B204-F4F09A12F588}" dt="2021-03-10T18:35:56.477" v="772" actId="26606"/>
          <ac:spMkLst>
            <pc:docMk/>
            <pc:sldMk cId="4121742292" sldId="309"/>
            <ac:spMk id="21" creationId="{5E39A796-BE83-48B1-B33F-35C4A32AAB57}"/>
          </ac:spMkLst>
        </pc:spChg>
        <pc:spChg chg="add del">
          <ac:chgData name="Evangelos Siatiras" userId="0680648e3e575556" providerId="LiveId" clId="{F6D51E1E-DDA2-4652-B204-F4F09A12F588}" dt="2021-03-10T18:35:56.477" v="772" actId="26606"/>
          <ac:spMkLst>
            <pc:docMk/>
            <pc:sldMk cId="4121742292" sldId="309"/>
            <ac:spMk id="22" creationId="{72F84B47-E267-4194-8194-831DB7B5547F}"/>
          </ac:spMkLst>
        </pc:spChg>
        <pc:spChg chg="add del">
          <ac:chgData name="Evangelos Siatiras" userId="0680648e3e575556" providerId="LiveId" clId="{F6D51E1E-DDA2-4652-B204-F4F09A12F588}" dt="2021-03-10T18:35:43.669" v="767" actId="26606"/>
          <ac:spMkLst>
            <pc:docMk/>
            <pc:sldMk cId="4121742292" sldId="309"/>
            <ac:spMk id="27" creationId="{5E39A796-BE83-48B1-B33F-35C4A32AAB57}"/>
          </ac:spMkLst>
        </pc:spChg>
        <pc:spChg chg="add del">
          <ac:chgData name="Evangelos Siatiras" userId="0680648e3e575556" providerId="LiveId" clId="{F6D51E1E-DDA2-4652-B204-F4F09A12F588}" dt="2021-03-10T18:35:43.669" v="767" actId="26606"/>
          <ac:spMkLst>
            <pc:docMk/>
            <pc:sldMk cId="4121742292" sldId="309"/>
            <ac:spMk id="29" creationId="{72F84B47-E267-4194-8194-831DB7B5547F}"/>
          </ac:spMkLst>
        </pc:spChg>
        <pc:spChg chg="add del">
          <ac:chgData name="Evangelos Siatiras" userId="0680648e3e575556" providerId="LiveId" clId="{F6D51E1E-DDA2-4652-B204-F4F09A12F588}" dt="2021-03-10T18:35:46.111" v="769" actId="26606"/>
          <ac:spMkLst>
            <pc:docMk/>
            <pc:sldMk cId="4121742292" sldId="309"/>
            <ac:spMk id="33" creationId="{28D31E1B-0407-4223-9642-0B642CBF57D9}"/>
          </ac:spMkLst>
        </pc:spChg>
        <pc:spChg chg="add del">
          <ac:chgData name="Evangelos Siatiras" userId="0680648e3e575556" providerId="LiveId" clId="{F6D51E1E-DDA2-4652-B204-F4F09A12F588}" dt="2021-03-10T18:35:46.111" v="769" actId="26606"/>
          <ac:spMkLst>
            <pc:docMk/>
            <pc:sldMk cId="4121742292" sldId="309"/>
            <ac:spMk id="34" creationId="{D5B0017B-2ECA-49AF-B397-DC140825DF8D}"/>
          </ac:spMkLst>
        </pc:spChg>
        <pc:spChg chg="add del">
          <ac:chgData name="Evangelos Siatiras" userId="0680648e3e575556" providerId="LiveId" clId="{F6D51E1E-DDA2-4652-B204-F4F09A12F588}" dt="2021-03-10T18:35:46.111" v="769" actId="26606"/>
          <ac:spMkLst>
            <pc:docMk/>
            <pc:sldMk cId="4121742292" sldId="309"/>
            <ac:spMk id="36" creationId="{70E96339-907C-46C3-99AC-31179B6F0EBD}"/>
          </ac:spMkLst>
        </pc:spChg>
        <pc:spChg chg="add del">
          <ac:chgData name="Evangelos Siatiras" userId="0680648e3e575556" providerId="LiveId" clId="{F6D51E1E-DDA2-4652-B204-F4F09A12F588}" dt="2021-03-10T18:35:56.470" v="771" actId="26606"/>
          <ac:spMkLst>
            <pc:docMk/>
            <pc:sldMk cId="4121742292" sldId="309"/>
            <ac:spMk id="40" creationId="{2FA7A195-03A4-44AB-A3D8-2507E2C94305}"/>
          </ac:spMkLst>
        </pc:spChg>
        <pc:spChg chg="add del">
          <ac:chgData name="Evangelos Siatiras" userId="0680648e3e575556" providerId="LiveId" clId="{F6D51E1E-DDA2-4652-B204-F4F09A12F588}" dt="2021-03-10T18:35:56.470" v="771" actId="26606"/>
          <ac:spMkLst>
            <pc:docMk/>
            <pc:sldMk cId="4121742292" sldId="309"/>
            <ac:spMk id="41" creationId="{8F235346-20CC-4981-B836-23ECF1F4E2A9}"/>
          </ac:spMkLst>
        </pc:spChg>
        <pc:spChg chg="add">
          <ac:chgData name="Evangelos Siatiras" userId="0680648e3e575556" providerId="LiveId" clId="{F6D51E1E-DDA2-4652-B204-F4F09A12F588}" dt="2021-03-10T18:35:56.477" v="772" actId="26606"/>
          <ac:spMkLst>
            <pc:docMk/>
            <pc:sldMk cId="4121742292" sldId="309"/>
            <ac:spMk id="43" creationId="{CEB41C5C-0F34-4DDA-9D7C-5E717F35F60C}"/>
          </ac:spMkLst>
        </pc:spChg>
        <pc:grpChg chg="add del">
          <ac:chgData name="Evangelos Siatiras" userId="0680648e3e575556" providerId="LiveId" clId="{F6D51E1E-DDA2-4652-B204-F4F09A12F588}" dt="2021-03-10T18:35:46.111" v="769" actId="26606"/>
          <ac:grpSpMkLst>
            <pc:docMk/>
            <pc:sldMk cId="4121742292" sldId="309"/>
            <ac:grpSpMk id="35" creationId="{AE1C45F0-260A-458C-96ED-C1F6D2151219}"/>
          </ac:grpSpMkLst>
        </pc:grpChg>
        <pc:picChg chg="add mod ord">
          <ac:chgData name="Evangelos Siatiras" userId="0680648e3e575556" providerId="LiveId" clId="{F6D51E1E-DDA2-4652-B204-F4F09A12F588}" dt="2021-03-10T18:35:56.477" v="772" actId="26606"/>
          <ac:picMkLst>
            <pc:docMk/>
            <pc:sldMk cId="4121742292" sldId="309"/>
            <ac:picMk id="4" creationId="{DD91E0C8-46A2-4F60-A985-AFDEB20FC96D}"/>
          </ac:picMkLst>
        </pc:picChg>
        <pc:cxnChg chg="add del">
          <ac:chgData name="Evangelos Siatiras" userId="0680648e3e575556" providerId="LiveId" clId="{F6D51E1E-DDA2-4652-B204-F4F09A12F588}" dt="2021-03-10T18:33:00.325" v="679" actId="26606"/>
          <ac:cxnSpMkLst>
            <pc:docMk/>
            <pc:sldMk cId="4121742292" sldId="309"/>
            <ac:cxnSpMk id="16" creationId="{A7F400EE-A8A5-48AF-B4D6-291B52C6F0B0}"/>
          </ac:cxnSpMkLst>
        </pc:cxnChg>
        <pc:cxnChg chg="add del">
          <ac:chgData name="Evangelos Siatiras" userId="0680648e3e575556" providerId="LiveId" clId="{F6D51E1E-DDA2-4652-B204-F4F09A12F588}" dt="2021-03-10T18:35:46.111" v="769" actId="26606"/>
          <ac:cxnSpMkLst>
            <pc:docMk/>
            <pc:sldMk cId="4121742292" sldId="309"/>
            <ac:cxnSpMk id="38" creationId="{6CF1BAF6-AD41-4082-B212-8A1F9A2E8779}"/>
          </ac:cxnSpMkLst>
        </pc:cxnChg>
        <pc:cxnChg chg="add">
          <ac:chgData name="Evangelos Siatiras" userId="0680648e3e575556" providerId="LiveId" clId="{F6D51E1E-DDA2-4652-B204-F4F09A12F588}" dt="2021-03-10T18:35:56.477" v="772" actId="26606"/>
          <ac:cxnSpMkLst>
            <pc:docMk/>
            <pc:sldMk cId="4121742292" sldId="309"/>
            <ac:cxnSpMk id="44" creationId="{57E1E5E6-F385-4E9C-B201-BA5BDE5CAD52}"/>
          </ac:cxnSpMkLst>
        </pc:cxnChg>
      </pc:sldChg>
      <pc:sldChg chg="add">
        <pc:chgData name="Evangelos Siatiras" userId="0680648e3e575556" providerId="LiveId" clId="{F6D51E1E-DDA2-4652-B204-F4F09A12F588}" dt="2021-03-10T18:42:52.557" v="788" actId="2890"/>
        <pc:sldMkLst>
          <pc:docMk/>
          <pc:sldMk cId="423436046" sldId="310"/>
        </pc:sldMkLst>
      </pc:sldChg>
      <pc:sldChg chg="addSp delSp modSp new mod setBg">
        <pc:chgData name="Evangelos Siatiras" userId="0680648e3e575556" providerId="LiveId" clId="{F6D51E1E-DDA2-4652-B204-F4F09A12F588}" dt="2021-03-10T20:05:12.774" v="1635" actId="478"/>
        <pc:sldMkLst>
          <pc:docMk/>
          <pc:sldMk cId="4004591748" sldId="311"/>
        </pc:sldMkLst>
        <pc:spChg chg="mod">
          <ac:chgData name="Evangelos Siatiras" userId="0680648e3e575556" providerId="LiveId" clId="{F6D51E1E-DDA2-4652-B204-F4F09A12F588}" dt="2021-03-10T19:24:29.260" v="919" actId="26606"/>
          <ac:spMkLst>
            <pc:docMk/>
            <pc:sldMk cId="4004591748" sldId="311"/>
            <ac:spMk id="2" creationId="{FD16D9C8-16ED-4A7F-BA48-C317DF2FB387}"/>
          </ac:spMkLst>
        </pc:spChg>
        <pc:spChg chg="mod">
          <ac:chgData name="Evangelos Siatiras" userId="0680648e3e575556" providerId="LiveId" clId="{F6D51E1E-DDA2-4652-B204-F4F09A12F588}" dt="2021-03-10T19:25:58.492" v="939" actId="27636"/>
          <ac:spMkLst>
            <pc:docMk/>
            <pc:sldMk cId="4004591748" sldId="311"/>
            <ac:spMk id="3" creationId="{C1AAC927-2A54-4A0B-B27A-1BC841326680}"/>
          </ac:spMkLst>
        </pc:spChg>
        <pc:spChg chg="add del mod">
          <ac:chgData name="Evangelos Siatiras" userId="0680648e3e575556" providerId="LiveId" clId="{F6D51E1E-DDA2-4652-B204-F4F09A12F588}" dt="2021-03-10T20:05:12.774" v="1635" actId="478"/>
          <ac:spMkLst>
            <pc:docMk/>
            <pc:sldMk cId="4004591748" sldId="311"/>
            <ac:spMk id="4" creationId="{B247FF3E-D60E-4A2C-9B17-B80B77462BEE}"/>
          </ac:spMkLst>
        </pc:spChg>
        <pc:spChg chg="add del">
          <ac:chgData name="Evangelos Siatiras" userId="0680648e3e575556" providerId="LiveId" clId="{F6D51E1E-DDA2-4652-B204-F4F09A12F588}" dt="2021-03-10T19:23:28.052" v="907" actId="26606"/>
          <ac:spMkLst>
            <pc:docMk/>
            <pc:sldMk cId="4004591748" sldId="311"/>
            <ac:spMk id="5" creationId="{17718681-A12E-49D6-9925-DD7C68176D61}"/>
          </ac:spMkLst>
        </pc:spChg>
        <pc:spChg chg="add del">
          <ac:chgData name="Evangelos Siatiras" userId="0680648e3e575556" providerId="LiveId" clId="{F6D51E1E-DDA2-4652-B204-F4F09A12F588}" dt="2021-03-10T19:23:28.052" v="907" actId="26606"/>
          <ac:spMkLst>
            <pc:docMk/>
            <pc:sldMk cId="4004591748" sldId="311"/>
            <ac:spMk id="6" creationId="{FBD77573-9EF2-4C35-8285-A1CF6FBB0EA5}"/>
          </ac:spMkLst>
        </pc:spChg>
        <pc:spChg chg="add del">
          <ac:chgData name="Evangelos Siatiras" userId="0680648e3e575556" providerId="LiveId" clId="{F6D51E1E-DDA2-4652-B204-F4F09A12F588}" dt="2021-03-10T19:22:28.439" v="903" actId="26606"/>
          <ac:spMkLst>
            <pc:docMk/>
            <pc:sldMk cId="4004591748" sldId="311"/>
            <ac:spMk id="8" creationId="{6D6CDB20-394C-4D51-9C5B-8751E21338DC}"/>
          </ac:spMkLst>
        </pc:spChg>
        <pc:spChg chg="add del">
          <ac:chgData name="Evangelos Siatiras" userId="0680648e3e575556" providerId="LiveId" clId="{F6D51E1E-DDA2-4652-B204-F4F09A12F588}" dt="2021-03-10T19:23:42.599" v="909" actId="26606"/>
          <ac:spMkLst>
            <pc:docMk/>
            <pc:sldMk cId="4004591748" sldId="311"/>
            <ac:spMk id="9" creationId="{100EDD19-6802-4EC3-95CE-CFFAB042CFD6}"/>
          </ac:spMkLst>
        </pc:spChg>
        <pc:spChg chg="add del">
          <ac:chgData name="Evangelos Siatiras" userId="0680648e3e575556" providerId="LiveId" clId="{F6D51E1E-DDA2-4652-B204-F4F09A12F588}" dt="2021-03-10T19:22:28.439" v="903" actId="26606"/>
          <ac:spMkLst>
            <pc:docMk/>
            <pc:sldMk cId="4004591748" sldId="311"/>
            <ac:spMk id="10" creationId="{46DFD1E0-DCA7-47E6-B78B-6ECDDF873DD6}"/>
          </ac:spMkLst>
        </pc:spChg>
        <pc:spChg chg="add del">
          <ac:chgData name="Evangelos Siatiras" userId="0680648e3e575556" providerId="LiveId" clId="{F6D51E1E-DDA2-4652-B204-F4F09A12F588}" dt="2021-03-10T19:23:42.599" v="909" actId="26606"/>
          <ac:spMkLst>
            <pc:docMk/>
            <pc:sldMk cId="4004591748" sldId="311"/>
            <ac:spMk id="11" creationId="{DB17E863-922E-4C26-BD64-E8FD41D28661}"/>
          </ac:spMkLst>
        </pc:spChg>
        <pc:spChg chg="add del">
          <ac:chgData name="Evangelos Siatiras" userId="0680648e3e575556" providerId="LiveId" clId="{F6D51E1E-DDA2-4652-B204-F4F09A12F588}" dt="2021-03-10T19:22:28.439" v="903" actId="26606"/>
          <ac:spMkLst>
            <pc:docMk/>
            <pc:sldMk cId="4004591748" sldId="311"/>
            <ac:spMk id="12" creationId="{8AAB0B1E-BB97-40E0-8DCD-D1197A0E1D6A}"/>
          </ac:spMkLst>
        </pc:spChg>
        <pc:spChg chg="add del">
          <ac:chgData name="Evangelos Siatiras" userId="0680648e3e575556" providerId="LiveId" clId="{F6D51E1E-DDA2-4652-B204-F4F09A12F588}" dt="2021-03-10T19:24:29.260" v="919" actId="26606"/>
          <ac:spMkLst>
            <pc:docMk/>
            <pc:sldMk cId="4004591748" sldId="311"/>
            <ac:spMk id="13" creationId="{DAF1966E-FD40-4A4A-B61B-C4DF7FA05F06}"/>
          </ac:spMkLst>
        </pc:spChg>
        <pc:spChg chg="add del">
          <ac:chgData name="Evangelos Siatiras" userId="0680648e3e575556" providerId="LiveId" clId="{F6D51E1E-DDA2-4652-B204-F4F09A12F588}" dt="2021-03-10T19:24:29.260" v="919" actId="26606"/>
          <ac:spMkLst>
            <pc:docMk/>
            <pc:sldMk cId="4004591748" sldId="311"/>
            <ac:spMk id="15" creationId="{047BFA19-D45E-416B-A404-7AF2F3F27017}"/>
          </ac:spMkLst>
        </pc:spChg>
        <pc:spChg chg="add del">
          <ac:chgData name="Evangelos Siatiras" userId="0680648e3e575556" providerId="LiveId" clId="{F6D51E1E-DDA2-4652-B204-F4F09A12F588}" dt="2021-03-10T19:22:50.252" v="905" actId="26606"/>
          <ac:spMkLst>
            <pc:docMk/>
            <pc:sldMk cId="4004591748" sldId="311"/>
            <ac:spMk id="16" creationId="{ED888B23-07FA-482A-96DF-47E31AF1A603}"/>
          </ac:spMkLst>
        </pc:spChg>
        <pc:spChg chg="add del">
          <ac:chgData name="Evangelos Siatiras" userId="0680648e3e575556" providerId="LiveId" clId="{F6D51E1E-DDA2-4652-B204-F4F09A12F588}" dt="2021-03-10T19:22:50.252" v="905" actId="26606"/>
          <ac:spMkLst>
            <pc:docMk/>
            <pc:sldMk cId="4004591748" sldId="311"/>
            <ac:spMk id="17" creationId="{5C8908E2-EE49-44D2-9428-A28D2312A8D5}"/>
          </ac:spMkLst>
        </pc:spChg>
        <pc:spChg chg="add del">
          <ac:chgData name="Evangelos Siatiras" userId="0680648e3e575556" providerId="LiveId" clId="{F6D51E1E-DDA2-4652-B204-F4F09A12F588}" dt="2021-03-10T19:24:29.260" v="919" actId="26606"/>
          <ac:spMkLst>
            <pc:docMk/>
            <pc:sldMk cId="4004591748" sldId="311"/>
            <ac:spMk id="19" creationId="{8E0105E7-23DB-4CF2-8258-FF47C7620F6E}"/>
          </ac:spMkLst>
        </pc:spChg>
        <pc:spChg chg="add del">
          <ac:chgData name="Evangelos Siatiras" userId="0680648e3e575556" providerId="LiveId" clId="{F6D51E1E-DDA2-4652-B204-F4F09A12F588}" dt="2021-03-10T19:22:50.252" v="905" actId="26606"/>
          <ac:spMkLst>
            <pc:docMk/>
            <pc:sldMk cId="4004591748" sldId="311"/>
            <ac:spMk id="20" creationId="{D06891CE-5B9C-4B9E-AA78-3A5E25434F86}"/>
          </ac:spMkLst>
        </pc:spChg>
        <pc:spChg chg="add del">
          <ac:chgData name="Evangelos Siatiras" userId="0680648e3e575556" providerId="LiveId" clId="{F6D51E1E-DDA2-4652-B204-F4F09A12F588}" dt="2021-03-10T19:24:29.260" v="919" actId="26606"/>
          <ac:spMkLst>
            <pc:docMk/>
            <pc:sldMk cId="4004591748" sldId="311"/>
            <ac:spMk id="21" creationId="{074B4F7D-14B2-478B-8BF5-01E4E0C5D263}"/>
          </ac:spMkLst>
        </pc:spChg>
        <pc:spChg chg="add del">
          <ac:chgData name="Evangelos Siatiras" userId="0680648e3e575556" providerId="LiveId" clId="{F6D51E1E-DDA2-4652-B204-F4F09A12F588}" dt="2021-03-10T19:24:25.336" v="914" actId="26606"/>
          <ac:spMkLst>
            <pc:docMk/>
            <pc:sldMk cId="4004591748" sldId="311"/>
            <ac:spMk id="26" creationId="{4FFBEE45-F140-49D5-85EA-C78C24340B23}"/>
          </ac:spMkLst>
        </pc:spChg>
        <pc:spChg chg="add del">
          <ac:chgData name="Evangelos Siatiras" userId="0680648e3e575556" providerId="LiveId" clId="{F6D51E1E-DDA2-4652-B204-F4F09A12F588}" dt="2021-03-10T19:24:26.028" v="916" actId="26606"/>
          <ac:spMkLst>
            <pc:docMk/>
            <pc:sldMk cId="4004591748" sldId="311"/>
            <ac:spMk id="29" creationId="{4C608BEB-860E-4094-8511-78603564A75E}"/>
          </ac:spMkLst>
        </pc:spChg>
        <pc:spChg chg="add">
          <ac:chgData name="Evangelos Siatiras" userId="0680648e3e575556" providerId="LiveId" clId="{F6D51E1E-DDA2-4652-B204-F4F09A12F588}" dt="2021-03-10T19:24:29.260" v="919" actId="26606"/>
          <ac:spMkLst>
            <pc:docMk/>
            <pc:sldMk cId="4004591748" sldId="311"/>
            <ac:spMk id="30" creationId="{4C5D6221-DA7B-4611-AA26-7D8E349FDE96}"/>
          </ac:spMkLst>
        </pc:spChg>
        <pc:spChg chg="add del">
          <ac:chgData name="Evangelos Siatiras" userId="0680648e3e575556" providerId="LiveId" clId="{F6D51E1E-DDA2-4652-B204-F4F09A12F588}" dt="2021-03-10T19:24:29.248" v="918" actId="26606"/>
          <ac:spMkLst>
            <pc:docMk/>
            <pc:sldMk cId="4004591748" sldId="311"/>
            <ac:spMk id="31" creationId="{4FFBEE45-F140-49D5-85EA-C78C24340B23}"/>
          </ac:spMkLst>
        </pc:spChg>
        <pc:spChg chg="add">
          <ac:chgData name="Evangelos Siatiras" userId="0680648e3e575556" providerId="LiveId" clId="{F6D51E1E-DDA2-4652-B204-F4F09A12F588}" dt="2021-03-10T19:24:29.260" v="919" actId="26606"/>
          <ac:spMkLst>
            <pc:docMk/>
            <pc:sldMk cId="4004591748" sldId="311"/>
            <ac:spMk id="33" creationId="{E35A04CF-97D4-4FF7-B359-C546B1F62E54}"/>
          </ac:spMkLst>
        </pc:spChg>
        <pc:spChg chg="add">
          <ac:chgData name="Evangelos Siatiras" userId="0680648e3e575556" providerId="LiveId" clId="{F6D51E1E-DDA2-4652-B204-F4F09A12F588}" dt="2021-03-10T19:24:29.260" v="919" actId="26606"/>
          <ac:spMkLst>
            <pc:docMk/>
            <pc:sldMk cId="4004591748" sldId="311"/>
            <ac:spMk id="34" creationId="{1DE7243B-5109-444B-8FAF-7437C66BC0E9}"/>
          </ac:spMkLst>
        </pc:spChg>
        <pc:grpChg chg="add del">
          <ac:chgData name="Evangelos Siatiras" userId="0680648e3e575556" providerId="LiveId" clId="{F6D51E1E-DDA2-4652-B204-F4F09A12F588}" dt="2021-03-10T19:22:50.252" v="905" actId="26606"/>
          <ac:grpSpMkLst>
            <pc:docMk/>
            <pc:sldMk cId="4004591748" sldId="311"/>
            <ac:grpSpMk id="18" creationId="{A23D792D-D9F2-4EB4-ADE2-65A518DA6489}"/>
          </ac:grpSpMkLst>
        </pc:grpChg>
        <pc:cxnChg chg="add del">
          <ac:chgData name="Evangelos Siatiras" userId="0680648e3e575556" providerId="LiveId" clId="{F6D51E1E-DDA2-4652-B204-F4F09A12F588}" dt="2021-03-10T19:22:28.439" v="903" actId="26606"/>
          <ac:cxnSpMkLst>
            <pc:docMk/>
            <pc:sldMk cId="4004591748" sldId="311"/>
            <ac:cxnSpMk id="14" creationId="{19C0742B-6FAB-4F71-A9CB-E140A40C8BE9}"/>
          </ac:cxnSpMkLst>
        </pc:cxnChg>
        <pc:cxnChg chg="add del">
          <ac:chgData name="Evangelos Siatiras" userId="0680648e3e575556" providerId="LiveId" clId="{F6D51E1E-DDA2-4652-B204-F4F09A12F588}" dt="2021-03-10T19:24:26.028" v="916" actId="26606"/>
          <ac:cxnSpMkLst>
            <pc:docMk/>
            <pc:sldMk cId="4004591748" sldId="311"/>
            <ac:cxnSpMk id="28" creationId="{1F16A8D4-FE87-4604-88B2-394B5D1EB437}"/>
          </ac:cxnSpMkLst>
        </pc:cxnChg>
      </pc:sldChg>
      <pc:sldChg chg="addSp modSp new mod setBg">
        <pc:chgData name="Evangelos Siatiras" userId="0680648e3e575556" providerId="LiveId" clId="{F6D51E1E-DDA2-4652-B204-F4F09A12F588}" dt="2021-03-12T12:11:32.574" v="1702" actId="313"/>
        <pc:sldMkLst>
          <pc:docMk/>
          <pc:sldMk cId="2241128799" sldId="312"/>
        </pc:sldMkLst>
        <pc:spChg chg="mod">
          <ac:chgData name="Evangelos Siatiras" userId="0680648e3e575556" providerId="LiveId" clId="{F6D51E1E-DDA2-4652-B204-F4F09A12F588}" dt="2021-03-10T19:50:28.171" v="1588" actId="26606"/>
          <ac:spMkLst>
            <pc:docMk/>
            <pc:sldMk cId="2241128799" sldId="312"/>
            <ac:spMk id="2" creationId="{593460C4-6663-4845-A54D-2063150D6BC7}"/>
          </ac:spMkLst>
        </pc:spChg>
        <pc:spChg chg="mod">
          <ac:chgData name="Evangelos Siatiras" userId="0680648e3e575556" providerId="LiveId" clId="{F6D51E1E-DDA2-4652-B204-F4F09A12F588}" dt="2021-03-12T12:11:32.574" v="1702" actId="313"/>
          <ac:spMkLst>
            <pc:docMk/>
            <pc:sldMk cId="2241128799" sldId="312"/>
            <ac:spMk id="3" creationId="{25929D5B-DB3C-4096-8F55-C923C09545B0}"/>
          </ac:spMkLst>
        </pc:spChg>
        <pc:spChg chg="add">
          <ac:chgData name="Evangelos Siatiras" userId="0680648e3e575556" providerId="LiveId" clId="{F6D51E1E-DDA2-4652-B204-F4F09A12F588}" dt="2021-03-10T19:50:28.171" v="1588" actId="26606"/>
          <ac:spMkLst>
            <pc:docMk/>
            <pc:sldMk cId="2241128799" sldId="312"/>
            <ac:spMk id="8" creationId="{488333BA-AE6E-427A-9B16-A39C8073F4EB}"/>
          </ac:spMkLst>
        </pc:spChg>
        <pc:spChg chg="add">
          <ac:chgData name="Evangelos Siatiras" userId="0680648e3e575556" providerId="LiveId" clId="{F6D51E1E-DDA2-4652-B204-F4F09A12F588}" dt="2021-03-10T19:50:28.171" v="1588" actId="26606"/>
          <ac:spMkLst>
            <pc:docMk/>
            <pc:sldMk cId="2241128799" sldId="312"/>
            <ac:spMk id="10" creationId="{F98ED85F-DCEE-4B50-802E-71A6E3E12B04}"/>
          </ac:spMkLst>
        </pc:spChg>
      </pc:sldChg>
      <pc:sldChg chg="addSp delSp modSp new mod setBg">
        <pc:chgData name="Evangelos Siatiras" userId="0680648e3e575556" providerId="LiveId" clId="{F6D51E1E-DDA2-4652-B204-F4F09A12F588}" dt="2021-03-10T19:55:06.942" v="1616" actId="20577"/>
        <pc:sldMkLst>
          <pc:docMk/>
          <pc:sldMk cId="4003478180" sldId="313"/>
        </pc:sldMkLst>
        <pc:spChg chg="del">
          <ac:chgData name="Evangelos Siatiras" userId="0680648e3e575556" providerId="LiveId" clId="{F6D51E1E-DDA2-4652-B204-F4F09A12F588}" dt="2021-03-10T19:54:30.165" v="1601" actId="478"/>
          <ac:spMkLst>
            <pc:docMk/>
            <pc:sldMk cId="4003478180" sldId="313"/>
            <ac:spMk id="2" creationId="{B67977E8-D2BB-432C-8614-E18B6057929B}"/>
          </ac:spMkLst>
        </pc:spChg>
        <pc:spChg chg="del">
          <ac:chgData name="Evangelos Siatiras" userId="0680648e3e575556" providerId="LiveId" clId="{F6D51E1E-DDA2-4652-B204-F4F09A12F588}" dt="2021-03-10T19:54:29.262" v="1600" actId="478"/>
          <ac:spMkLst>
            <pc:docMk/>
            <pc:sldMk cId="4003478180" sldId="313"/>
            <ac:spMk id="3" creationId="{B99DF86D-7F7B-47C4-9D44-D62A83B40EE6}"/>
          </ac:spMkLst>
        </pc:spChg>
        <pc:spChg chg="add mod">
          <ac:chgData name="Evangelos Siatiras" userId="0680648e3e575556" providerId="LiveId" clId="{F6D51E1E-DDA2-4652-B204-F4F09A12F588}" dt="2021-03-10T19:55:06.942" v="1616" actId="20577"/>
          <ac:spMkLst>
            <pc:docMk/>
            <pc:sldMk cId="4003478180" sldId="313"/>
            <ac:spMk id="5" creationId="{DE02B813-9DF4-4D51-B503-E955B8109DED}"/>
          </ac:spMkLst>
        </pc:spChg>
        <pc:spChg chg="add">
          <ac:chgData name="Evangelos Siatiras" userId="0680648e3e575556" providerId="LiveId" clId="{F6D51E1E-DDA2-4652-B204-F4F09A12F588}" dt="2021-03-10T19:54:51.540" v="1610" actId="26606"/>
          <ac:spMkLst>
            <pc:docMk/>
            <pc:sldMk cId="4003478180" sldId="313"/>
            <ac:spMk id="10" creationId="{2A8AA5BC-4F7A-4226-8F99-6D824B226A97}"/>
          </ac:spMkLst>
        </pc:spChg>
        <pc:spChg chg="add">
          <ac:chgData name="Evangelos Siatiras" userId="0680648e3e575556" providerId="LiveId" clId="{F6D51E1E-DDA2-4652-B204-F4F09A12F588}" dt="2021-03-10T19:54:51.540" v="1610" actId="26606"/>
          <ac:spMkLst>
            <pc:docMk/>
            <pc:sldMk cId="4003478180" sldId="313"/>
            <ac:spMk id="14" creationId="{5BC87C3E-1040-4EE4-9BDB-9537F7A1B335}"/>
          </ac:spMkLst>
        </pc:spChg>
        <pc:cxnChg chg="add">
          <ac:chgData name="Evangelos Siatiras" userId="0680648e3e575556" providerId="LiveId" clId="{F6D51E1E-DDA2-4652-B204-F4F09A12F588}" dt="2021-03-10T19:54:51.540" v="1610" actId="26606"/>
          <ac:cxnSpMkLst>
            <pc:docMk/>
            <pc:sldMk cId="4003478180" sldId="313"/>
            <ac:cxnSpMk id="12" creationId="{911DBBF1-3229-4BD9-B3D1-B4CA571E7431}"/>
          </ac:cxnSpMkLst>
        </pc:cxnChg>
        <pc:cxnChg chg="add">
          <ac:chgData name="Evangelos Siatiras" userId="0680648e3e575556" providerId="LiveId" clId="{F6D51E1E-DDA2-4652-B204-F4F09A12F588}" dt="2021-03-10T19:54:51.540" v="1610" actId="26606"/>
          <ac:cxnSpMkLst>
            <pc:docMk/>
            <pc:sldMk cId="4003478180" sldId="313"/>
            <ac:cxnSpMk id="16" creationId="{42CDBECE-872A-4C73-9DC1-BB4E805E2CF5}"/>
          </ac:cxnSpMkLst>
        </pc:cxnChg>
        <pc:cxnChg chg="add">
          <ac:chgData name="Evangelos Siatiras" userId="0680648e3e575556" providerId="LiveId" clId="{F6D51E1E-DDA2-4652-B204-F4F09A12F588}" dt="2021-03-10T19:54:51.540" v="1610" actId="26606"/>
          <ac:cxnSpMkLst>
            <pc:docMk/>
            <pc:sldMk cId="4003478180" sldId="313"/>
            <ac:cxnSpMk id="18" creationId="{F5CD5A0B-CDD7-427C-AA42-2EECFDFA1811}"/>
          </ac:cxnSpMkLst>
        </pc:cxnChg>
      </pc:sldChg>
      <pc:sldChg chg="addSp delSp modSp new mod setBg addAnim delAnim">
        <pc:chgData name="Evangelos Siatiras" userId="0680648e3e575556" providerId="LiveId" clId="{F6D51E1E-DDA2-4652-B204-F4F09A12F588}" dt="2021-03-10T20:12:20.204" v="1692"/>
        <pc:sldMkLst>
          <pc:docMk/>
          <pc:sldMk cId="3502232266" sldId="314"/>
        </pc:sldMkLst>
        <pc:spChg chg="mod">
          <ac:chgData name="Evangelos Siatiras" userId="0680648e3e575556" providerId="LiveId" clId="{F6D51E1E-DDA2-4652-B204-F4F09A12F588}" dt="2021-03-10T20:12:20.204" v="1691" actId="26606"/>
          <ac:spMkLst>
            <pc:docMk/>
            <pc:sldMk cId="3502232266" sldId="314"/>
            <ac:spMk id="2" creationId="{6A4A9638-B8D9-40E7-AF2C-263A6023B259}"/>
          </ac:spMkLst>
        </pc:spChg>
        <pc:spChg chg="del">
          <ac:chgData name="Evangelos Siatiras" userId="0680648e3e575556" providerId="LiveId" clId="{F6D51E1E-DDA2-4652-B204-F4F09A12F588}" dt="2021-03-10T20:11:49.863" v="1652" actId="478"/>
          <ac:spMkLst>
            <pc:docMk/>
            <pc:sldMk cId="3502232266" sldId="314"/>
            <ac:spMk id="3" creationId="{EF161D6D-D94F-470F-B1EB-DBBB05A654AC}"/>
          </ac:spMkLst>
        </pc:spChg>
        <pc:spChg chg="mod">
          <ac:chgData name="Evangelos Siatiras" userId="0680648e3e575556" providerId="LiveId" clId="{F6D51E1E-DDA2-4652-B204-F4F09A12F588}" dt="2021-03-10T20:12:20.204" v="1691" actId="26606"/>
          <ac:spMkLst>
            <pc:docMk/>
            <pc:sldMk cId="3502232266" sldId="314"/>
            <ac:spMk id="4" creationId="{6EB7DA4D-DBE5-4088-9D97-AB042507654D}"/>
          </ac:spMkLst>
        </pc:spChg>
        <pc:spChg chg="mod">
          <ac:chgData name="Evangelos Siatiras" userId="0680648e3e575556" providerId="LiveId" clId="{F6D51E1E-DDA2-4652-B204-F4F09A12F588}" dt="2021-03-10T20:12:20.204" v="1691" actId="26606"/>
          <ac:spMkLst>
            <pc:docMk/>
            <pc:sldMk cId="3502232266" sldId="314"/>
            <ac:spMk id="5" creationId="{71B1D5B1-DBFE-41E3-89DC-7BBF58EBA0C8}"/>
          </ac:spMkLst>
        </pc:spChg>
        <pc:spChg chg="mod">
          <ac:chgData name="Evangelos Siatiras" userId="0680648e3e575556" providerId="LiveId" clId="{F6D51E1E-DDA2-4652-B204-F4F09A12F588}" dt="2021-03-10T20:12:20.204" v="1691" actId="26606"/>
          <ac:spMkLst>
            <pc:docMk/>
            <pc:sldMk cId="3502232266" sldId="314"/>
            <ac:spMk id="6" creationId="{F31E8E33-39EB-41A7-B176-18B5088E1FF3}"/>
          </ac:spMkLst>
        </pc:spChg>
        <pc:spChg chg="add del">
          <ac:chgData name="Evangelos Siatiras" userId="0680648e3e575556" providerId="LiveId" clId="{F6D51E1E-DDA2-4652-B204-F4F09A12F588}" dt="2021-03-10T20:12:17.303" v="1686" actId="26606"/>
          <ac:spMkLst>
            <pc:docMk/>
            <pc:sldMk cId="3502232266" sldId="314"/>
            <ac:spMk id="11" creationId="{2A8AA5BC-4F7A-4226-8F99-6D824B226A97}"/>
          </ac:spMkLst>
        </pc:spChg>
        <pc:spChg chg="add del">
          <ac:chgData name="Evangelos Siatiras" userId="0680648e3e575556" providerId="LiveId" clId="{F6D51E1E-DDA2-4652-B204-F4F09A12F588}" dt="2021-03-10T20:12:18.488" v="1688" actId="26606"/>
          <ac:spMkLst>
            <pc:docMk/>
            <pc:sldMk cId="3502232266" sldId="314"/>
            <ac:spMk id="12" creationId="{B9951BD9-0868-4CDB-ACD6-9C4209B5E412}"/>
          </ac:spMkLst>
        </pc:spChg>
        <pc:spChg chg="add del">
          <ac:chgData name="Evangelos Siatiras" userId="0680648e3e575556" providerId="LiveId" clId="{F6D51E1E-DDA2-4652-B204-F4F09A12F588}" dt="2021-03-10T20:12:20.190" v="1690" actId="26606"/>
          <ac:spMkLst>
            <pc:docMk/>
            <pc:sldMk cId="3502232266" sldId="314"/>
            <ac:spMk id="14" creationId="{D8386171-E87D-46AB-8718-4CE2A88748BD}"/>
          </ac:spMkLst>
        </pc:spChg>
        <pc:spChg chg="add del">
          <ac:chgData name="Evangelos Siatiras" userId="0680648e3e575556" providerId="LiveId" clId="{F6D51E1E-DDA2-4652-B204-F4F09A12F588}" dt="2021-03-10T20:12:17.303" v="1686" actId="26606"/>
          <ac:spMkLst>
            <pc:docMk/>
            <pc:sldMk cId="3502232266" sldId="314"/>
            <ac:spMk id="15" creationId="{5BC87C3E-1040-4EE4-9BDB-9537F7A1B335}"/>
          </ac:spMkLst>
        </pc:spChg>
        <pc:spChg chg="add del">
          <ac:chgData name="Evangelos Siatiras" userId="0680648e3e575556" providerId="LiveId" clId="{F6D51E1E-DDA2-4652-B204-F4F09A12F588}" dt="2021-03-10T20:12:20.190" v="1690" actId="26606"/>
          <ac:spMkLst>
            <pc:docMk/>
            <pc:sldMk cId="3502232266" sldId="314"/>
            <ac:spMk id="16" creationId="{207CB456-8849-413C-8210-B663779A32E0}"/>
          </ac:spMkLst>
        </pc:spChg>
        <pc:spChg chg="add del">
          <ac:chgData name="Evangelos Siatiras" userId="0680648e3e575556" providerId="LiveId" clId="{F6D51E1E-DDA2-4652-B204-F4F09A12F588}" dt="2021-03-10T20:12:20.190" v="1690" actId="26606"/>
          <ac:spMkLst>
            <pc:docMk/>
            <pc:sldMk cId="3502232266" sldId="314"/>
            <ac:spMk id="18" creationId="{E513936D-D1EB-4E42-A97F-942BA1F3DFA7}"/>
          </ac:spMkLst>
        </pc:spChg>
        <pc:spChg chg="add">
          <ac:chgData name="Evangelos Siatiras" userId="0680648e3e575556" providerId="LiveId" clId="{F6D51E1E-DDA2-4652-B204-F4F09A12F588}" dt="2021-03-10T20:12:20.204" v="1691" actId="26606"/>
          <ac:spMkLst>
            <pc:docMk/>
            <pc:sldMk cId="3502232266" sldId="314"/>
            <ac:spMk id="22" creationId="{2A8AA5BC-4F7A-4226-8F99-6D824B226A97}"/>
          </ac:spMkLst>
        </pc:spChg>
        <pc:spChg chg="add">
          <ac:chgData name="Evangelos Siatiras" userId="0680648e3e575556" providerId="LiveId" clId="{F6D51E1E-DDA2-4652-B204-F4F09A12F588}" dt="2021-03-10T20:12:20.204" v="1691" actId="26606"/>
          <ac:spMkLst>
            <pc:docMk/>
            <pc:sldMk cId="3502232266" sldId="314"/>
            <ac:spMk id="24" creationId="{5BC87C3E-1040-4EE4-9BDB-9537F7A1B335}"/>
          </ac:spMkLst>
        </pc:spChg>
        <pc:picChg chg="add del">
          <ac:chgData name="Evangelos Siatiras" userId="0680648e3e575556" providerId="LiveId" clId="{F6D51E1E-DDA2-4652-B204-F4F09A12F588}" dt="2021-03-10T20:12:18.488" v="1688" actId="26606"/>
          <ac:picMkLst>
            <pc:docMk/>
            <pc:sldMk cId="3502232266" sldId="314"/>
            <ac:picMk id="8" creationId="{FE3F0629-64DF-4B98-96FB-3377FD897E81}"/>
          </ac:picMkLst>
        </pc:picChg>
        <pc:cxnChg chg="add del">
          <ac:chgData name="Evangelos Siatiras" userId="0680648e3e575556" providerId="LiveId" clId="{F6D51E1E-DDA2-4652-B204-F4F09A12F588}" dt="2021-03-10T20:12:17.303" v="1686" actId="26606"/>
          <ac:cxnSpMkLst>
            <pc:docMk/>
            <pc:sldMk cId="3502232266" sldId="314"/>
            <ac:cxnSpMk id="13" creationId="{911DBBF1-3229-4BD9-B3D1-B4CA571E7431}"/>
          </ac:cxnSpMkLst>
        </pc:cxnChg>
        <pc:cxnChg chg="add del">
          <ac:chgData name="Evangelos Siatiras" userId="0680648e3e575556" providerId="LiveId" clId="{F6D51E1E-DDA2-4652-B204-F4F09A12F588}" dt="2021-03-10T20:12:17.303" v="1686" actId="26606"/>
          <ac:cxnSpMkLst>
            <pc:docMk/>
            <pc:sldMk cId="3502232266" sldId="314"/>
            <ac:cxnSpMk id="17" creationId="{42CDBECE-872A-4C73-9DC1-BB4E805E2CF5}"/>
          </ac:cxnSpMkLst>
        </pc:cxnChg>
        <pc:cxnChg chg="add del">
          <ac:chgData name="Evangelos Siatiras" userId="0680648e3e575556" providerId="LiveId" clId="{F6D51E1E-DDA2-4652-B204-F4F09A12F588}" dt="2021-03-10T20:12:17.303" v="1686" actId="26606"/>
          <ac:cxnSpMkLst>
            <pc:docMk/>
            <pc:sldMk cId="3502232266" sldId="314"/>
            <ac:cxnSpMk id="19" creationId="{F5CD5A0B-CDD7-427C-AA42-2EECFDFA1811}"/>
          </ac:cxnSpMkLst>
        </pc:cxnChg>
        <pc:cxnChg chg="add del">
          <ac:chgData name="Evangelos Siatiras" userId="0680648e3e575556" providerId="LiveId" clId="{F6D51E1E-DDA2-4652-B204-F4F09A12F588}" dt="2021-03-10T20:12:20.190" v="1690" actId="26606"/>
          <ac:cxnSpMkLst>
            <pc:docMk/>
            <pc:sldMk cId="3502232266" sldId="314"/>
            <ac:cxnSpMk id="20" creationId="{AFA75EE9-0DE4-4982-A870-290AD61EAAD7}"/>
          </ac:cxnSpMkLst>
        </pc:cxnChg>
        <pc:cxnChg chg="add">
          <ac:chgData name="Evangelos Siatiras" userId="0680648e3e575556" providerId="LiveId" clId="{F6D51E1E-DDA2-4652-B204-F4F09A12F588}" dt="2021-03-10T20:12:20.204" v="1691" actId="26606"/>
          <ac:cxnSpMkLst>
            <pc:docMk/>
            <pc:sldMk cId="3502232266" sldId="314"/>
            <ac:cxnSpMk id="23" creationId="{911DBBF1-3229-4BD9-B3D1-B4CA571E7431}"/>
          </ac:cxnSpMkLst>
        </pc:cxnChg>
        <pc:cxnChg chg="add">
          <ac:chgData name="Evangelos Siatiras" userId="0680648e3e575556" providerId="LiveId" clId="{F6D51E1E-DDA2-4652-B204-F4F09A12F588}" dt="2021-03-10T20:12:20.204" v="1691" actId="26606"/>
          <ac:cxnSpMkLst>
            <pc:docMk/>
            <pc:sldMk cId="3502232266" sldId="314"/>
            <ac:cxnSpMk id="25" creationId="{42CDBECE-872A-4C73-9DC1-BB4E805E2CF5}"/>
          </ac:cxnSpMkLst>
        </pc:cxnChg>
        <pc:cxnChg chg="add">
          <ac:chgData name="Evangelos Siatiras" userId="0680648e3e575556" providerId="LiveId" clId="{F6D51E1E-DDA2-4652-B204-F4F09A12F588}" dt="2021-03-10T20:12:20.204" v="1691" actId="26606"/>
          <ac:cxnSpMkLst>
            <pc:docMk/>
            <pc:sldMk cId="3502232266" sldId="314"/>
            <ac:cxnSpMk id="26" creationId="{F5CD5A0B-CDD7-427C-AA42-2EECFDFA1811}"/>
          </ac:cxnSpMkLst>
        </pc:cxnChg>
      </pc:sldChg>
      <pc:sldChg chg="addSp delSp modSp new mod setBg">
        <pc:chgData name="Evangelos Siatiras" userId="0680648e3e575556" providerId="LiveId" clId="{F6D51E1E-DDA2-4652-B204-F4F09A12F588}" dt="2021-03-12T12:18:51.759" v="1876" actId="26606"/>
        <pc:sldMkLst>
          <pc:docMk/>
          <pc:sldMk cId="1742976272" sldId="315"/>
        </pc:sldMkLst>
        <pc:spChg chg="del">
          <ac:chgData name="Evangelos Siatiras" userId="0680648e3e575556" providerId="LiveId" clId="{F6D51E1E-DDA2-4652-B204-F4F09A12F588}" dt="2021-03-12T12:17:01.691" v="1705" actId="478"/>
          <ac:spMkLst>
            <pc:docMk/>
            <pc:sldMk cId="1742976272" sldId="315"/>
            <ac:spMk id="2" creationId="{470ADD06-11CF-4D26-A054-F67FF91A8D4B}"/>
          </ac:spMkLst>
        </pc:spChg>
        <pc:spChg chg="del">
          <ac:chgData name="Evangelos Siatiras" userId="0680648e3e575556" providerId="LiveId" clId="{F6D51E1E-DDA2-4652-B204-F4F09A12F588}" dt="2021-03-12T12:17:00.692" v="1704" actId="478"/>
          <ac:spMkLst>
            <pc:docMk/>
            <pc:sldMk cId="1742976272" sldId="315"/>
            <ac:spMk id="3" creationId="{65858EF3-73F3-4E48-A7E6-C27E40D31813}"/>
          </ac:spMkLst>
        </pc:spChg>
        <pc:spChg chg="mod">
          <ac:chgData name="Evangelos Siatiras" userId="0680648e3e575556" providerId="LiveId" clId="{F6D51E1E-DDA2-4652-B204-F4F09A12F588}" dt="2021-03-12T12:18:51.759" v="1876" actId="26606"/>
          <ac:spMkLst>
            <pc:docMk/>
            <pc:sldMk cId="1742976272" sldId="315"/>
            <ac:spMk id="4" creationId="{6FB524A3-35D9-48AB-9D40-C61CD6C6AE3C}"/>
          </ac:spMkLst>
        </pc:spChg>
        <pc:spChg chg="mod">
          <ac:chgData name="Evangelos Siatiras" userId="0680648e3e575556" providerId="LiveId" clId="{F6D51E1E-DDA2-4652-B204-F4F09A12F588}" dt="2021-03-12T12:18:51.759" v="1876" actId="26606"/>
          <ac:spMkLst>
            <pc:docMk/>
            <pc:sldMk cId="1742976272" sldId="315"/>
            <ac:spMk id="5" creationId="{FBF0130F-5A96-40E1-867A-39D0057EEC28}"/>
          </ac:spMkLst>
        </pc:spChg>
        <pc:spChg chg="mod">
          <ac:chgData name="Evangelos Siatiras" userId="0680648e3e575556" providerId="LiveId" clId="{F6D51E1E-DDA2-4652-B204-F4F09A12F588}" dt="2021-03-12T12:18:51.759" v="1876" actId="26606"/>
          <ac:spMkLst>
            <pc:docMk/>
            <pc:sldMk cId="1742976272" sldId="315"/>
            <ac:spMk id="6" creationId="{6C54C94F-E584-43D3-BEEE-E6789F52CCCB}"/>
          </ac:spMkLst>
        </pc:spChg>
        <pc:spChg chg="add mod ord">
          <ac:chgData name="Evangelos Siatiras" userId="0680648e3e575556" providerId="LiveId" clId="{F6D51E1E-DDA2-4652-B204-F4F09A12F588}" dt="2021-03-12T12:18:51.759" v="1876" actId="26606"/>
          <ac:spMkLst>
            <pc:docMk/>
            <pc:sldMk cId="1742976272" sldId="315"/>
            <ac:spMk id="7" creationId="{1640D749-F6DD-4823-B82D-DA512DA25BA8}"/>
          </ac:spMkLst>
        </pc:spChg>
        <pc:spChg chg="add del">
          <ac:chgData name="Evangelos Siatiras" userId="0680648e3e575556" providerId="LiveId" clId="{F6D51E1E-DDA2-4652-B204-F4F09A12F588}" dt="2021-03-12T12:18:41.756" v="1873" actId="26606"/>
          <ac:spMkLst>
            <pc:docMk/>
            <pc:sldMk cId="1742976272" sldId="315"/>
            <ac:spMk id="71" creationId="{5E39A796-BE83-48B1-B33F-35C4A32AAB57}"/>
          </ac:spMkLst>
        </pc:spChg>
        <pc:spChg chg="add del">
          <ac:chgData name="Evangelos Siatiras" userId="0680648e3e575556" providerId="LiveId" clId="{F6D51E1E-DDA2-4652-B204-F4F09A12F588}" dt="2021-03-12T12:18:41.756" v="1873" actId="26606"/>
          <ac:spMkLst>
            <pc:docMk/>
            <pc:sldMk cId="1742976272" sldId="315"/>
            <ac:spMk id="73" creationId="{72F84B47-E267-4194-8194-831DB7B5547F}"/>
          </ac:spMkLst>
        </pc:spChg>
        <pc:spChg chg="add del">
          <ac:chgData name="Evangelos Siatiras" userId="0680648e3e575556" providerId="LiveId" clId="{F6D51E1E-DDA2-4652-B204-F4F09A12F588}" dt="2021-03-12T12:18:51.759" v="1876" actId="26606"/>
          <ac:spMkLst>
            <pc:docMk/>
            <pc:sldMk cId="1742976272" sldId="315"/>
            <ac:spMk id="75" creationId="{864DE13E-58EB-4475-B79C-0D4FC651239B}"/>
          </ac:spMkLst>
        </pc:spChg>
        <pc:spChg chg="add">
          <ac:chgData name="Evangelos Siatiras" userId="0680648e3e575556" providerId="LiveId" clId="{F6D51E1E-DDA2-4652-B204-F4F09A12F588}" dt="2021-03-12T12:18:51.759" v="1876" actId="26606"/>
          <ac:spMkLst>
            <pc:docMk/>
            <pc:sldMk cId="1742976272" sldId="315"/>
            <ac:spMk id="138" creationId="{A4AC5506-6312-4701-8D3C-40187889A947}"/>
          </ac:spMkLst>
        </pc:spChg>
        <pc:spChg chg="add del">
          <ac:chgData name="Evangelos Siatiras" userId="0680648e3e575556" providerId="LiveId" clId="{F6D51E1E-DDA2-4652-B204-F4F09A12F588}" dt="2021-03-12T12:18:51.759" v="1876" actId="26606"/>
          <ac:spMkLst>
            <pc:docMk/>
            <pc:sldMk cId="1742976272" sldId="315"/>
            <ac:spMk id="1028" creationId="{69D184B2-2226-4E31-BCCB-444330767440}"/>
          </ac:spMkLst>
        </pc:spChg>
        <pc:spChg chg="add del">
          <ac:chgData name="Evangelos Siatiras" userId="0680648e3e575556" providerId="LiveId" clId="{F6D51E1E-DDA2-4652-B204-F4F09A12F588}" dt="2021-03-12T12:18:51.759" v="1876" actId="26606"/>
          <ac:spMkLst>
            <pc:docMk/>
            <pc:sldMk cId="1742976272" sldId="315"/>
            <ac:spMk id="1029" creationId="{1AC4D4E3-486A-464A-8EC8-D44881097267}"/>
          </ac:spMkLst>
        </pc:spChg>
        <pc:picChg chg="add mod ord">
          <ac:chgData name="Evangelos Siatiras" userId="0680648e3e575556" providerId="LiveId" clId="{F6D51E1E-DDA2-4652-B204-F4F09A12F588}" dt="2021-03-12T12:18:51.759" v="1876" actId="26606"/>
          <ac:picMkLst>
            <pc:docMk/>
            <pc:sldMk cId="1742976272" sldId="315"/>
            <ac:picMk id="1026" creationId="{B984DD0B-0D1E-4300-878D-B8E03B896FFD}"/>
          </ac:picMkLst>
        </pc:picChg>
      </pc:sldChg>
    </pc:docChg>
  </pc:docChgLst>
  <pc:docChgLst>
    <pc:chgData name="Evangelos Siatiras" userId="0680648e3e575556" providerId="LiveId" clId="{17FA66C6-47C3-4CF3-A98A-6922EB36C116}"/>
    <pc:docChg chg="undo custSel modSld">
      <pc:chgData name="Evangelos Siatiras" userId="0680648e3e575556" providerId="LiveId" clId="{17FA66C6-47C3-4CF3-A98A-6922EB36C116}" dt="2021-04-30T08:17:10.936" v="10" actId="26606"/>
      <pc:docMkLst>
        <pc:docMk/>
      </pc:docMkLst>
      <pc:sldChg chg="addSp delSp modSp mod">
        <pc:chgData name="Evangelos Siatiras" userId="0680648e3e575556" providerId="LiveId" clId="{17FA66C6-47C3-4CF3-A98A-6922EB36C116}" dt="2021-04-30T08:17:10.936" v="10" actId="26606"/>
        <pc:sldMkLst>
          <pc:docMk/>
          <pc:sldMk cId="564709830" sldId="307"/>
        </pc:sldMkLst>
        <pc:spChg chg="mod">
          <ac:chgData name="Evangelos Siatiras" userId="0680648e3e575556" providerId="LiveId" clId="{17FA66C6-47C3-4CF3-A98A-6922EB36C116}" dt="2021-04-30T08:17:10.936" v="10" actId="26606"/>
          <ac:spMkLst>
            <pc:docMk/>
            <pc:sldMk cId="564709830" sldId="307"/>
            <ac:spMk id="2" creationId="{89772866-8FA8-4841-93AA-5E1CC536A68E}"/>
          </ac:spMkLst>
        </pc:spChg>
        <pc:spChg chg="mod">
          <ac:chgData name="Evangelos Siatiras" userId="0680648e3e575556" providerId="LiveId" clId="{17FA66C6-47C3-4CF3-A98A-6922EB36C116}" dt="2021-04-30T08:17:10.936" v="10" actId="26606"/>
          <ac:spMkLst>
            <pc:docMk/>
            <pc:sldMk cId="564709830" sldId="307"/>
            <ac:spMk id="5" creationId="{DF47982A-3B65-485B-A8E4-E24BEA169D69}"/>
          </ac:spMkLst>
        </pc:spChg>
        <pc:spChg chg="mod ord">
          <ac:chgData name="Evangelos Siatiras" userId="0680648e3e575556" providerId="LiveId" clId="{17FA66C6-47C3-4CF3-A98A-6922EB36C116}" dt="2021-04-30T08:17:10.936" v="10" actId="26606"/>
          <ac:spMkLst>
            <pc:docMk/>
            <pc:sldMk cId="564709830" sldId="307"/>
            <ac:spMk id="6" creationId="{BE40D731-9F16-4869-96AD-50725FBF4167}"/>
          </ac:spMkLst>
        </pc:spChg>
        <pc:spChg chg="mod ord">
          <ac:chgData name="Evangelos Siatiras" userId="0680648e3e575556" providerId="LiveId" clId="{17FA66C6-47C3-4CF3-A98A-6922EB36C116}" dt="2021-04-30T08:17:10.936" v="10" actId="26606"/>
          <ac:spMkLst>
            <pc:docMk/>
            <pc:sldMk cId="564709830" sldId="307"/>
            <ac:spMk id="7" creationId="{2C8C7E7E-5730-4707-95D5-BDDA1E11C5A3}"/>
          </ac:spMkLst>
        </pc:spChg>
        <pc:spChg chg="add del">
          <ac:chgData name="Evangelos Siatiras" userId="0680648e3e575556" providerId="LiveId" clId="{17FA66C6-47C3-4CF3-A98A-6922EB36C116}" dt="2021-04-30T08:17:10.936" v="10" actId="26606"/>
          <ac:spMkLst>
            <pc:docMk/>
            <pc:sldMk cId="564709830" sldId="307"/>
            <ac:spMk id="27" creationId="{7F57BEA8-497D-4AA8-8A18-BDCD696B25FE}"/>
          </ac:spMkLst>
        </pc:spChg>
        <pc:spChg chg="add del">
          <ac:chgData name="Evangelos Siatiras" userId="0680648e3e575556" providerId="LiveId" clId="{17FA66C6-47C3-4CF3-A98A-6922EB36C116}" dt="2021-04-30T08:16:58.952" v="5" actId="26606"/>
          <ac:spMkLst>
            <pc:docMk/>
            <pc:sldMk cId="564709830" sldId="307"/>
            <ac:spMk id="33" creationId="{A4AC5506-6312-4701-8D3C-40187889A947}"/>
          </ac:spMkLst>
        </pc:spChg>
        <pc:spChg chg="add del">
          <ac:chgData name="Evangelos Siatiras" userId="0680648e3e575556" providerId="LiveId" clId="{17FA66C6-47C3-4CF3-A98A-6922EB36C116}" dt="2021-04-30T08:14:43.053" v="1" actId="26606"/>
          <ac:spMkLst>
            <pc:docMk/>
            <pc:sldMk cId="564709830" sldId="307"/>
            <ac:spMk id="36" creationId="{A4AC5506-6312-4701-8D3C-40187889A947}"/>
          </ac:spMkLst>
        </pc:spChg>
        <pc:spChg chg="add del">
          <ac:chgData name="Evangelos Siatiras" userId="0680648e3e575556" providerId="LiveId" clId="{17FA66C6-47C3-4CF3-A98A-6922EB36C116}" dt="2021-04-30T08:17:05.169" v="7" actId="26606"/>
          <ac:spMkLst>
            <pc:docMk/>
            <pc:sldMk cId="564709830" sldId="307"/>
            <ac:spMk id="38" creationId="{7F57BEA8-497D-4AA8-8A18-BDCD696B25FE}"/>
          </ac:spMkLst>
        </pc:spChg>
        <pc:spChg chg="add del">
          <ac:chgData name="Evangelos Siatiras" userId="0680648e3e575556" providerId="LiveId" clId="{17FA66C6-47C3-4CF3-A98A-6922EB36C116}" dt="2021-04-30T08:17:10.928" v="9" actId="26606"/>
          <ac:spMkLst>
            <pc:docMk/>
            <pc:sldMk cId="564709830" sldId="307"/>
            <ac:spMk id="44" creationId="{D4771268-CB57-404A-9271-370EB28F6090}"/>
          </ac:spMkLst>
        </pc:spChg>
        <pc:spChg chg="add">
          <ac:chgData name="Evangelos Siatiras" userId="0680648e3e575556" providerId="LiveId" clId="{17FA66C6-47C3-4CF3-A98A-6922EB36C116}" dt="2021-04-30T08:17:10.936" v="10" actId="26606"/>
          <ac:spMkLst>
            <pc:docMk/>
            <pc:sldMk cId="564709830" sldId="307"/>
            <ac:spMk id="46" creationId="{A4AC5506-6312-4701-8D3C-40187889A947}"/>
          </ac:spMkLst>
        </pc:spChg>
        <pc:picChg chg="del mod">
          <ac:chgData name="Evangelos Siatiras" userId="0680648e3e575556" providerId="LiveId" clId="{17FA66C6-47C3-4CF3-A98A-6922EB36C116}" dt="2021-04-30T08:16:51.710" v="2" actId="478"/>
          <ac:picMkLst>
            <pc:docMk/>
            <pc:sldMk cId="564709830" sldId="307"/>
            <ac:picMk id="4" creationId="{2ADCEAB0-D3B0-49F4-BBF4-FAE252C88C12}"/>
          </ac:picMkLst>
        </pc:picChg>
        <pc:picChg chg="add mod ord">
          <ac:chgData name="Evangelos Siatiras" userId="0680648e3e575556" providerId="LiveId" clId="{17FA66C6-47C3-4CF3-A98A-6922EB36C116}" dt="2021-04-30T08:17:10.936" v="10" actId="26606"/>
          <ac:picMkLst>
            <pc:docMk/>
            <pc:sldMk cId="564709830" sldId="307"/>
            <ac:picMk id="8" creationId="{2E64E952-CF19-4E2F-8FC8-6094C2B7B77C}"/>
          </ac:picMkLst>
        </pc:picChg>
        <pc:cxnChg chg="add del">
          <ac:chgData name="Evangelos Siatiras" userId="0680648e3e575556" providerId="LiveId" clId="{17FA66C6-47C3-4CF3-A98A-6922EB36C116}" dt="2021-04-30T08:17:10.936" v="10" actId="26606"/>
          <ac:cxnSpMkLst>
            <pc:docMk/>
            <pc:sldMk cId="564709830" sldId="307"/>
            <ac:cxnSpMk id="28" creationId="{D2E961F1-4A28-4A5F-BBD4-6E400E5E6C75}"/>
          </ac:cxnSpMkLst>
        </pc:cxnChg>
        <pc:cxnChg chg="add del">
          <ac:chgData name="Evangelos Siatiras" userId="0680648e3e575556" providerId="LiveId" clId="{17FA66C6-47C3-4CF3-A98A-6922EB36C116}" dt="2021-04-30T08:17:10.936" v="10" actId="26606"/>
          <ac:cxnSpMkLst>
            <pc:docMk/>
            <pc:sldMk cId="564709830" sldId="307"/>
            <ac:cxnSpMk id="29" creationId="{A82415D3-DDE5-4D63-8CB3-23A5EC581B27}"/>
          </ac:cxnSpMkLst>
        </pc:cxnChg>
        <pc:cxnChg chg="add del">
          <ac:chgData name="Evangelos Siatiras" userId="0680648e3e575556" providerId="LiveId" clId="{17FA66C6-47C3-4CF3-A98A-6922EB36C116}" dt="2021-04-30T08:17:10.936" v="10" actId="26606"/>
          <ac:cxnSpMkLst>
            <pc:docMk/>
            <pc:sldMk cId="564709830" sldId="307"/>
            <ac:cxnSpMk id="31" creationId="{AD7193FB-6AE6-4B3B-8F89-56B55DD63B4D}"/>
          </ac:cxnSpMkLst>
        </pc:cxnChg>
        <pc:cxnChg chg="add del">
          <ac:chgData name="Evangelos Siatiras" userId="0680648e3e575556" providerId="LiveId" clId="{17FA66C6-47C3-4CF3-A98A-6922EB36C116}" dt="2021-04-30T08:17:05.169" v="7" actId="26606"/>
          <ac:cxnSpMkLst>
            <pc:docMk/>
            <pc:sldMk cId="564709830" sldId="307"/>
            <ac:cxnSpMk id="35" creationId="{D2E961F1-4A28-4A5F-BBD4-6E400E5E6C75}"/>
          </ac:cxnSpMkLst>
        </pc:cxnChg>
        <pc:cxnChg chg="add del">
          <ac:chgData name="Evangelos Siatiras" userId="0680648e3e575556" providerId="LiveId" clId="{17FA66C6-47C3-4CF3-A98A-6922EB36C116}" dt="2021-04-30T08:17:05.169" v="7" actId="26606"/>
          <ac:cxnSpMkLst>
            <pc:docMk/>
            <pc:sldMk cId="564709830" sldId="307"/>
            <ac:cxnSpMk id="40" creationId="{A82415D3-DDE5-4D63-8CB3-23A5EC581B27}"/>
          </ac:cxnSpMkLst>
        </pc:cxnChg>
        <pc:cxnChg chg="add del">
          <ac:chgData name="Evangelos Siatiras" userId="0680648e3e575556" providerId="LiveId" clId="{17FA66C6-47C3-4CF3-A98A-6922EB36C116}" dt="2021-04-30T08:17:05.169" v="7" actId="26606"/>
          <ac:cxnSpMkLst>
            <pc:docMk/>
            <pc:sldMk cId="564709830" sldId="307"/>
            <ac:cxnSpMk id="42" creationId="{AD7193FB-6AE6-4B3B-8F89-56B55DD63B4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8D067E-5799-42F2-B6B2-12539496CAE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BE727C-788C-45AE-A39F-B95387C3EB11}">
      <dgm:prSet/>
      <dgm:spPr/>
      <dgm:t>
        <a:bodyPr/>
        <a:lstStyle/>
        <a:p>
          <a:r>
            <a:rPr lang="en-US" dirty="0"/>
            <a:t>•  Model-based service template</a:t>
          </a:r>
        </a:p>
      </dgm:t>
    </dgm:pt>
    <dgm:pt modelId="{349D73C5-C568-4CB7-812C-361AAD57CB8A}" type="parTrans" cxnId="{2E0B2DB0-60BD-49FE-B2D7-5E9AFF12B47A}">
      <dgm:prSet/>
      <dgm:spPr/>
      <dgm:t>
        <a:bodyPr/>
        <a:lstStyle/>
        <a:p>
          <a:endParaRPr lang="en-US"/>
        </a:p>
      </dgm:t>
    </dgm:pt>
    <dgm:pt modelId="{849A2F98-0D76-4056-AC9E-8A77A91BE254}" type="sibTrans" cxnId="{2E0B2DB0-60BD-49FE-B2D7-5E9AFF12B47A}">
      <dgm:prSet/>
      <dgm:spPr/>
      <dgm:t>
        <a:bodyPr/>
        <a:lstStyle/>
        <a:p>
          <a:endParaRPr lang="en-US"/>
        </a:p>
      </dgm:t>
    </dgm:pt>
    <dgm:pt modelId="{472F1B9F-BDBA-4862-97F4-3FB654D7CF46}">
      <dgm:prSet/>
      <dgm:spPr/>
      <dgm:t>
        <a:bodyPr/>
        <a:lstStyle/>
        <a:p>
          <a:r>
            <a:rPr lang="en-US" dirty="0"/>
            <a:t>for service ordering in </a:t>
          </a:r>
          <a:r>
            <a:rPr lang="en-US" dirty="0" err="1"/>
            <a:t>NSaaS</a:t>
          </a:r>
          <a:r>
            <a:rPr lang="en-US" dirty="0"/>
            <a:t>.</a:t>
          </a:r>
        </a:p>
      </dgm:t>
    </dgm:pt>
    <dgm:pt modelId="{E29AB607-8E44-4126-A0CC-E9B0574C8CE3}" type="parTrans" cxnId="{1FF30260-7EFC-4F48-AFAA-E731715FF2F3}">
      <dgm:prSet/>
      <dgm:spPr/>
      <dgm:t>
        <a:bodyPr/>
        <a:lstStyle/>
        <a:p>
          <a:endParaRPr lang="en-US"/>
        </a:p>
      </dgm:t>
    </dgm:pt>
    <dgm:pt modelId="{3F6EB7AD-91AF-4F90-A2D5-E25A43A3ED1A}" type="sibTrans" cxnId="{1FF30260-7EFC-4F48-AFAA-E731715FF2F3}">
      <dgm:prSet/>
      <dgm:spPr/>
      <dgm:t>
        <a:bodyPr/>
        <a:lstStyle/>
        <a:p>
          <a:endParaRPr lang="en-US"/>
        </a:p>
      </dgm:t>
    </dgm:pt>
    <dgm:pt modelId="{E4F5DF1B-1A91-4151-B948-E25E4F8A3502}">
      <dgm:prSet/>
      <dgm:spPr/>
      <dgm:t>
        <a:bodyPr/>
        <a:lstStyle/>
        <a:p>
          <a:r>
            <a:rPr lang="en-US" dirty="0"/>
            <a:t>•  Extending GSMA’s Generic Slice</a:t>
          </a:r>
        </a:p>
      </dgm:t>
    </dgm:pt>
    <dgm:pt modelId="{28049B5D-26ED-4B94-BFE1-0454DBF0E5C5}" type="parTrans" cxnId="{F29B0A3A-9B59-418D-91D2-DBABCA97873D}">
      <dgm:prSet/>
      <dgm:spPr/>
      <dgm:t>
        <a:bodyPr/>
        <a:lstStyle/>
        <a:p>
          <a:endParaRPr lang="en-US"/>
        </a:p>
      </dgm:t>
    </dgm:pt>
    <dgm:pt modelId="{C2418C40-1967-49F2-8977-B778891BF9A4}" type="sibTrans" cxnId="{F29B0A3A-9B59-418D-91D2-DBABCA97873D}">
      <dgm:prSet/>
      <dgm:spPr/>
      <dgm:t>
        <a:bodyPr/>
        <a:lstStyle/>
        <a:p>
          <a:endParaRPr lang="en-US"/>
        </a:p>
      </dgm:t>
    </dgm:pt>
    <dgm:pt modelId="{E6214532-D3FE-4570-A065-0FAB2FE4413E}">
      <dgm:prSet/>
      <dgm:spPr/>
      <dgm:t>
        <a:bodyPr/>
        <a:lstStyle/>
        <a:p>
          <a:r>
            <a:rPr lang="en-US"/>
            <a:t>Template (GST), including</a:t>
          </a:r>
        </a:p>
      </dgm:t>
    </dgm:pt>
    <dgm:pt modelId="{C5A8B179-D7E5-45ED-9A6D-6AFD2CC072FF}" type="parTrans" cxnId="{CF9811B8-71F2-4AD2-87E4-B845B948BC04}">
      <dgm:prSet/>
      <dgm:spPr/>
      <dgm:t>
        <a:bodyPr/>
        <a:lstStyle/>
        <a:p>
          <a:endParaRPr lang="en-US"/>
        </a:p>
      </dgm:t>
    </dgm:pt>
    <dgm:pt modelId="{77F826D9-72B3-4AD7-8E1F-6820FF02EB3F}" type="sibTrans" cxnId="{CF9811B8-71F2-4AD2-87E4-B845B948BC04}">
      <dgm:prSet/>
      <dgm:spPr/>
      <dgm:t>
        <a:bodyPr/>
        <a:lstStyle/>
        <a:p>
          <a:endParaRPr lang="en-US"/>
        </a:p>
      </dgm:t>
    </dgm:pt>
    <dgm:pt modelId="{4A87E8FF-9729-462E-A112-5A39246592AA}">
      <dgm:prSet/>
      <dgm:spPr/>
      <dgm:t>
        <a:bodyPr/>
        <a:lstStyle/>
        <a:p>
          <a:r>
            <a:rPr lang="en-US" dirty="0"/>
            <a:t>experimentation related attributes:</a:t>
          </a:r>
        </a:p>
      </dgm:t>
    </dgm:pt>
    <dgm:pt modelId="{7239F473-0C45-4304-BD09-EEF62BF00664}" type="parTrans" cxnId="{4029BDD7-6F30-43F7-967D-2A101661ADA7}">
      <dgm:prSet/>
      <dgm:spPr/>
      <dgm:t>
        <a:bodyPr/>
        <a:lstStyle/>
        <a:p>
          <a:endParaRPr lang="en-US"/>
        </a:p>
      </dgm:t>
    </dgm:pt>
    <dgm:pt modelId="{C8941ADC-07EC-481C-9E6F-8FD0EB6E47D3}" type="sibTrans" cxnId="{4029BDD7-6F30-43F7-967D-2A101661ADA7}">
      <dgm:prSet/>
      <dgm:spPr/>
      <dgm:t>
        <a:bodyPr/>
        <a:lstStyle/>
        <a:p>
          <a:endParaRPr lang="en-US"/>
        </a:p>
      </dgm:t>
    </dgm:pt>
    <dgm:pt modelId="{5CDE99BE-F9EC-4A01-ACB4-F57D45DEAC30}">
      <dgm:prSet/>
      <dgm:spPr/>
      <dgm:t>
        <a:bodyPr/>
        <a:lstStyle/>
        <a:p>
          <a:r>
            <a:rPr lang="en-US"/>
            <a:t>•   </a:t>
          </a:r>
          <a:r>
            <a:rPr lang="en-US" b="1"/>
            <a:t>Monitoring</a:t>
          </a:r>
          <a:endParaRPr lang="en-US"/>
        </a:p>
      </dgm:t>
    </dgm:pt>
    <dgm:pt modelId="{B8FEB784-E6CF-49E3-A062-49F15CEE48C6}" type="parTrans" cxnId="{A55E9D69-DDDC-43F5-8F26-6EE48281B816}">
      <dgm:prSet/>
      <dgm:spPr/>
      <dgm:t>
        <a:bodyPr/>
        <a:lstStyle/>
        <a:p>
          <a:endParaRPr lang="en-US"/>
        </a:p>
      </dgm:t>
    </dgm:pt>
    <dgm:pt modelId="{20FCE739-7E19-4518-96FD-46807C99FEE7}" type="sibTrans" cxnId="{A55E9D69-DDDC-43F5-8F26-6EE48281B816}">
      <dgm:prSet/>
      <dgm:spPr/>
      <dgm:t>
        <a:bodyPr/>
        <a:lstStyle/>
        <a:p>
          <a:endParaRPr lang="en-US"/>
        </a:p>
      </dgm:t>
    </dgm:pt>
    <dgm:pt modelId="{80DEFD85-7874-482E-B966-3C4834D207BD}">
      <dgm:prSet/>
      <dgm:spPr/>
      <dgm:t>
        <a:bodyPr/>
        <a:lstStyle/>
        <a:p>
          <a:r>
            <a:rPr lang="en-US"/>
            <a:t>•   </a:t>
          </a:r>
          <a:r>
            <a:rPr lang="en-US" b="1"/>
            <a:t>Testing</a:t>
          </a:r>
          <a:endParaRPr lang="en-US"/>
        </a:p>
      </dgm:t>
    </dgm:pt>
    <dgm:pt modelId="{F5592C1F-C881-4A13-BC46-8625B7590792}" type="parTrans" cxnId="{7BD45294-AFF0-42E3-BE5D-890A68A4EA0D}">
      <dgm:prSet/>
      <dgm:spPr/>
      <dgm:t>
        <a:bodyPr/>
        <a:lstStyle/>
        <a:p>
          <a:endParaRPr lang="en-US"/>
        </a:p>
      </dgm:t>
    </dgm:pt>
    <dgm:pt modelId="{EDD43908-C80D-492F-90F0-66560FB65FA7}" type="sibTrans" cxnId="{7BD45294-AFF0-42E3-BE5D-890A68A4EA0D}">
      <dgm:prSet/>
      <dgm:spPr/>
      <dgm:t>
        <a:bodyPr/>
        <a:lstStyle/>
        <a:p>
          <a:endParaRPr lang="en-US"/>
        </a:p>
      </dgm:t>
    </dgm:pt>
    <dgm:pt modelId="{FCEDD380-6D52-4EF4-B6CF-3B6638BAC93E}" type="pres">
      <dgm:prSet presAssocID="{7D8D067E-5799-42F2-B6B2-12539496CAE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D49239F-DB34-4A21-8574-9A896A1EF6B5}" type="pres">
      <dgm:prSet presAssocID="{C0BE727C-788C-45AE-A39F-B95387C3EB11}" presName="root1" presStyleCnt="0"/>
      <dgm:spPr/>
    </dgm:pt>
    <dgm:pt modelId="{5FF8AB0B-E5EE-46AF-8FA2-2A59A021FDE4}" type="pres">
      <dgm:prSet presAssocID="{C0BE727C-788C-45AE-A39F-B95387C3EB11}" presName="LevelOneTextNode" presStyleLbl="node0" presStyleIdx="0" presStyleCnt="2">
        <dgm:presLayoutVars>
          <dgm:chPref val="3"/>
        </dgm:presLayoutVars>
      </dgm:prSet>
      <dgm:spPr/>
    </dgm:pt>
    <dgm:pt modelId="{311D793B-3D1F-4057-A309-E689A6874DB1}" type="pres">
      <dgm:prSet presAssocID="{C0BE727C-788C-45AE-A39F-B95387C3EB11}" presName="level2hierChild" presStyleCnt="0"/>
      <dgm:spPr/>
    </dgm:pt>
    <dgm:pt modelId="{CCC1BC97-501F-42ED-B776-1F6F8ECAD195}" type="pres">
      <dgm:prSet presAssocID="{E29AB607-8E44-4126-A0CC-E9B0574C8CE3}" presName="conn2-1" presStyleLbl="parChTrans1D2" presStyleIdx="0" presStyleCnt="3"/>
      <dgm:spPr/>
    </dgm:pt>
    <dgm:pt modelId="{0FE84C02-34EB-42F3-A8DF-D96168777483}" type="pres">
      <dgm:prSet presAssocID="{E29AB607-8E44-4126-A0CC-E9B0574C8CE3}" presName="connTx" presStyleLbl="parChTrans1D2" presStyleIdx="0" presStyleCnt="3"/>
      <dgm:spPr/>
    </dgm:pt>
    <dgm:pt modelId="{422EEE49-E573-47ED-BD8C-0AFA0BBAC0E8}" type="pres">
      <dgm:prSet presAssocID="{472F1B9F-BDBA-4862-97F4-3FB654D7CF46}" presName="root2" presStyleCnt="0"/>
      <dgm:spPr/>
    </dgm:pt>
    <dgm:pt modelId="{B4CAE3B2-EE03-4E34-80FE-3D8DC997C302}" type="pres">
      <dgm:prSet presAssocID="{472F1B9F-BDBA-4862-97F4-3FB654D7CF46}" presName="LevelTwoTextNode" presStyleLbl="node2" presStyleIdx="0" presStyleCnt="3">
        <dgm:presLayoutVars>
          <dgm:chPref val="3"/>
        </dgm:presLayoutVars>
      </dgm:prSet>
      <dgm:spPr/>
    </dgm:pt>
    <dgm:pt modelId="{38A6BC94-A23B-41A1-8B5F-DF3C108957FE}" type="pres">
      <dgm:prSet presAssocID="{472F1B9F-BDBA-4862-97F4-3FB654D7CF46}" presName="level3hierChild" presStyleCnt="0"/>
      <dgm:spPr/>
    </dgm:pt>
    <dgm:pt modelId="{E0F3B784-AB7B-4037-87AC-EF307415E19A}" type="pres">
      <dgm:prSet presAssocID="{E4F5DF1B-1A91-4151-B948-E25E4F8A3502}" presName="root1" presStyleCnt="0"/>
      <dgm:spPr/>
    </dgm:pt>
    <dgm:pt modelId="{AA80AEF3-5BB4-41F7-A21E-497E452CA5BA}" type="pres">
      <dgm:prSet presAssocID="{E4F5DF1B-1A91-4151-B948-E25E4F8A3502}" presName="LevelOneTextNode" presStyleLbl="node0" presStyleIdx="1" presStyleCnt="2">
        <dgm:presLayoutVars>
          <dgm:chPref val="3"/>
        </dgm:presLayoutVars>
      </dgm:prSet>
      <dgm:spPr/>
    </dgm:pt>
    <dgm:pt modelId="{43262088-BFA8-4DAF-9550-611A9F55C6C2}" type="pres">
      <dgm:prSet presAssocID="{E4F5DF1B-1A91-4151-B948-E25E4F8A3502}" presName="level2hierChild" presStyleCnt="0"/>
      <dgm:spPr/>
    </dgm:pt>
    <dgm:pt modelId="{3CA494FF-EE88-4F09-89B4-DB59AA60DFDB}" type="pres">
      <dgm:prSet presAssocID="{C5A8B179-D7E5-45ED-9A6D-6AFD2CC072FF}" presName="conn2-1" presStyleLbl="parChTrans1D2" presStyleIdx="1" presStyleCnt="3"/>
      <dgm:spPr/>
    </dgm:pt>
    <dgm:pt modelId="{FCC784F4-35FD-44C2-A289-BCC5F2A8A160}" type="pres">
      <dgm:prSet presAssocID="{C5A8B179-D7E5-45ED-9A6D-6AFD2CC072FF}" presName="connTx" presStyleLbl="parChTrans1D2" presStyleIdx="1" presStyleCnt="3"/>
      <dgm:spPr/>
    </dgm:pt>
    <dgm:pt modelId="{1CBA92F7-8016-42FB-A760-4EEC4F6EE8F2}" type="pres">
      <dgm:prSet presAssocID="{E6214532-D3FE-4570-A065-0FAB2FE4413E}" presName="root2" presStyleCnt="0"/>
      <dgm:spPr/>
    </dgm:pt>
    <dgm:pt modelId="{650C1DB8-9A80-4734-8044-72C7BA8E9107}" type="pres">
      <dgm:prSet presAssocID="{E6214532-D3FE-4570-A065-0FAB2FE4413E}" presName="LevelTwoTextNode" presStyleLbl="node2" presStyleIdx="1" presStyleCnt="3">
        <dgm:presLayoutVars>
          <dgm:chPref val="3"/>
        </dgm:presLayoutVars>
      </dgm:prSet>
      <dgm:spPr/>
    </dgm:pt>
    <dgm:pt modelId="{E3614D98-70CA-497B-8FC1-B571DA0FDCF4}" type="pres">
      <dgm:prSet presAssocID="{E6214532-D3FE-4570-A065-0FAB2FE4413E}" presName="level3hierChild" presStyleCnt="0"/>
      <dgm:spPr/>
    </dgm:pt>
    <dgm:pt modelId="{FB471446-577E-44C6-AACA-C3C9C4E13DFF}" type="pres">
      <dgm:prSet presAssocID="{7239F473-0C45-4304-BD09-EEF62BF00664}" presName="conn2-1" presStyleLbl="parChTrans1D2" presStyleIdx="2" presStyleCnt="3"/>
      <dgm:spPr/>
    </dgm:pt>
    <dgm:pt modelId="{26890586-AA53-440C-BC96-EEC701C49DC8}" type="pres">
      <dgm:prSet presAssocID="{7239F473-0C45-4304-BD09-EEF62BF00664}" presName="connTx" presStyleLbl="parChTrans1D2" presStyleIdx="2" presStyleCnt="3"/>
      <dgm:spPr/>
    </dgm:pt>
    <dgm:pt modelId="{46B23E06-9831-4A1C-9C7F-40466BFABB9A}" type="pres">
      <dgm:prSet presAssocID="{4A87E8FF-9729-462E-A112-5A39246592AA}" presName="root2" presStyleCnt="0"/>
      <dgm:spPr/>
    </dgm:pt>
    <dgm:pt modelId="{9CA9C39F-3B42-4A59-B8D4-020039EF3503}" type="pres">
      <dgm:prSet presAssocID="{4A87E8FF-9729-462E-A112-5A39246592AA}" presName="LevelTwoTextNode" presStyleLbl="node2" presStyleIdx="2" presStyleCnt="3">
        <dgm:presLayoutVars>
          <dgm:chPref val="3"/>
        </dgm:presLayoutVars>
      </dgm:prSet>
      <dgm:spPr/>
    </dgm:pt>
    <dgm:pt modelId="{40AA6904-38AD-4E02-AE7C-9796039F793F}" type="pres">
      <dgm:prSet presAssocID="{4A87E8FF-9729-462E-A112-5A39246592AA}" presName="level3hierChild" presStyleCnt="0"/>
      <dgm:spPr/>
    </dgm:pt>
    <dgm:pt modelId="{56819212-E8A0-4AEF-9AE8-3A82F4F802DD}" type="pres">
      <dgm:prSet presAssocID="{B8FEB784-E6CF-49E3-A062-49F15CEE48C6}" presName="conn2-1" presStyleLbl="parChTrans1D3" presStyleIdx="0" presStyleCnt="2"/>
      <dgm:spPr/>
    </dgm:pt>
    <dgm:pt modelId="{F5D8740F-5966-460E-9B41-41553CC8C92E}" type="pres">
      <dgm:prSet presAssocID="{B8FEB784-E6CF-49E3-A062-49F15CEE48C6}" presName="connTx" presStyleLbl="parChTrans1D3" presStyleIdx="0" presStyleCnt="2"/>
      <dgm:spPr/>
    </dgm:pt>
    <dgm:pt modelId="{57137E93-5E14-4F80-8B7C-890E37EE3FAC}" type="pres">
      <dgm:prSet presAssocID="{5CDE99BE-F9EC-4A01-ACB4-F57D45DEAC30}" presName="root2" presStyleCnt="0"/>
      <dgm:spPr/>
    </dgm:pt>
    <dgm:pt modelId="{43534CC2-A523-440C-ACF3-F4EBE78171B1}" type="pres">
      <dgm:prSet presAssocID="{5CDE99BE-F9EC-4A01-ACB4-F57D45DEAC30}" presName="LevelTwoTextNode" presStyleLbl="node3" presStyleIdx="0" presStyleCnt="2">
        <dgm:presLayoutVars>
          <dgm:chPref val="3"/>
        </dgm:presLayoutVars>
      </dgm:prSet>
      <dgm:spPr/>
    </dgm:pt>
    <dgm:pt modelId="{C2C3E7F2-9750-4FE1-BEB2-20AE60C46C26}" type="pres">
      <dgm:prSet presAssocID="{5CDE99BE-F9EC-4A01-ACB4-F57D45DEAC30}" presName="level3hierChild" presStyleCnt="0"/>
      <dgm:spPr/>
    </dgm:pt>
    <dgm:pt modelId="{BF728F87-2BE2-481E-B917-7DD956937A52}" type="pres">
      <dgm:prSet presAssocID="{F5592C1F-C881-4A13-BC46-8625B7590792}" presName="conn2-1" presStyleLbl="parChTrans1D3" presStyleIdx="1" presStyleCnt="2"/>
      <dgm:spPr/>
    </dgm:pt>
    <dgm:pt modelId="{338F0A69-28EF-41F4-9F92-8411D40628C5}" type="pres">
      <dgm:prSet presAssocID="{F5592C1F-C881-4A13-BC46-8625B7590792}" presName="connTx" presStyleLbl="parChTrans1D3" presStyleIdx="1" presStyleCnt="2"/>
      <dgm:spPr/>
    </dgm:pt>
    <dgm:pt modelId="{C70A5ED4-6C1D-4339-9BBE-3F5855A77A7E}" type="pres">
      <dgm:prSet presAssocID="{80DEFD85-7874-482E-B966-3C4834D207BD}" presName="root2" presStyleCnt="0"/>
      <dgm:spPr/>
    </dgm:pt>
    <dgm:pt modelId="{81A00E30-3593-4440-8B74-7087E01D7310}" type="pres">
      <dgm:prSet presAssocID="{80DEFD85-7874-482E-B966-3C4834D207BD}" presName="LevelTwoTextNode" presStyleLbl="node3" presStyleIdx="1" presStyleCnt="2">
        <dgm:presLayoutVars>
          <dgm:chPref val="3"/>
        </dgm:presLayoutVars>
      </dgm:prSet>
      <dgm:spPr/>
    </dgm:pt>
    <dgm:pt modelId="{1ACEA91A-1DE5-4DDF-A333-686A71D28019}" type="pres">
      <dgm:prSet presAssocID="{80DEFD85-7874-482E-B966-3C4834D207BD}" presName="level3hierChild" presStyleCnt="0"/>
      <dgm:spPr/>
    </dgm:pt>
  </dgm:ptLst>
  <dgm:cxnLst>
    <dgm:cxn modelId="{E3C7DC0E-D3D2-4D62-9C17-9992BEC7F959}" type="presOf" srcId="{E6214532-D3FE-4570-A065-0FAB2FE4413E}" destId="{650C1DB8-9A80-4734-8044-72C7BA8E9107}" srcOrd="0" destOrd="0" presId="urn:microsoft.com/office/officeart/2005/8/layout/hierarchy2"/>
    <dgm:cxn modelId="{F2EFE12F-E7F4-44AC-9D28-CAB67FBDB9A0}" type="presOf" srcId="{B8FEB784-E6CF-49E3-A062-49F15CEE48C6}" destId="{56819212-E8A0-4AEF-9AE8-3A82F4F802DD}" srcOrd="0" destOrd="0" presId="urn:microsoft.com/office/officeart/2005/8/layout/hierarchy2"/>
    <dgm:cxn modelId="{F29B0A3A-9B59-418D-91D2-DBABCA97873D}" srcId="{7D8D067E-5799-42F2-B6B2-12539496CAE7}" destId="{E4F5DF1B-1A91-4151-B948-E25E4F8A3502}" srcOrd="1" destOrd="0" parTransId="{28049B5D-26ED-4B94-BFE1-0454DBF0E5C5}" sibTransId="{C2418C40-1967-49F2-8977-B778891BF9A4}"/>
    <dgm:cxn modelId="{1FF30260-7EFC-4F48-AFAA-E731715FF2F3}" srcId="{C0BE727C-788C-45AE-A39F-B95387C3EB11}" destId="{472F1B9F-BDBA-4862-97F4-3FB654D7CF46}" srcOrd="0" destOrd="0" parTransId="{E29AB607-8E44-4126-A0CC-E9B0574C8CE3}" sibTransId="{3F6EB7AD-91AF-4F90-A2D5-E25A43A3ED1A}"/>
    <dgm:cxn modelId="{8E3F6341-8233-4BAC-9605-AEE374840D1B}" type="presOf" srcId="{C5A8B179-D7E5-45ED-9A6D-6AFD2CC072FF}" destId="{3CA494FF-EE88-4F09-89B4-DB59AA60DFDB}" srcOrd="0" destOrd="0" presId="urn:microsoft.com/office/officeart/2005/8/layout/hierarchy2"/>
    <dgm:cxn modelId="{AC85CF63-8E8F-456D-B828-9F1E4F9E82DD}" type="presOf" srcId="{7239F473-0C45-4304-BD09-EEF62BF00664}" destId="{26890586-AA53-440C-BC96-EEC701C49DC8}" srcOrd="1" destOrd="0" presId="urn:microsoft.com/office/officeart/2005/8/layout/hierarchy2"/>
    <dgm:cxn modelId="{4BF2D167-88A1-4C69-95F0-D366C81B7F5D}" type="presOf" srcId="{7D8D067E-5799-42F2-B6B2-12539496CAE7}" destId="{FCEDD380-6D52-4EF4-B6CF-3B6638BAC93E}" srcOrd="0" destOrd="0" presId="urn:microsoft.com/office/officeart/2005/8/layout/hierarchy2"/>
    <dgm:cxn modelId="{A55E9D69-DDDC-43F5-8F26-6EE48281B816}" srcId="{4A87E8FF-9729-462E-A112-5A39246592AA}" destId="{5CDE99BE-F9EC-4A01-ACB4-F57D45DEAC30}" srcOrd="0" destOrd="0" parTransId="{B8FEB784-E6CF-49E3-A062-49F15CEE48C6}" sibTransId="{20FCE739-7E19-4518-96FD-46807C99FEE7}"/>
    <dgm:cxn modelId="{6C50ED69-F300-4156-B394-66AD69850528}" type="presOf" srcId="{F5592C1F-C881-4A13-BC46-8625B7590792}" destId="{338F0A69-28EF-41F4-9F92-8411D40628C5}" srcOrd="1" destOrd="0" presId="urn:microsoft.com/office/officeart/2005/8/layout/hierarchy2"/>
    <dgm:cxn modelId="{2F4CE34B-A457-4E8E-BF31-6E245AB5C571}" type="presOf" srcId="{C5A8B179-D7E5-45ED-9A6D-6AFD2CC072FF}" destId="{FCC784F4-35FD-44C2-A289-BCC5F2A8A160}" srcOrd="1" destOrd="0" presId="urn:microsoft.com/office/officeart/2005/8/layout/hierarchy2"/>
    <dgm:cxn modelId="{F32EA253-7DFC-434A-9430-C4003825CFFF}" type="presOf" srcId="{E29AB607-8E44-4126-A0CC-E9B0574C8CE3}" destId="{CCC1BC97-501F-42ED-B776-1F6F8ECAD195}" srcOrd="0" destOrd="0" presId="urn:microsoft.com/office/officeart/2005/8/layout/hierarchy2"/>
    <dgm:cxn modelId="{667A1C90-DF88-4B25-BEAC-FC6BE579BB8B}" type="presOf" srcId="{F5592C1F-C881-4A13-BC46-8625B7590792}" destId="{BF728F87-2BE2-481E-B917-7DD956937A52}" srcOrd="0" destOrd="0" presId="urn:microsoft.com/office/officeart/2005/8/layout/hierarchy2"/>
    <dgm:cxn modelId="{7BD45294-AFF0-42E3-BE5D-890A68A4EA0D}" srcId="{4A87E8FF-9729-462E-A112-5A39246592AA}" destId="{80DEFD85-7874-482E-B966-3C4834D207BD}" srcOrd="1" destOrd="0" parTransId="{F5592C1F-C881-4A13-BC46-8625B7590792}" sibTransId="{EDD43908-C80D-492F-90F0-66560FB65FA7}"/>
    <dgm:cxn modelId="{38FED694-BD5D-4137-8D2B-37C5568C7C0F}" type="presOf" srcId="{E4F5DF1B-1A91-4151-B948-E25E4F8A3502}" destId="{AA80AEF3-5BB4-41F7-A21E-497E452CA5BA}" srcOrd="0" destOrd="0" presId="urn:microsoft.com/office/officeart/2005/8/layout/hierarchy2"/>
    <dgm:cxn modelId="{32DA8D96-9BB4-4799-976A-D0D91811C89E}" type="presOf" srcId="{5CDE99BE-F9EC-4A01-ACB4-F57D45DEAC30}" destId="{43534CC2-A523-440C-ACF3-F4EBE78171B1}" srcOrd="0" destOrd="0" presId="urn:microsoft.com/office/officeart/2005/8/layout/hierarchy2"/>
    <dgm:cxn modelId="{51C116A5-9F20-4CA6-B666-68B7AC9EE44B}" type="presOf" srcId="{4A87E8FF-9729-462E-A112-5A39246592AA}" destId="{9CA9C39F-3B42-4A59-B8D4-020039EF3503}" srcOrd="0" destOrd="0" presId="urn:microsoft.com/office/officeart/2005/8/layout/hierarchy2"/>
    <dgm:cxn modelId="{70E116A5-6F4B-4F1C-A8AB-726142462DFF}" type="presOf" srcId="{472F1B9F-BDBA-4862-97F4-3FB654D7CF46}" destId="{B4CAE3B2-EE03-4E34-80FE-3D8DC997C302}" srcOrd="0" destOrd="0" presId="urn:microsoft.com/office/officeart/2005/8/layout/hierarchy2"/>
    <dgm:cxn modelId="{D3AF64A5-A056-4C21-ADEA-29A5DA1CE317}" type="presOf" srcId="{80DEFD85-7874-482E-B966-3C4834D207BD}" destId="{81A00E30-3593-4440-8B74-7087E01D7310}" srcOrd="0" destOrd="0" presId="urn:microsoft.com/office/officeart/2005/8/layout/hierarchy2"/>
    <dgm:cxn modelId="{2E0B2DB0-60BD-49FE-B2D7-5E9AFF12B47A}" srcId="{7D8D067E-5799-42F2-B6B2-12539496CAE7}" destId="{C0BE727C-788C-45AE-A39F-B95387C3EB11}" srcOrd="0" destOrd="0" parTransId="{349D73C5-C568-4CB7-812C-361AAD57CB8A}" sibTransId="{849A2F98-0D76-4056-AC9E-8A77A91BE254}"/>
    <dgm:cxn modelId="{CF9811B8-71F2-4AD2-87E4-B845B948BC04}" srcId="{E4F5DF1B-1A91-4151-B948-E25E4F8A3502}" destId="{E6214532-D3FE-4570-A065-0FAB2FE4413E}" srcOrd="0" destOrd="0" parTransId="{C5A8B179-D7E5-45ED-9A6D-6AFD2CC072FF}" sibTransId="{77F826D9-72B3-4AD7-8E1F-6820FF02EB3F}"/>
    <dgm:cxn modelId="{00990ED5-D325-4333-A37B-1A85A083F078}" type="presOf" srcId="{C0BE727C-788C-45AE-A39F-B95387C3EB11}" destId="{5FF8AB0B-E5EE-46AF-8FA2-2A59A021FDE4}" srcOrd="0" destOrd="0" presId="urn:microsoft.com/office/officeart/2005/8/layout/hierarchy2"/>
    <dgm:cxn modelId="{9BEBB3D5-62B9-4451-B187-C6DEAB82D2B6}" type="presOf" srcId="{7239F473-0C45-4304-BD09-EEF62BF00664}" destId="{FB471446-577E-44C6-AACA-C3C9C4E13DFF}" srcOrd="0" destOrd="0" presId="urn:microsoft.com/office/officeart/2005/8/layout/hierarchy2"/>
    <dgm:cxn modelId="{4029BDD7-6F30-43F7-967D-2A101661ADA7}" srcId="{E4F5DF1B-1A91-4151-B948-E25E4F8A3502}" destId="{4A87E8FF-9729-462E-A112-5A39246592AA}" srcOrd="1" destOrd="0" parTransId="{7239F473-0C45-4304-BD09-EEF62BF00664}" sibTransId="{C8941ADC-07EC-481C-9E6F-8FD0EB6E47D3}"/>
    <dgm:cxn modelId="{3A100BE2-18FC-40BA-BBD0-D9540C1BF43B}" type="presOf" srcId="{B8FEB784-E6CF-49E3-A062-49F15CEE48C6}" destId="{F5D8740F-5966-460E-9B41-41553CC8C92E}" srcOrd="1" destOrd="0" presId="urn:microsoft.com/office/officeart/2005/8/layout/hierarchy2"/>
    <dgm:cxn modelId="{06C3F9F9-C165-4D60-97B0-5CE9304343BF}" type="presOf" srcId="{E29AB607-8E44-4126-A0CC-E9B0574C8CE3}" destId="{0FE84C02-34EB-42F3-A8DF-D96168777483}" srcOrd="1" destOrd="0" presId="urn:microsoft.com/office/officeart/2005/8/layout/hierarchy2"/>
    <dgm:cxn modelId="{BF9CD8C9-6457-4C3D-A2A5-534D65C17F1A}" type="presParOf" srcId="{FCEDD380-6D52-4EF4-B6CF-3B6638BAC93E}" destId="{BD49239F-DB34-4A21-8574-9A896A1EF6B5}" srcOrd="0" destOrd="0" presId="urn:microsoft.com/office/officeart/2005/8/layout/hierarchy2"/>
    <dgm:cxn modelId="{94B921E2-7ED5-4EE0-A32B-567270CE92DF}" type="presParOf" srcId="{BD49239F-DB34-4A21-8574-9A896A1EF6B5}" destId="{5FF8AB0B-E5EE-46AF-8FA2-2A59A021FDE4}" srcOrd="0" destOrd="0" presId="urn:microsoft.com/office/officeart/2005/8/layout/hierarchy2"/>
    <dgm:cxn modelId="{3876B74E-C4D9-40FB-BCD7-DF96E8C51AA6}" type="presParOf" srcId="{BD49239F-DB34-4A21-8574-9A896A1EF6B5}" destId="{311D793B-3D1F-4057-A309-E689A6874DB1}" srcOrd="1" destOrd="0" presId="urn:microsoft.com/office/officeart/2005/8/layout/hierarchy2"/>
    <dgm:cxn modelId="{94B0F721-F79B-44F1-BE13-38C70F2C9170}" type="presParOf" srcId="{311D793B-3D1F-4057-A309-E689A6874DB1}" destId="{CCC1BC97-501F-42ED-B776-1F6F8ECAD195}" srcOrd="0" destOrd="0" presId="urn:microsoft.com/office/officeart/2005/8/layout/hierarchy2"/>
    <dgm:cxn modelId="{432C5733-0EF9-4EB2-A12E-3E848ADD415C}" type="presParOf" srcId="{CCC1BC97-501F-42ED-B776-1F6F8ECAD195}" destId="{0FE84C02-34EB-42F3-A8DF-D96168777483}" srcOrd="0" destOrd="0" presId="urn:microsoft.com/office/officeart/2005/8/layout/hierarchy2"/>
    <dgm:cxn modelId="{95ACABF1-0C72-496E-9B7B-992E132708A1}" type="presParOf" srcId="{311D793B-3D1F-4057-A309-E689A6874DB1}" destId="{422EEE49-E573-47ED-BD8C-0AFA0BBAC0E8}" srcOrd="1" destOrd="0" presId="urn:microsoft.com/office/officeart/2005/8/layout/hierarchy2"/>
    <dgm:cxn modelId="{42E26173-504F-4ECF-8EDF-A999EBF10FCD}" type="presParOf" srcId="{422EEE49-E573-47ED-BD8C-0AFA0BBAC0E8}" destId="{B4CAE3B2-EE03-4E34-80FE-3D8DC997C302}" srcOrd="0" destOrd="0" presId="urn:microsoft.com/office/officeart/2005/8/layout/hierarchy2"/>
    <dgm:cxn modelId="{7C1506E6-E9F5-426E-9F10-97F871447C3A}" type="presParOf" srcId="{422EEE49-E573-47ED-BD8C-0AFA0BBAC0E8}" destId="{38A6BC94-A23B-41A1-8B5F-DF3C108957FE}" srcOrd="1" destOrd="0" presId="urn:microsoft.com/office/officeart/2005/8/layout/hierarchy2"/>
    <dgm:cxn modelId="{B7A4C5E9-1BD0-4ED1-9178-F8DB9A454A22}" type="presParOf" srcId="{FCEDD380-6D52-4EF4-B6CF-3B6638BAC93E}" destId="{E0F3B784-AB7B-4037-87AC-EF307415E19A}" srcOrd="1" destOrd="0" presId="urn:microsoft.com/office/officeart/2005/8/layout/hierarchy2"/>
    <dgm:cxn modelId="{B6CED43B-F9DB-4040-B65D-10147D0230B3}" type="presParOf" srcId="{E0F3B784-AB7B-4037-87AC-EF307415E19A}" destId="{AA80AEF3-5BB4-41F7-A21E-497E452CA5BA}" srcOrd="0" destOrd="0" presId="urn:microsoft.com/office/officeart/2005/8/layout/hierarchy2"/>
    <dgm:cxn modelId="{B51B8C6C-1241-49FC-B1C9-197E02B949E5}" type="presParOf" srcId="{E0F3B784-AB7B-4037-87AC-EF307415E19A}" destId="{43262088-BFA8-4DAF-9550-611A9F55C6C2}" srcOrd="1" destOrd="0" presId="urn:microsoft.com/office/officeart/2005/8/layout/hierarchy2"/>
    <dgm:cxn modelId="{A0362106-ADFD-44BA-8F2F-99502A2FD704}" type="presParOf" srcId="{43262088-BFA8-4DAF-9550-611A9F55C6C2}" destId="{3CA494FF-EE88-4F09-89B4-DB59AA60DFDB}" srcOrd="0" destOrd="0" presId="urn:microsoft.com/office/officeart/2005/8/layout/hierarchy2"/>
    <dgm:cxn modelId="{73F113A3-80CF-4A7E-BC03-B8D61ADDECAB}" type="presParOf" srcId="{3CA494FF-EE88-4F09-89B4-DB59AA60DFDB}" destId="{FCC784F4-35FD-44C2-A289-BCC5F2A8A160}" srcOrd="0" destOrd="0" presId="urn:microsoft.com/office/officeart/2005/8/layout/hierarchy2"/>
    <dgm:cxn modelId="{190C35D0-7F3C-411C-9878-E05AC305CF16}" type="presParOf" srcId="{43262088-BFA8-4DAF-9550-611A9F55C6C2}" destId="{1CBA92F7-8016-42FB-A760-4EEC4F6EE8F2}" srcOrd="1" destOrd="0" presId="urn:microsoft.com/office/officeart/2005/8/layout/hierarchy2"/>
    <dgm:cxn modelId="{54044A85-6148-4F37-AE1A-A5170AAD5814}" type="presParOf" srcId="{1CBA92F7-8016-42FB-A760-4EEC4F6EE8F2}" destId="{650C1DB8-9A80-4734-8044-72C7BA8E9107}" srcOrd="0" destOrd="0" presId="urn:microsoft.com/office/officeart/2005/8/layout/hierarchy2"/>
    <dgm:cxn modelId="{EA5CEEA2-5095-496E-97BB-72E54B8CCBAC}" type="presParOf" srcId="{1CBA92F7-8016-42FB-A760-4EEC4F6EE8F2}" destId="{E3614D98-70CA-497B-8FC1-B571DA0FDCF4}" srcOrd="1" destOrd="0" presId="urn:microsoft.com/office/officeart/2005/8/layout/hierarchy2"/>
    <dgm:cxn modelId="{0621DDDF-0BF9-4F9D-BD2E-8C049ABEA077}" type="presParOf" srcId="{43262088-BFA8-4DAF-9550-611A9F55C6C2}" destId="{FB471446-577E-44C6-AACA-C3C9C4E13DFF}" srcOrd="2" destOrd="0" presId="urn:microsoft.com/office/officeart/2005/8/layout/hierarchy2"/>
    <dgm:cxn modelId="{0656E048-C073-4A36-B433-123F7E8DDBB2}" type="presParOf" srcId="{FB471446-577E-44C6-AACA-C3C9C4E13DFF}" destId="{26890586-AA53-440C-BC96-EEC701C49DC8}" srcOrd="0" destOrd="0" presId="urn:microsoft.com/office/officeart/2005/8/layout/hierarchy2"/>
    <dgm:cxn modelId="{0A7B0E9E-65A1-4653-85B0-65E17AA82361}" type="presParOf" srcId="{43262088-BFA8-4DAF-9550-611A9F55C6C2}" destId="{46B23E06-9831-4A1C-9C7F-40466BFABB9A}" srcOrd="3" destOrd="0" presId="urn:microsoft.com/office/officeart/2005/8/layout/hierarchy2"/>
    <dgm:cxn modelId="{CC436647-F816-4F3F-A7D2-96945C9A8966}" type="presParOf" srcId="{46B23E06-9831-4A1C-9C7F-40466BFABB9A}" destId="{9CA9C39F-3B42-4A59-B8D4-020039EF3503}" srcOrd="0" destOrd="0" presId="urn:microsoft.com/office/officeart/2005/8/layout/hierarchy2"/>
    <dgm:cxn modelId="{8E9D3FF1-D176-4E4C-BABD-25F05F4CE906}" type="presParOf" srcId="{46B23E06-9831-4A1C-9C7F-40466BFABB9A}" destId="{40AA6904-38AD-4E02-AE7C-9796039F793F}" srcOrd="1" destOrd="0" presId="urn:microsoft.com/office/officeart/2005/8/layout/hierarchy2"/>
    <dgm:cxn modelId="{D35CBE70-CC82-49E6-B687-07FF35858418}" type="presParOf" srcId="{40AA6904-38AD-4E02-AE7C-9796039F793F}" destId="{56819212-E8A0-4AEF-9AE8-3A82F4F802DD}" srcOrd="0" destOrd="0" presId="urn:microsoft.com/office/officeart/2005/8/layout/hierarchy2"/>
    <dgm:cxn modelId="{CB9E4580-CEE5-4773-BFA1-CB241EB19F13}" type="presParOf" srcId="{56819212-E8A0-4AEF-9AE8-3A82F4F802DD}" destId="{F5D8740F-5966-460E-9B41-41553CC8C92E}" srcOrd="0" destOrd="0" presId="urn:microsoft.com/office/officeart/2005/8/layout/hierarchy2"/>
    <dgm:cxn modelId="{0AEB8837-5A83-4576-AB5F-45D568B0A465}" type="presParOf" srcId="{40AA6904-38AD-4E02-AE7C-9796039F793F}" destId="{57137E93-5E14-4F80-8B7C-890E37EE3FAC}" srcOrd="1" destOrd="0" presId="urn:microsoft.com/office/officeart/2005/8/layout/hierarchy2"/>
    <dgm:cxn modelId="{1C62893E-96CC-4BE0-9B80-0C43E1382EA8}" type="presParOf" srcId="{57137E93-5E14-4F80-8B7C-890E37EE3FAC}" destId="{43534CC2-A523-440C-ACF3-F4EBE78171B1}" srcOrd="0" destOrd="0" presId="urn:microsoft.com/office/officeart/2005/8/layout/hierarchy2"/>
    <dgm:cxn modelId="{F1756425-4CB3-41B4-A994-834B5BD637C6}" type="presParOf" srcId="{57137E93-5E14-4F80-8B7C-890E37EE3FAC}" destId="{C2C3E7F2-9750-4FE1-BEB2-20AE60C46C26}" srcOrd="1" destOrd="0" presId="urn:microsoft.com/office/officeart/2005/8/layout/hierarchy2"/>
    <dgm:cxn modelId="{390C252D-105F-4729-8A2F-00C7FAE5D61C}" type="presParOf" srcId="{40AA6904-38AD-4E02-AE7C-9796039F793F}" destId="{BF728F87-2BE2-481E-B917-7DD956937A52}" srcOrd="2" destOrd="0" presId="urn:microsoft.com/office/officeart/2005/8/layout/hierarchy2"/>
    <dgm:cxn modelId="{09F7D53A-524A-439F-A902-6804654E5EEB}" type="presParOf" srcId="{BF728F87-2BE2-481E-B917-7DD956937A52}" destId="{338F0A69-28EF-41F4-9F92-8411D40628C5}" srcOrd="0" destOrd="0" presId="urn:microsoft.com/office/officeart/2005/8/layout/hierarchy2"/>
    <dgm:cxn modelId="{2910D7FE-E267-4ED6-9B5C-BD5875F1865E}" type="presParOf" srcId="{40AA6904-38AD-4E02-AE7C-9796039F793F}" destId="{C70A5ED4-6C1D-4339-9BBE-3F5855A77A7E}" srcOrd="3" destOrd="0" presId="urn:microsoft.com/office/officeart/2005/8/layout/hierarchy2"/>
    <dgm:cxn modelId="{6967FB7D-724F-4774-A1C5-EB240979ED3D}" type="presParOf" srcId="{C70A5ED4-6C1D-4339-9BBE-3F5855A77A7E}" destId="{81A00E30-3593-4440-8B74-7087E01D7310}" srcOrd="0" destOrd="0" presId="urn:microsoft.com/office/officeart/2005/8/layout/hierarchy2"/>
    <dgm:cxn modelId="{DA40F550-4165-44B2-895E-F3552560F424}" type="presParOf" srcId="{C70A5ED4-6C1D-4339-9BBE-3F5855A77A7E}" destId="{1ACEA91A-1DE5-4DDF-A333-686A71D2801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8AB0B-E5EE-46AF-8FA2-2A59A021FDE4}">
      <dsp:nvSpPr>
        <dsp:cNvPr id="0" name=""/>
        <dsp:cNvSpPr/>
      </dsp:nvSpPr>
      <dsp:spPr>
        <a:xfrm>
          <a:off x="609481" y="1410"/>
          <a:ext cx="1489992" cy="74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 Model-based service template</a:t>
          </a:r>
        </a:p>
      </dsp:txBody>
      <dsp:txXfrm>
        <a:off x="631301" y="23230"/>
        <a:ext cx="1446352" cy="701356"/>
      </dsp:txXfrm>
    </dsp:sp>
    <dsp:sp modelId="{CCC1BC97-501F-42ED-B776-1F6F8ECAD195}">
      <dsp:nvSpPr>
        <dsp:cNvPr id="0" name=""/>
        <dsp:cNvSpPr/>
      </dsp:nvSpPr>
      <dsp:spPr>
        <a:xfrm>
          <a:off x="2099473" y="350705"/>
          <a:ext cx="595996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595996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2572" y="359009"/>
        <a:ext cx="29799" cy="29799"/>
      </dsp:txXfrm>
    </dsp:sp>
    <dsp:sp modelId="{B4CAE3B2-EE03-4E34-80FE-3D8DC997C302}">
      <dsp:nvSpPr>
        <dsp:cNvPr id="0" name=""/>
        <dsp:cNvSpPr/>
      </dsp:nvSpPr>
      <dsp:spPr>
        <a:xfrm>
          <a:off x="2695470" y="1410"/>
          <a:ext cx="1489992" cy="74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 service ordering in </a:t>
          </a:r>
          <a:r>
            <a:rPr lang="en-US" sz="1600" kern="1200" dirty="0" err="1"/>
            <a:t>NSaaS</a:t>
          </a:r>
          <a:r>
            <a:rPr lang="en-US" sz="1600" kern="1200" dirty="0"/>
            <a:t>.</a:t>
          </a:r>
        </a:p>
      </dsp:txBody>
      <dsp:txXfrm>
        <a:off x="2717290" y="23230"/>
        <a:ext cx="1446352" cy="701356"/>
      </dsp:txXfrm>
    </dsp:sp>
    <dsp:sp modelId="{AA80AEF3-5BB4-41F7-A21E-497E452CA5BA}">
      <dsp:nvSpPr>
        <dsp:cNvPr id="0" name=""/>
        <dsp:cNvSpPr/>
      </dsp:nvSpPr>
      <dsp:spPr>
        <a:xfrm>
          <a:off x="609481" y="1286529"/>
          <a:ext cx="1489992" cy="74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 Extending GSMA’s Generic Slice</a:t>
          </a:r>
        </a:p>
      </dsp:txBody>
      <dsp:txXfrm>
        <a:off x="631301" y="1308349"/>
        <a:ext cx="1446352" cy="701356"/>
      </dsp:txXfrm>
    </dsp:sp>
    <dsp:sp modelId="{3CA494FF-EE88-4F09-89B4-DB59AA60DFDB}">
      <dsp:nvSpPr>
        <dsp:cNvPr id="0" name=""/>
        <dsp:cNvSpPr/>
      </dsp:nvSpPr>
      <dsp:spPr>
        <a:xfrm rot="19457599">
          <a:off x="2030486" y="1421637"/>
          <a:ext cx="733972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733972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9123" y="1426491"/>
        <a:ext cx="36698" cy="36698"/>
      </dsp:txXfrm>
    </dsp:sp>
    <dsp:sp modelId="{650C1DB8-9A80-4734-8044-72C7BA8E9107}">
      <dsp:nvSpPr>
        <dsp:cNvPr id="0" name=""/>
        <dsp:cNvSpPr/>
      </dsp:nvSpPr>
      <dsp:spPr>
        <a:xfrm>
          <a:off x="2695470" y="858156"/>
          <a:ext cx="1489992" cy="74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Template (GST), including</a:t>
          </a:r>
        </a:p>
      </dsp:txBody>
      <dsp:txXfrm>
        <a:off x="2717290" y="879976"/>
        <a:ext cx="1446352" cy="701356"/>
      </dsp:txXfrm>
    </dsp:sp>
    <dsp:sp modelId="{FB471446-577E-44C6-AACA-C3C9C4E13DFF}">
      <dsp:nvSpPr>
        <dsp:cNvPr id="0" name=""/>
        <dsp:cNvSpPr/>
      </dsp:nvSpPr>
      <dsp:spPr>
        <a:xfrm rot="2142401">
          <a:off x="2030486" y="1850010"/>
          <a:ext cx="733972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733972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9123" y="1854864"/>
        <a:ext cx="36698" cy="36698"/>
      </dsp:txXfrm>
    </dsp:sp>
    <dsp:sp modelId="{9CA9C39F-3B42-4A59-B8D4-020039EF3503}">
      <dsp:nvSpPr>
        <dsp:cNvPr id="0" name=""/>
        <dsp:cNvSpPr/>
      </dsp:nvSpPr>
      <dsp:spPr>
        <a:xfrm>
          <a:off x="2695470" y="1714902"/>
          <a:ext cx="1489992" cy="74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experimentation related attributes:</a:t>
          </a:r>
        </a:p>
      </dsp:txBody>
      <dsp:txXfrm>
        <a:off x="2717290" y="1736722"/>
        <a:ext cx="1446352" cy="701356"/>
      </dsp:txXfrm>
    </dsp:sp>
    <dsp:sp modelId="{56819212-E8A0-4AEF-9AE8-3A82F4F802DD}">
      <dsp:nvSpPr>
        <dsp:cNvPr id="0" name=""/>
        <dsp:cNvSpPr/>
      </dsp:nvSpPr>
      <dsp:spPr>
        <a:xfrm rot="19457599">
          <a:off x="4116475" y="1850010"/>
          <a:ext cx="733972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733972" y="23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65112" y="1854864"/>
        <a:ext cx="36698" cy="36698"/>
      </dsp:txXfrm>
    </dsp:sp>
    <dsp:sp modelId="{43534CC2-A523-440C-ACF3-F4EBE78171B1}">
      <dsp:nvSpPr>
        <dsp:cNvPr id="0" name=""/>
        <dsp:cNvSpPr/>
      </dsp:nvSpPr>
      <dsp:spPr>
        <a:xfrm>
          <a:off x="4781460" y="1286529"/>
          <a:ext cx="1489992" cy="74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  </a:t>
          </a:r>
          <a:r>
            <a:rPr lang="en-US" sz="1600" b="1" kern="1200"/>
            <a:t>Monitoring</a:t>
          </a:r>
          <a:endParaRPr lang="en-US" sz="1600" kern="1200"/>
        </a:p>
      </dsp:txBody>
      <dsp:txXfrm>
        <a:off x="4803280" y="1308349"/>
        <a:ext cx="1446352" cy="701356"/>
      </dsp:txXfrm>
    </dsp:sp>
    <dsp:sp modelId="{BF728F87-2BE2-481E-B917-7DD956937A52}">
      <dsp:nvSpPr>
        <dsp:cNvPr id="0" name=""/>
        <dsp:cNvSpPr/>
      </dsp:nvSpPr>
      <dsp:spPr>
        <a:xfrm rot="2142401">
          <a:off x="4116475" y="2278383"/>
          <a:ext cx="733972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733972" y="23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65112" y="2283237"/>
        <a:ext cx="36698" cy="36698"/>
      </dsp:txXfrm>
    </dsp:sp>
    <dsp:sp modelId="{81A00E30-3593-4440-8B74-7087E01D7310}">
      <dsp:nvSpPr>
        <dsp:cNvPr id="0" name=""/>
        <dsp:cNvSpPr/>
      </dsp:nvSpPr>
      <dsp:spPr>
        <a:xfrm>
          <a:off x="4781460" y="2143274"/>
          <a:ext cx="1489992" cy="74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  </a:t>
          </a:r>
          <a:r>
            <a:rPr lang="en-US" sz="1600" b="1" kern="1200"/>
            <a:t>Testing</a:t>
          </a:r>
          <a:endParaRPr lang="en-US" sz="1600" kern="1200"/>
        </a:p>
      </dsp:txBody>
      <dsp:txXfrm>
        <a:off x="4803280" y="2165094"/>
        <a:ext cx="1446352" cy="701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4AFBC-381D-44D9-AFEB-E75D4EAB604C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8226B-F1D1-4885-A25B-7345D5AE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EB36-0090-4907-BF39-966E74623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F358B-26A8-4ECB-90FE-49B87E040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32829-C4AE-4A15-AEBF-EF1DCC1D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8903-5CDD-4CF0-B5E2-80E9CF4F181A}" type="datetime1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A129-8505-4021-9CD1-D26820A7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0247-4CD7-44BE-AE77-EEFFBFF5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7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D7FE-3424-4158-86DD-84017E7B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C3AE7-2F9B-4633-BC8A-3E05A15E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ADDC-8C16-4669-892F-969AB764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B511-73DD-43C6-BAFA-69B0E87D29B9}" type="datetime1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8618D-218F-4E67-9E04-058343CA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1D74C-5617-44CC-8B94-4279C747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6D865-00AE-4185-A3BC-5BE79B78B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54F86-B63A-483F-9A7E-6F3EF82B1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7F39-6C39-4C2C-BC67-FF92948C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69CC-BBFD-4B3D-A3A6-A964FDFD6CBE}" type="datetime1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816F-D3D9-471E-9FE8-AF5EB9E1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468C-00F5-41EB-91A8-B2F2CB00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D132-5F98-4A88-88D6-FA4EDD22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9CAE-8A06-4DEE-B8FE-FD43CF71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FD7D3-01C3-403D-8299-36889902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91E5-832A-4CAA-875B-34535BFFD121}" type="datetime1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4939-9D72-460B-8EEE-437B5A4F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5FDED-B565-4B7A-9023-25247E6A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1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9148-884B-43B1-A676-61C4552B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EDB39-AF5A-4EB1-85FA-291506C8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0D66-2007-45C0-A894-E8D2256B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032-9B00-4EB7-8E72-710D2B039CA6}" type="datetime1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BB81-BBF9-4576-A77F-9652837E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3B839-67B1-45FA-8CB8-F9AB6C19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7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95EA-9808-40FB-BD57-7501FFF5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09CE8-7B2F-41E9-85F0-967729FD2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82403-CD4A-4F64-8DBF-2AB96FEBD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41B2B-F8DF-4F7A-B390-BEBD65F9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CC90-EDD6-4C4D-8C96-8AE5264E1C25}" type="datetime1">
              <a:rPr lang="en-US" smtClean="0"/>
              <a:t>30-Apr-21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DB3B9-0065-43F1-AF6A-097D6E33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7973-CCB5-43B8-AC5C-4C47838F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B328-11A0-4E08-A690-C44C06AF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4F723-7C77-4E09-A500-123F803DA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C9905-50A2-45AB-AC66-B2AF0B8BA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F9F98-3870-46C0-BFA6-B0988F73A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84BD3-FBD9-4317-951A-548FA106D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530CC-8172-4C10-99D0-1FEBE865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7FA6-FC5B-4B7D-AE56-BF54E3944836}" type="datetime1">
              <a:rPr lang="en-US" smtClean="0"/>
              <a:t>30-Apr-21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DC438-A0DF-4038-B958-C5A1C5E5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EAA96-C713-48D8-9A45-2BE0B4EB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AD54-715E-4B63-B53C-CA9DD16B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38ED6-F40A-4FD6-834C-1D787BA0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8AA0-5879-4AA2-A737-25A49E99A373}" type="datetime1">
              <a:rPr lang="en-US" smtClean="0"/>
              <a:t>30-Apr-21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FAA35-3C0C-40F0-9DA2-23445990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D5111-4545-40EF-B8CA-18EE60ED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82A73-5A77-4C80-8DA8-67C7B275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866-D60F-4F9F-B9B4-AA06E61EB67B}" type="datetime1">
              <a:rPr lang="en-US" smtClean="0"/>
              <a:t>30-Apr-21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1CFB-0755-4D19-9497-62592710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F8FDE-4FD4-4861-B2E0-445837E0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7809-162B-4D1F-9DBC-17D0F0B0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1B3DC-3677-45B8-8B9F-3FDA6B39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5E9B5-0CF3-4039-84AD-19C16430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F0239-C9BF-49CA-9ECC-ED51E124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FA61-2772-40A4-827F-FA6A2A68CC13}" type="datetime1">
              <a:rPr lang="en-US" smtClean="0"/>
              <a:t>30-Apr-21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75F64-500B-4970-8B68-09C6C3F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F3058-7498-4397-AEF0-96A3E9B3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68B9-D70C-4FE0-9FBC-64369FD7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18C7A-F00B-4D55-B4AF-CED708C5F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74495-B061-473F-B1B9-7F6AC9220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5FE89-4D6C-4DD2-894B-5828EEF8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B21-80A1-48FA-8C60-4E87DBCCFCC4}" type="datetime1">
              <a:rPr lang="en-US" smtClean="0"/>
              <a:t>30-Apr-21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B0D76-83F4-419E-A725-8777F1B3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8A2BF-1DAC-4920-ACD2-A88E3BF9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2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D23F4-5958-4329-89C6-06A223B0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00B6C-2734-4E2A-9DBD-C66CAC11C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00DD6-4808-419C-8F5D-C3B45F81A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A1AB-C372-4716-9165-0C40A2973B38}" type="datetime1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FFB6D-2525-4D1B-99FB-187F5CA64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OpenSlice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10244-B3A0-4FCE-8D52-AE7AEC218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B7DA-A1C6-4725-9D3B-CCCB4B54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72866-8FA8-4841-93AA-5E1CC536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OpenSlice Main Interface</a:t>
            </a:r>
            <a:br>
              <a:rPr lang="en-US" altLang="zh-CN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64E952-CF19-4E2F-8FC8-6094C2B7B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7982A-3B65-485B-A8E4-E24BEA16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F4F7B5-238B-4D85-9110-87FD0A9FBA0F}" type="datetime1">
              <a:rPr lang="en-US" smtClean="0"/>
              <a:pPr>
                <a:spcAft>
                  <a:spcPts val="600"/>
                </a:spcAft>
              </a:pPr>
              <a:t>30-Apr-21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8C7E7E-5730-4707-95D5-BDDA1E11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OpenSlice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D731-9F16-4869-96AD-50725FBF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61EB7DA-A1C6-4725-9D3B-CCCB4B54166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38E5-8515-463D-887E-6598D66F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0" i="1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Openslice Service Specification design example </a:t>
            </a:r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D0EBD4-7FF8-4673-8CE5-B37E6C14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07950"/>
            <a:ext cx="7188199" cy="44387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4048E-5187-41DF-BAD8-7174AEDF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CCAB-A8F9-4EF0-988C-11E277753691}" type="datetime1">
              <a:rPr lang="en-US" smtClean="0"/>
              <a:t>30-Apr-21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1A873-511A-4946-9618-70A86E44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EDFE-0935-4C73-B52D-EC7931E6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6597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0832" y="1170004"/>
            <a:ext cx="7264400" cy="4089400"/>
          </a:xfrm>
          <a:prstGeom prst="rect">
            <a:avLst/>
          </a:prstGeom>
          <a:noFill/>
        </p:spPr>
      </p:pic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4DF493C9-638A-47C7-8D00-8F0C51050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448473"/>
              </p:ext>
            </p:extLst>
          </p:nvPr>
        </p:nvGraphicFramePr>
        <p:xfrm>
          <a:off x="-240067" y="3831793"/>
          <a:ext cx="6880934" cy="2889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B008DEA-78A7-4970-88B6-71079504FC16}"/>
              </a:ext>
            </a:extLst>
          </p:cNvPr>
          <p:cNvSpPr txBox="1"/>
          <p:nvPr/>
        </p:nvSpPr>
        <p:spPr>
          <a:xfrm>
            <a:off x="1" y="219465"/>
            <a:ext cx="121920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5G-VINNI Service 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Blueprint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(VINNI-SB)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78E0E4C-132B-49A2-8CB6-97D3B4C8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7F5-C279-4ACE-A0A5-E5710C94EF42}" type="datetime1">
              <a:rPr lang="en-US" smtClean="0"/>
              <a:t>30-Apr-21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EBF637-22CA-4D8C-9A9D-699967D7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11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CC9B15-3DBC-4A6C-AFC7-2EF56D33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>
            <a:extLst>
              <a:ext uri="{FF2B5EF4-FFF2-40B4-BE49-F238E27FC236}">
                <a16:creationId xmlns:a16="http://schemas.microsoft.com/office/drawing/2014/main" id="{CC9E56C7-D8AA-41E1-814A-414044FAE52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4267200" algn="l"/>
              </a:tabLst>
            </a:pPr>
            <a:r>
              <a:rPr lang="en-US" altLang="zh-CN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5G-VINNI-SB Attributes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D9205F-5AB4-4752-93BC-9A4668AA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4" y="76966"/>
            <a:ext cx="5400675" cy="67933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04D9D-A18A-4D9B-AD96-A8E76363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E40E-5BF3-4A58-A248-6733ADF456E0}" type="datetime1">
              <a:rPr lang="en-US" smtClean="0"/>
              <a:t>30-Apr-21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3AC6B1-1005-490F-AC23-54AF168D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5F5F9-8D55-429B-A35F-92EAB8CD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179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6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B95FF-A6F6-406A-88C4-FDB29865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Diagram of VINNI-SB</a:t>
            </a:r>
            <a:br>
              <a:rPr lang="en-US" altLang="zh-CN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4" name="Straight Connector 28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E71733-9A0A-4530-931B-06FCF7A6B3C0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500" algn="l"/>
                <a:tab pos="279400" algn="l"/>
                <a:tab pos="342900" algn="l"/>
                <a:tab pos="457200" algn="l"/>
                <a:tab pos="736600" algn="l"/>
              </a:tabLst>
            </a:pPr>
            <a:r>
              <a:rPr lang="en-US" altLang="zh-CN" sz="2000">
                <a:solidFill>
                  <a:schemeClr val="bg1"/>
                </a:solidFill>
              </a:rPr>
              <a:t>Definition of a common information model for the entire 5G-VINNI facility: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500" algn="l"/>
                <a:tab pos="279400" algn="l"/>
                <a:tab pos="342900" algn="l"/>
                <a:tab pos="457200" algn="l"/>
                <a:tab pos="736600" algn="l"/>
              </a:tabLst>
            </a:pPr>
            <a:r>
              <a:rPr lang="en-US" altLang="zh-CN" sz="2000" b="1">
                <a:solidFill>
                  <a:schemeClr val="bg1"/>
                </a:solidFill>
              </a:rPr>
              <a:t>Site-agnostic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chemeClr val="bg1"/>
                </a:solidFill>
              </a:rPr>
              <a:t>design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chemeClr val="bg1"/>
                </a:solidFill>
              </a:rPr>
              <a:t>of</a:t>
            </a:r>
            <a:r>
              <a:rPr lang="en-US" altLang="zh-CN" sz="2000">
                <a:solidFill>
                  <a:schemeClr val="bg1"/>
                </a:solidFill>
              </a:rPr>
              <a:t> network slices.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500" algn="l"/>
                <a:tab pos="279400" algn="l"/>
                <a:tab pos="342900" algn="l"/>
                <a:tab pos="457200" algn="l"/>
                <a:tab pos="736600" algn="l"/>
              </a:tabLst>
            </a:pPr>
            <a:r>
              <a:rPr lang="en-US" altLang="zh-CN" sz="2000">
                <a:solidFill>
                  <a:schemeClr val="bg1"/>
                </a:solidFill>
              </a:rPr>
              <a:t>Ensures </a:t>
            </a:r>
            <a:r>
              <a:rPr lang="en-US" altLang="zh-CN" sz="2000" b="1">
                <a:solidFill>
                  <a:schemeClr val="bg1"/>
                </a:solidFill>
              </a:rPr>
              <a:t>reproducibility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chemeClr val="bg1"/>
                </a:solidFill>
              </a:rPr>
              <a:t>and</a:t>
            </a:r>
            <a:r>
              <a:rPr lang="en-US" altLang="zh-CN" sz="2000">
                <a:solidFill>
                  <a:schemeClr val="bg1"/>
                </a:solidFill>
              </a:rPr>
              <a:t> facilitates </a:t>
            </a:r>
            <a:r>
              <a:rPr lang="en-US" altLang="zh-CN" sz="2000" b="1">
                <a:solidFill>
                  <a:schemeClr val="bg1"/>
                </a:solidFill>
              </a:rPr>
              <a:t>cross-site slice deployments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500" algn="l"/>
                <a:tab pos="279400" algn="l"/>
                <a:tab pos="342900" algn="l"/>
                <a:tab pos="457200" algn="l"/>
                <a:tab pos="736600" algn="l"/>
              </a:tabLst>
            </a:pPr>
            <a:r>
              <a:rPr lang="en-US" altLang="zh-CN" sz="2000">
                <a:solidFill>
                  <a:schemeClr val="bg1"/>
                </a:solidFill>
              </a:rPr>
              <a:t>Model following TM Forum’s information Framework (SID)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1E0C8-46A2-4F60-A985-AFDEB20FC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87726" y="484632"/>
            <a:ext cx="4242632" cy="5733287"/>
          </a:xfrm>
          <a:prstGeom prst="rect">
            <a:avLst/>
          </a:prstGeom>
          <a:noFill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E9E486-9BC9-48B0-BABE-388FBDFC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6EA2-4EB1-4ABF-9768-E02BDF54C2B6}" type="datetime1">
              <a:rPr lang="en-US" smtClean="0"/>
              <a:t>30-Apr-21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2C5C8-1409-4E69-B73C-CC61B696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13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810E10A-AA60-4C5B-B816-98778A53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2174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640F-489C-4A5F-8A9B-DA41F824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chemeClr val="bg1"/>
                </a:solidFill>
              </a:rPr>
              <a:t>The NFV Catalog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6F6FC-DD55-469A-91D6-4DC11390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36067"/>
            <a:ext cx="7188199" cy="4582476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51C177-185D-454E-B878-460C07AD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A61E-CB78-4F36-8FBC-55B8EFB73C0E}" type="datetime1">
              <a:rPr lang="en-US" smtClean="0"/>
              <a:t>30-Apr-21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861FE-1D07-4885-89CA-A2B42CEF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BF62E-1BEB-470A-83B3-B1B9CF3C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21548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602E4-424B-4956-8CB1-8CF87287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Available Onboarded VNFs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8EFF93-3021-4E85-9D36-E167DE84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49613"/>
            <a:ext cx="6780700" cy="335644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C095AEB-33A1-409D-8C4A-3B162C0F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4C37-8316-42AD-904C-B9E5AC6FE382}" type="datetime1">
              <a:rPr lang="en-US" smtClean="0"/>
              <a:t>30-Apr-21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6172784-B353-40F0-9DEE-59FB07C2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15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8598C3C-495B-4BF2-BACB-B2A26DCF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5771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602E4-424B-4956-8CB1-8CF87287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b="0" i="0" u="none" strike="noStrike" baseline="0">
                <a:solidFill>
                  <a:srgbClr val="FFFFFF"/>
                </a:solidFill>
              </a:rPr>
              <a:t>Edit an Onboarded VNF 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30D73-106D-443B-90A8-374DA65D3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077" y="643466"/>
            <a:ext cx="4065178" cy="556873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E6126-C284-4924-9767-E817AA06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5036-34F7-498E-A618-5D0EED0A6EED}" type="datetime1">
              <a:rPr lang="en-US" smtClean="0"/>
              <a:t>30-Apr-21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FF5DA-8638-49E0-BFE7-CB200B14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64BC6-F85C-4FA9-9644-B717DB08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343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3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3E243-7BBA-4474-9406-31619926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2200" b="0" i="1" u="none" strike="noStrike" baseline="0">
                <a:solidFill>
                  <a:srgbClr val="FFFFFF"/>
                </a:solidFill>
                <a:latin typeface="Times New Roman" panose="02020603050405020304" pitchFamily="18" charset="0"/>
              </a:rPr>
              <a:t>Service Specifications, Service Order and Running Services related with instantiated running Network Service </a:t>
            </a:r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F78E5BE-3E94-4CF6-99BA-C7C9B851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298703"/>
            <a:ext cx="7347537" cy="42615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665A3-9B77-474D-8255-37823070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E38-3147-43D7-9A0A-A8093285FCF9}" type="datetime1">
              <a:rPr lang="en-US" smtClean="0"/>
              <a:t>30-Apr-21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ABD0A-92F5-46BC-8D19-BE9F7864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B4A88-36E3-43F9-AD9A-961DD8EA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4892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CE5E0-B73C-4E5A-A99A-7262A95D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000" b="0" i="1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Service Order follows the states as defined in TMF641 specification </a:t>
            </a:r>
            <a:endParaRPr lang="en-US" sz="3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1EC5E-3BAE-443A-BE58-D24353D5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749" y="1675227"/>
            <a:ext cx="5978502" cy="439419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22C43-00D9-48A3-AB76-2428E9CA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FED5-3203-4760-A9A9-DD0C6AF2A8B8}" type="datetime1">
              <a:rPr lang="en-US" smtClean="0"/>
              <a:t>30-Apr-21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B6C3C-07FC-401A-956B-A7505AE1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A67B1-F9B1-43FC-98A0-B9E303F6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73784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2019300"/>
            <a:ext cx="4254500" cy="30099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9000" y="0"/>
            <a:ext cx="74549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4000" y="254000"/>
            <a:ext cx="3810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Service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Order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SOM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721600" y="5575300"/>
            <a:ext cx="4432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TMF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638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Inventory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Management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TMF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640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Activation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Configuration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90500" y="6477000"/>
            <a:ext cx="387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TMF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641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Ordering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Management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2C89B-D24F-451F-B3BA-AE687B92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0AE7-63CA-47BE-A77E-334512F3019E}" type="datetime1">
              <a:rPr lang="en-US" smtClean="0"/>
              <a:t>30-Apr-21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866649-D567-43D1-B836-B70DEF23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F612823-B7F4-42EB-9EA6-DD480A7F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4255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3DDFB-CAE3-4FC5-BDC4-85E3BA73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 Slice Instantiation in Openslice 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0C97C9F-5C6A-4632-A673-B0A845ACB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046" y="643466"/>
            <a:ext cx="5123239" cy="556873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A3692-8150-46B5-89E9-309E2905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32D-AFDF-495D-949A-3F99E9FDCCE2}" type="datetime1">
              <a:rPr lang="en-US" smtClean="0"/>
              <a:t>30-Apr-21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33464-F1DD-4D27-893F-CAA40FA3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53758-792C-4543-9405-9C1D3A1A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0441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51250-AF9A-4C9D-A8E7-AE7B9070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 Slice Portal in a multi-vendor facility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A732D-F4F4-4D37-88C2-96D0B30D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003" y="643466"/>
            <a:ext cx="6709325" cy="556873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E0A8F-CC24-44BF-A3E7-2E65564B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19E5-A297-44B0-B36B-AEBE412FCC83}" type="datetime1">
              <a:rPr lang="en-US" smtClean="0"/>
              <a:t>30-Apr-21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D86A3-24C1-4B8F-B260-641D944A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44256-CFEE-409C-910A-19B7DA67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9813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85E3C-0245-4A44-9857-4AC65B83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2800" b="0" i="1" u="none" strike="noStrike" baseline="0">
                <a:solidFill>
                  <a:srgbClr val="FFFFFF"/>
                </a:solidFill>
                <a:latin typeface="Times New Roman" panose="02020603050405020304" pitchFamily="18" charset="0"/>
              </a:rPr>
              <a:t>Openslice in a mesh connectivity for service exchange between Providers </a:t>
            </a: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16CCB-78A0-4EA5-99A7-C6C2D3D4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639D1-A6D2-4FA9-AFBF-54766535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785B-ED9C-42F9-9638-0CD811534084}" type="datetime1">
              <a:rPr lang="en-US" smtClean="0"/>
              <a:t>30-Apr-21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7237F-E690-48C2-B2B1-C0D3606C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211D5-B562-4FEA-8788-F08E4F89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4413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CB8A4-32A0-44D6-8226-DC3150BA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TM Forum Open APIs in Open Source MANO (OSM)</a:t>
            </a:r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2B2545-79B3-47DB-AD4B-BE04D465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027" y="643466"/>
            <a:ext cx="6475278" cy="556873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8BD52-565C-4430-B002-F85712F7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4FAB-29A7-46C1-9864-F84A793F17EC}" type="datetime1">
              <a:rPr lang="en-US" smtClean="0"/>
              <a:t>30-Apr-21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FEB1B-9F1A-4CAE-9A58-93CA7DBB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EB1E0-A180-460C-A2A7-658352D7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739524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6D9C8-16ED-4A7F-BA48-C317DF2F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Supported TMF APIs in Openslice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C927-2A54-4A0B-B27A-1BC841326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104900"/>
            <a:ext cx="4335532" cy="467143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r>
              <a:rPr lang="en-US" sz="1400" dirty="0">
                <a:effectLst/>
              </a:rPr>
              <a:t>TMF 620 - Product Catalog Management </a:t>
            </a: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endParaRPr lang="en-US" sz="1400" dirty="0">
              <a:effectLst/>
            </a:endParaRP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r>
              <a:rPr lang="en-US" sz="1400" dirty="0">
                <a:effectLst/>
              </a:rPr>
              <a:t>TMF 622 - Product Ordering Management </a:t>
            </a: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endParaRPr lang="en-US" sz="1400" dirty="0">
              <a:effectLst/>
            </a:endParaRP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r>
              <a:rPr lang="en-US" sz="1400" dirty="0">
                <a:effectLst/>
              </a:rPr>
              <a:t>TMF 633 - Service Catalog Management </a:t>
            </a: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endParaRPr lang="en-US" sz="1400" dirty="0">
              <a:effectLst/>
            </a:endParaRP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r>
              <a:rPr lang="en-US" sz="1400" dirty="0">
                <a:effectLst/>
              </a:rPr>
              <a:t>TMF 634 - Resource Catalog Management </a:t>
            </a: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endParaRPr lang="en-US" sz="1400" dirty="0">
              <a:effectLst/>
            </a:endParaRP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r>
              <a:rPr lang="en-US" sz="1400" dirty="0">
                <a:effectLst/>
              </a:rPr>
              <a:t>TMF 638 - Service Inventory Management </a:t>
            </a: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endParaRPr lang="en-US" sz="1400" dirty="0">
              <a:effectLst/>
            </a:endParaRP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r>
              <a:rPr lang="en-US" sz="1400" dirty="0">
                <a:effectLst/>
              </a:rPr>
              <a:t>TMF 640 - Service Activation and Configuration </a:t>
            </a: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endParaRPr lang="en-US" sz="1400" dirty="0">
              <a:effectLst/>
            </a:endParaRP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r>
              <a:rPr lang="en-US" sz="1400" dirty="0">
                <a:effectLst/>
              </a:rPr>
              <a:t>TMF 641 - Service Ordering Management </a:t>
            </a: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endParaRPr lang="en-US" sz="1400" dirty="0">
              <a:effectLst/>
            </a:endParaRP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r>
              <a:rPr lang="en-US" sz="1400" dirty="0">
                <a:effectLst/>
              </a:rPr>
              <a:t>TMF 666 - Account Management specification </a:t>
            </a: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endParaRPr lang="en-US" sz="1400" dirty="0">
              <a:effectLst/>
            </a:endParaRP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r>
              <a:rPr lang="en-US" sz="1400" dirty="0">
                <a:effectLst/>
              </a:rPr>
              <a:t>TMF 669 - Party Role Management </a:t>
            </a: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endParaRPr lang="en-US" sz="1400" dirty="0">
              <a:effectLst/>
            </a:endParaRP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r>
              <a:rPr lang="en-US" sz="1400" dirty="0">
                <a:effectLst/>
              </a:rPr>
              <a:t>TMF 629 - Customer Management </a:t>
            </a:r>
          </a:p>
          <a:p>
            <a:pPr marL="342900" marR="0" lvl="0">
              <a:spcBef>
                <a:spcPts val="0"/>
              </a:spcBef>
              <a:spcAft>
                <a:spcPts val="100"/>
              </a:spcAft>
            </a:pPr>
            <a:endParaRPr lang="en-US" sz="1400" dirty="0">
              <a:effectLst/>
            </a:endParaRPr>
          </a:p>
          <a:p>
            <a:pPr marL="342900" marR="0" lv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</a:rPr>
              <a:t>TMF 632 - Party management </a:t>
            </a:r>
          </a:p>
          <a:p>
            <a:endParaRPr lang="en-US" sz="1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642CA-502F-4F2F-ACD6-1292F90B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6AA-7C4C-402F-A9FE-AD975BA9D94D}" type="datetime1">
              <a:rPr lang="en-US" smtClean="0"/>
              <a:t>30-Apr-21</a:t>
            </a:fld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7866FAA-4BCF-4C86-AC02-1828E7E9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23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1028622-85BB-41B9-B295-43C2B37A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04591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F3F3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029206" y="2761107"/>
            <a:ext cx="4698492" cy="15240"/>
          </a:xfrm>
          <a:custGeom>
            <a:avLst/>
            <a:gdLst>
              <a:gd name="connsiteX0" fmla="*/ 0 w 4698492"/>
              <a:gd name="connsiteY0" fmla="*/ 0 h 15240"/>
              <a:gd name="connsiteX1" fmla="*/ 1566164 w 4698492"/>
              <a:gd name="connsiteY1" fmla="*/ 0 h 15240"/>
              <a:gd name="connsiteX2" fmla="*/ 3132327 w 4698492"/>
              <a:gd name="connsiteY2" fmla="*/ 0 h 15240"/>
              <a:gd name="connsiteX3" fmla="*/ 4698492 w 4698492"/>
              <a:gd name="connsiteY3" fmla="*/ 0 h 15240"/>
              <a:gd name="connsiteX4" fmla="*/ 4698492 w 4698492"/>
              <a:gd name="connsiteY4" fmla="*/ 15240 h 15240"/>
              <a:gd name="connsiteX5" fmla="*/ 3132327 w 4698492"/>
              <a:gd name="connsiteY5" fmla="*/ 15240 h 15240"/>
              <a:gd name="connsiteX6" fmla="*/ 1566164 w 4698492"/>
              <a:gd name="connsiteY6" fmla="*/ 15240 h 15240"/>
              <a:gd name="connsiteX7" fmla="*/ 0 w 4698492"/>
              <a:gd name="connsiteY7" fmla="*/ 15240 h 15240"/>
              <a:gd name="connsiteX8" fmla="*/ 0 w 4698492"/>
              <a:gd name="connsiteY8" fmla="*/ 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698492" h="15240">
                <a:moveTo>
                  <a:pt x="0" y="0"/>
                </a:moveTo>
                <a:lnTo>
                  <a:pt x="1566164" y="0"/>
                </a:lnTo>
                <a:lnTo>
                  <a:pt x="3132327" y="0"/>
                </a:lnTo>
                <a:lnTo>
                  <a:pt x="4698492" y="0"/>
                </a:lnTo>
                <a:lnTo>
                  <a:pt x="4698492" y="15240"/>
                </a:lnTo>
                <a:lnTo>
                  <a:pt x="3132327" y="15240"/>
                </a:lnTo>
                <a:lnTo>
                  <a:pt x="1566164" y="15240"/>
                </a:lnTo>
                <a:lnTo>
                  <a:pt x="0" y="152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990594" y="3084195"/>
            <a:ext cx="4506468" cy="15240"/>
          </a:xfrm>
          <a:custGeom>
            <a:avLst/>
            <a:gdLst>
              <a:gd name="connsiteX0" fmla="*/ 0 w 4506468"/>
              <a:gd name="connsiteY0" fmla="*/ 0 h 15240"/>
              <a:gd name="connsiteX1" fmla="*/ 1502156 w 4506468"/>
              <a:gd name="connsiteY1" fmla="*/ 0 h 15240"/>
              <a:gd name="connsiteX2" fmla="*/ 3004312 w 4506468"/>
              <a:gd name="connsiteY2" fmla="*/ 0 h 15240"/>
              <a:gd name="connsiteX3" fmla="*/ 4506468 w 4506468"/>
              <a:gd name="connsiteY3" fmla="*/ 0 h 15240"/>
              <a:gd name="connsiteX4" fmla="*/ 4506468 w 4506468"/>
              <a:gd name="connsiteY4" fmla="*/ 15240 h 15240"/>
              <a:gd name="connsiteX5" fmla="*/ 3004312 w 4506468"/>
              <a:gd name="connsiteY5" fmla="*/ 15240 h 15240"/>
              <a:gd name="connsiteX6" fmla="*/ 1502156 w 4506468"/>
              <a:gd name="connsiteY6" fmla="*/ 15240 h 15240"/>
              <a:gd name="connsiteX7" fmla="*/ 0 w 4506468"/>
              <a:gd name="connsiteY7" fmla="*/ 15240 h 15240"/>
              <a:gd name="connsiteX8" fmla="*/ 0 w 4506468"/>
              <a:gd name="connsiteY8" fmla="*/ 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506468" h="15240">
                <a:moveTo>
                  <a:pt x="0" y="0"/>
                </a:moveTo>
                <a:lnTo>
                  <a:pt x="1502156" y="0"/>
                </a:lnTo>
                <a:lnTo>
                  <a:pt x="3004312" y="0"/>
                </a:lnTo>
                <a:lnTo>
                  <a:pt x="4506468" y="0"/>
                </a:lnTo>
                <a:lnTo>
                  <a:pt x="4506468" y="15240"/>
                </a:lnTo>
                <a:lnTo>
                  <a:pt x="3004312" y="15240"/>
                </a:lnTo>
                <a:lnTo>
                  <a:pt x="1502156" y="15240"/>
                </a:lnTo>
                <a:lnTo>
                  <a:pt x="0" y="152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525512" y="0"/>
            <a:ext cx="4666488" cy="3613404"/>
          </a:xfrm>
          <a:custGeom>
            <a:avLst/>
            <a:gdLst>
              <a:gd name="connsiteX0" fmla="*/ 192151 w 4666488"/>
              <a:gd name="connsiteY0" fmla="*/ 0 h 3613404"/>
              <a:gd name="connsiteX1" fmla="*/ 4666488 w 4666488"/>
              <a:gd name="connsiteY1" fmla="*/ 0 h 3613404"/>
              <a:gd name="connsiteX2" fmla="*/ 4666488 w 4666488"/>
              <a:gd name="connsiteY2" fmla="*/ 2644013 h 3613404"/>
              <a:gd name="connsiteX3" fmla="*/ 4657090 w 4666488"/>
              <a:gd name="connsiteY3" fmla="*/ 2656586 h 3613404"/>
              <a:gd name="connsiteX4" fmla="*/ 2628645 w 4666488"/>
              <a:gd name="connsiteY4" fmla="*/ 3613404 h 3613404"/>
              <a:gd name="connsiteX5" fmla="*/ 0 w 4666488"/>
              <a:gd name="connsiteY5" fmla="*/ 984122 h 3613404"/>
              <a:gd name="connsiteX6" fmla="*/ 118236 w 4666488"/>
              <a:gd name="connsiteY6" fmla="*/ 202310 h 3613404"/>
              <a:gd name="connsiteX7" fmla="*/ 192151 w 4666488"/>
              <a:gd name="connsiteY7" fmla="*/ 0 h 3613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666488" h="3613404">
                <a:moveTo>
                  <a:pt x="192151" y="0"/>
                </a:moveTo>
                <a:lnTo>
                  <a:pt x="4666488" y="0"/>
                </a:lnTo>
                <a:lnTo>
                  <a:pt x="4666488" y="2644013"/>
                </a:lnTo>
                <a:lnTo>
                  <a:pt x="4657090" y="2656586"/>
                </a:lnTo>
                <a:cubicBezTo>
                  <a:pt x="4174998" y="3240913"/>
                  <a:pt x="3445255" y="3613404"/>
                  <a:pt x="2628645" y="3613404"/>
                </a:cubicBezTo>
                <a:cubicBezTo>
                  <a:pt x="1176909" y="3613404"/>
                  <a:pt x="0" y="2436240"/>
                  <a:pt x="0" y="984122"/>
                </a:cubicBezTo>
                <a:cubicBezTo>
                  <a:pt x="0" y="711835"/>
                  <a:pt x="41402" y="449326"/>
                  <a:pt x="118236" y="202310"/>
                </a:cubicBezTo>
                <a:lnTo>
                  <a:pt x="192151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604504" y="3918204"/>
            <a:ext cx="3587495" cy="2939795"/>
          </a:xfrm>
          <a:custGeom>
            <a:avLst/>
            <a:gdLst>
              <a:gd name="connsiteX0" fmla="*/ 2070734 w 3587495"/>
              <a:gd name="connsiteY0" fmla="*/ 0 h 2939795"/>
              <a:gd name="connsiteX1" fmla="*/ 3535044 w 3587495"/>
              <a:gd name="connsiteY1" fmla="*/ 606425 h 2939795"/>
              <a:gd name="connsiteX2" fmla="*/ 3587495 w 3587495"/>
              <a:gd name="connsiteY2" fmla="*/ 664209 h 2939795"/>
              <a:gd name="connsiteX3" fmla="*/ 3587495 w 3587495"/>
              <a:gd name="connsiteY3" fmla="*/ 2939795 h 2939795"/>
              <a:gd name="connsiteX4" fmla="*/ 193293 w 3587495"/>
              <a:gd name="connsiteY4" fmla="*/ 2939795 h 2939795"/>
              <a:gd name="connsiteX5" fmla="*/ 162686 w 3587495"/>
              <a:gd name="connsiteY5" fmla="*/ 2876440 h 2939795"/>
              <a:gd name="connsiteX6" fmla="*/ 0 w 3587495"/>
              <a:gd name="connsiteY6" fmla="*/ 2070506 h 2939795"/>
              <a:gd name="connsiteX7" fmla="*/ 2070734 w 3587495"/>
              <a:gd name="connsiteY7" fmla="*/ 0 h 2939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587495" h="2939795">
                <a:moveTo>
                  <a:pt x="2070734" y="0"/>
                </a:moveTo>
                <a:cubicBezTo>
                  <a:pt x="2642615" y="0"/>
                  <a:pt x="3160267" y="231775"/>
                  <a:pt x="3535044" y="606425"/>
                </a:cubicBezTo>
                <a:lnTo>
                  <a:pt x="3587495" y="664209"/>
                </a:lnTo>
                <a:lnTo>
                  <a:pt x="3587495" y="2939795"/>
                </a:lnTo>
                <a:lnTo>
                  <a:pt x="193293" y="2939795"/>
                </a:lnTo>
                <a:lnTo>
                  <a:pt x="162686" y="2876440"/>
                </a:lnTo>
                <a:cubicBezTo>
                  <a:pt x="57911" y="2628735"/>
                  <a:pt x="0" y="2356383"/>
                  <a:pt x="0" y="2070506"/>
                </a:cubicBezTo>
                <a:cubicBezTo>
                  <a:pt x="0" y="926972"/>
                  <a:pt x="927100" y="0"/>
                  <a:pt x="2070734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" y="4076700"/>
            <a:ext cx="4737100" cy="2514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3500" y="0"/>
            <a:ext cx="4508500" cy="34544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63000" y="4076700"/>
            <a:ext cx="3429000" cy="2781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25500" y="1219200"/>
            <a:ext cx="5981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6" dirty="0">
                <a:solidFill>
                  <a:srgbClr val="FFFFFF"/>
                </a:solidFill>
                <a:latin typeface="Calibri Light" pitchFamily="18" charset="0"/>
                <a:cs typeface="Calibri Light" pitchFamily="18" charset="0"/>
              </a:rPr>
              <a:t>Openslice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FFFFFF"/>
                </a:solidFill>
                <a:latin typeface="Calibri Light" pitchFamily="18" charset="0"/>
                <a:cs typeface="Calibri Light" pitchFamily="18" charset="0"/>
              </a:rPr>
              <a:t>Open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FFFFFF"/>
                </a:solidFill>
                <a:latin typeface="Calibri Light" pitchFamily="18" charset="0"/>
                <a:cs typeface="Calibri Light" pitchFamily="18" charset="0"/>
              </a:rPr>
              <a:t>API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FFFFFF"/>
                </a:solidFill>
                <a:latin typeface="Calibri Light" pitchFamily="18" charset="0"/>
                <a:cs typeface="Calibri Light" pitchFamily="18" charset="0"/>
              </a:rPr>
              <a:t>access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25500" y="1917700"/>
            <a:ext cx="762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54100" y="1955800"/>
            <a:ext cx="74422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Supported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TMF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OpenAPIs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programmatic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access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Vertical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Applications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quick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access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check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swagger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links: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TMF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APIs: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http://portal.openslice.io/tmf-api/swagger-ui.html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API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VNF/NSD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management: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http://portal.openslice.io/osapi/swagger-ui.html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C009E94-38E3-49E5-9D5F-255A4FDA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0F8-2ECB-4FB4-999D-B55B1E62ABEB}" type="datetime1">
              <a:rPr lang="en-US" smtClean="0"/>
              <a:t>30-Apr-21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3C6B967-55FB-4A12-B1F3-309346C2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24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F85174B-B50A-442E-A64B-CBA7D676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13008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559800" y="546100"/>
            <a:ext cx="698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E2E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54000" y="2679700"/>
            <a:ext cx="558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Vertical</a:t>
            </a:r>
          </a:p>
          <a:p>
            <a:pPr>
              <a:lnSpc>
                <a:spcPts val="1400"/>
              </a:lnSpc>
              <a:tabLst>
                <a:tab pos="50800" algn="l"/>
              </a:tabLst>
            </a:pPr>
            <a:r>
              <a:rPr lang="en-US" altLang="zh-CN" sz="12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Case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943100" y="1638300"/>
            <a:ext cx="609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88900" algn="l"/>
                <a:tab pos="139700" algn="l"/>
              </a:tabLst>
            </a:pPr>
            <a:r>
              <a:rPr lang="en-US" altLang="zh-CN" sz="105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GST/VINNI-</a:t>
            </a:r>
          </a:p>
          <a:p>
            <a:pPr>
              <a:lnSpc>
                <a:spcPts val="1200"/>
              </a:lnSpc>
              <a:tabLst>
                <a:tab pos="88900" algn="l"/>
                <a:tab pos="139700" algn="l"/>
              </a:tabLst>
            </a:pPr>
            <a:r>
              <a:rPr lang="en-US" altLang="zh-CN" dirty="0"/>
              <a:t>	</a:t>
            </a:r>
            <a:r>
              <a:rPr lang="en-US" altLang="zh-CN" sz="105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SB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met-</a:t>
            </a:r>
          </a:p>
          <a:p>
            <a:pPr>
              <a:lnSpc>
                <a:spcPts val="1200"/>
              </a:lnSpc>
              <a:tabLst>
                <a:tab pos="88900" algn="l"/>
                <a:tab pos="139700" algn="l"/>
              </a:tabLst>
            </a:pPr>
            <a:r>
              <a:rPr lang="en-US" altLang="zh-CN" dirty="0"/>
              <a:t>		</a:t>
            </a:r>
            <a:r>
              <a:rPr lang="en-US" altLang="zh-CN" sz="105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model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7800" y="1930400"/>
            <a:ext cx="990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Define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characteristics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Slice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Customer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905000" y="2616200"/>
            <a:ext cx="6731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01600" algn="l"/>
              </a:tabLst>
            </a:pPr>
            <a:r>
              <a:rPr lang="en-US" altLang="zh-CN" dirty="0"/>
              <a:t>	</a:t>
            </a:r>
            <a:r>
              <a:rPr lang="en-US" altLang="zh-CN" sz="1056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VINNI-SB</a:t>
            </a:r>
          </a:p>
          <a:p>
            <a:pPr>
              <a:lnSpc>
                <a:spcPts val="1200"/>
              </a:lnSpc>
              <a:tabLst>
                <a:tab pos="101600" algn="l"/>
              </a:tabLst>
            </a:pPr>
            <a:r>
              <a:rPr lang="en-US" altLang="zh-CN" sz="1056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specification</a:t>
            </a:r>
          </a:p>
          <a:p>
            <a:pPr>
              <a:lnSpc>
                <a:spcPts val="1200"/>
              </a:lnSpc>
              <a:tabLst>
                <a:tab pos="101600" algn="l"/>
              </a:tabLst>
            </a:pPr>
            <a:r>
              <a:rPr lang="en-US" altLang="zh-CN" dirty="0"/>
              <a:t>	</a:t>
            </a:r>
            <a:r>
              <a:rPr lang="en-US" altLang="zh-CN" sz="1056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(Catalog)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13200" y="2705100"/>
            <a:ext cx="762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104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1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4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Order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4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Management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54100" y="4978400"/>
            <a:ext cx="1308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304800" algn="l"/>
              </a:tabLst>
            </a:pP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TMF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Specification</a:t>
            </a:r>
          </a:p>
          <a:p>
            <a:pPr>
              <a:lnSpc>
                <a:spcPts val="1200"/>
              </a:lnSpc>
              <a:tabLst>
                <a:tab pos="304800" algn="l"/>
              </a:tabLst>
            </a:pPr>
            <a:r>
              <a:rPr lang="en-US" altLang="zh-CN" dirty="0"/>
              <a:t>	</a:t>
            </a:r>
            <a:r>
              <a:rPr lang="en-US" altLang="zh-CN" sz="996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Slice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Ordering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60900" y="4978400"/>
            <a:ext cx="952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76200" algn="l"/>
              </a:tabLst>
            </a:pP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TMF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</a:p>
          <a:p>
            <a:pPr>
              <a:lnSpc>
                <a:spcPts val="1200"/>
              </a:lnSpc>
              <a:tabLst>
                <a:tab pos="76200" algn="l"/>
              </a:tabLst>
            </a:pPr>
            <a:r>
              <a:rPr lang="en-US" altLang="zh-CN" dirty="0"/>
              <a:t>	</a:t>
            </a:r>
            <a:r>
              <a:rPr lang="en-US" altLang="zh-CN" sz="996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Slice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fulfillment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343900" y="5092700"/>
            <a:ext cx="1143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90500" algn="l"/>
              </a:tabLst>
            </a:pP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TMF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Inventory</a:t>
            </a:r>
          </a:p>
          <a:p>
            <a:pPr>
              <a:lnSpc>
                <a:spcPts val="1200"/>
              </a:lnSpc>
              <a:tabLst>
                <a:tab pos="190500" algn="l"/>
              </a:tabLst>
            </a:pPr>
            <a:r>
              <a:rPr lang="en-US" altLang="zh-CN" dirty="0"/>
              <a:t>	</a:t>
            </a:r>
            <a:r>
              <a:rPr lang="en-US" altLang="zh-CN" sz="996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Slice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Operation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05500" y="2095500"/>
            <a:ext cx="6604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01600" algn="l"/>
                <a:tab pos="139700" algn="l"/>
              </a:tabLst>
            </a:pPr>
            <a:r>
              <a:rPr lang="en-US" altLang="zh-CN" dirty="0"/>
              <a:t>		</a:t>
            </a:r>
            <a:r>
              <a:rPr lang="en-US" altLang="zh-CN" sz="996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Service</a:t>
            </a:r>
          </a:p>
          <a:p>
            <a:pPr>
              <a:lnSpc>
                <a:spcPts val="1200"/>
              </a:lnSpc>
              <a:tabLst>
                <a:tab pos="101600" algn="l"/>
                <a:tab pos="139700" algn="l"/>
              </a:tabLst>
            </a:pPr>
            <a:r>
              <a:rPr lang="en-US" altLang="zh-CN" sz="996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Orchestrator</a:t>
            </a:r>
          </a:p>
          <a:p>
            <a:pPr>
              <a:lnSpc>
                <a:spcPts val="1200"/>
              </a:lnSpc>
              <a:tabLst>
                <a:tab pos="101600" algn="l"/>
                <a:tab pos="139700" algn="l"/>
              </a:tabLst>
            </a:pPr>
            <a:r>
              <a:rPr lang="en-US" altLang="zh-CN" dirty="0"/>
              <a:t>	</a:t>
            </a:r>
            <a:r>
              <a:rPr lang="en-US" altLang="zh-CN" sz="996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Facility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905500" y="3848100"/>
            <a:ext cx="6604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01600" algn="l"/>
                <a:tab pos="152400" algn="l"/>
              </a:tabLst>
            </a:pPr>
            <a:r>
              <a:rPr lang="en-US" altLang="zh-CN" dirty="0"/>
              <a:t>		</a:t>
            </a:r>
            <a:r>
              <a:rPr lang="en-US" altLang="zh-CN" sz="996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Service</a:t>
            </a:r>
          </a:p>
          <a:p>
            <a:pPr>
              <a:lnSpc>
                <a:spcPts val="1200"/>
              </a:lnSpc>
              <a:tabLst>
                <a:tab pos="101600" algn="l"/>
                <a:tab pos="152400" algn="l"/>
              </a:tabLst>
            </a:pPr>
            <a:r>
              <a:rPr lang="en-US" altLang="zh-CN" sz="996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Orchestrator</a:t>
            </a:r>
          </a:p>
          <a:p>
            <a:pPr>
              <a:lnSpc>
                <a:spcPts val="1200"/>
              </a:lnSpc>
              <a:tabLst>
                <a:tab pos="101600" algn="l"/>
                <a:tab pos="152400" algn="l"/>
              </a:tabLst>
            </a:pPr>
            <a:r>
              <a:rPr lang="en-US" altLang="zh-CN" dirty="0"/>
              <a:t>	</a:t>
            </a:r>
            <a:r>
              <a:rPr lang="en-US" altLang="zh-CN" sz="996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Facility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572500" y="2552700"/>
            <a:ext cx="6985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65100" algn="l"/>
              </a:tabLst>
            </a:pP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A2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597900" y="4381500"/>
            <a:ext cx="52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946400" y="2692400"/>
            <a:ext cx="495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</a:p>
          <a:p>
            <a:pPr>
              <a:lnSpc>
                <a:spcPts val="2100"/>
              </a:lnSpc>
              <a:tabLst>
                <a:tab pos="165100" algn="l"/>
              </a:tabLst>
            </a:pPr>
            <a:r>
              <a:rPr lang="en-US" altLang="zh-CN" sz="105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TMF633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991100" y="2120900"/>
            <a:ext cx="495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05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TMF641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994400" y="3302000"/>
            <a:ext cx="876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TMF638/TMF640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749800" y="3911600"/>
            <a:ext cx="495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05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TMF641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485900" y="3746500"/>
            <a:ext cx="571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88900" algn="l"/>
              </a:tabLst>
            </a:pPr>
            <a:r>
              <a:rPr lang="en-US" altLang="zh-CN" sz="902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2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Spec</a:t>
            </a:r>
          </a:p>
          <a:p>
            <a:pPr>
              <a:lnSpc>
                <a:spcPts val="10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9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Facility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336800" y="3746500"/>
            <a:ext cx="571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76200" algn="l"/>
              </a:tabLst>
            </a:pPr>
            <a:r>
              <a:rPr lang="en-US" altLang="zh-CN" sz="9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Spec</a:t>
            </a:r>
          </a:p>
          <a:p>
            <a:pPr>
              <a:lnSpc>
                <a:spcPts val="1000"/>
              </a:lnSpc>
              <a:tabLst>
                <a:tab pos="76200" algn="l"/>
              </a:tabLst>
            </a:pPr>
            <a:r>
              <a:rPr lang="en-US" altLang="zh-CN" dirty="0"/>
              <a:t>	</a:t>
            </a:r>
            <a:r>
              <a:rPr lang="en-US" altLang="zh-CN" sz="9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Facility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B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137400" y="2070100"/>
            <a:ext cx="254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NFVO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1226800" y="977900"/>
            <a:ext cx="419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88900" algn="l"/>
                <a:tab pos="228600" algn="l"/>
              </a:tabLst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</a:t>
            </a:r>
          </a:p>
          <a:p>
            <a:pPr>
              <a:lnSpc>
                <a:spcPts val="1200"/>
              </a:lnSpc>
              <a:tabLst>
                <a:tab pos="88900" algn="l"/>
                <a:tab pos="228600" algn="l"/>
              </a:tabLst>
            </a:pPr>
            <a:r>
              <a:rPr lang="en-US" altLang="zh-CN" dirty="0"/>
              <a:t>	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</a:t>
            </a:r>
          </a:p>
          <a:p>
            <a:pPr>
              <a:lnSpc>
                <a:spcPts val="1200"/>
              </a:lnSpc>
              <a:tabLst>
                <a:tab pos="88900" algn="l"/>
                <a:tab pos="228600" algn="l"/>
              </a:tabLst>
            </a:pPr>
            <a:r>
              <a:rPr lang="en-US" altLang="zh-CN" dirty="0"/>
              <a:t>		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0198100" y="1473200"/>
            <a:ext cx="457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PNF/VNF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1125200" y="1981200"/>
            <a:ext cx="406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5G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CORE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1099800" y="2578100"/>
            <a:ext cx="444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Transport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0477500" y="736600"/>
            <a:ext cx="330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05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NSD</a:t>
            </a:r>
            <a:r>
              <a:rPr lang="en-US" altLang="zh-CN" sz="6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AA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0223500" y="1765300"/>
            <a:ext cx="7366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01600" algn="l"/>
                <a:tab pos="406400" algn="l"/>
              </a:tabLst>
            </a:pPr>
            <a:r>
              <a:rPr lang="en-US" altLang="zh-CN" dirty="0"/>
              <a:t>		</a:t>
            </a:r>
            <a:r>
              <a:rPr lang="en-US" altLang="zh-CN" sz="105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NSD</a:t>
            </a:r>
            <a:r>
              <a:rPr lang="en-US" altLang="zh-CN" sz="6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</a:t>
            </a:r>
          </a:p>
          <a:p>
            <a:pPr>
              <a:lnSpc>
                <a:spcPts val="600"/>
              </a:lnSpc>
              <a:tabLst>
                <a:tab pos="101600" algn="l"/>
                <a:tab pos="406400" algn="l"/>
              </a:tabLst>
            </a:pPr>
            <a:r>
              <a:rPr lang="en-US" altLang="zh-CN" dirty="0"/>
              <a:t>	</a:t>
            </a: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VNF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101600" algn="l"/>
                <a:tab pos="406400" algn="l"/>
              </a:tabLst>
            </a:pP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PNF/VNF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0388600" y="2743200"/>
            <a:ext cx="317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05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NSD</a:t>
            </a:r>
            <a:r>
              <a:rPr lang="en-US" altLang="zh-CN" sz="6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137400" y="3911600"/>
            <a:ext cx="254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NFVO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11176000" y="3581400"/>
            <a:ext cx="190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11264900" y="3759200"/>
            <a:ext cx="330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27000" algn="l"/>
              </a:tabLst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</a:t>
            </a:r>
          </a:p>
          <a:p>
            <a:pPr>
              <a:lnSpc>
                <a:spcPts val="1200"/>
              </a:lnSpc>
              <a:tabLst>
                <a:tab pos="127000" algn="l"/>
              </a:tabLst>
            </a:pPr>
            <a:r>
              <a:rPr lang="en-US" altLang="zh-CN" dirty="0"/>
              <a:t>	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10147300" y="4089400"/>
            <a:ext cx="457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PNF/VNF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11061700" y="4597400"/>
            <a:ext cx="406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5G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CORE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11049000" y="5207000"/>
            <a:ext cx="444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Transport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10274300" y="4470400"/>
            <a:ext cx="203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VNF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10414000" y="3365500"/>
            <a:ext cx="330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05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NSD</a:t>
            </a:r>
            <a:r>
              <a:rPr lang="en-US" altLang="zh-CN" sz="6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10579100" y="4368800"/>
            <a:ext cx="317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05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NSD</a:t>
            </a:r>
            <a:r>
              <a:rPr lang="en-US" altLang="zh-CN" sz="6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BB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10337800" y="5372100"/>
            <a:ext cx="317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05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NSD</a:t>
            </a:r>
            <a:r>
              <a:rPr lang="en-US" altLang="zh-CN" sz="6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BC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1308100" y="3200400"/>
            <a:ext cx="1778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17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5G-VINNI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Portal</a:t>
            </a:r>
          </a:p>
          <a:p>
            <a:pPr>
              <a:lnSpc>
                <a:spcPts val="1200"/>
              </a:lnSpc>
              <a:tabLst>
                <a:tab pos="317500" algn="l"/>
              </a:tabLst>
            </a:pPr>
            <a:r>
              <a:rPr lang="en-US" altLang="zh-CN" sz="9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bundle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1290300" y="5892800"/>
            <a:ext cx="4699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50800" algn="l"/>
                <a:tab pos="76200" algn="l"/>
                <a:tab pos="152400" algn="l"/>
              </a:tabLst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Resources</a:t>
            </a:r>
          </a:p>
          <a:p>
            <a:pPr>
              <a:lnSpc>
                <a:spcPts val="1000"/>
              </a:lnSpc>
              <a:tabLst>
                <a:tab pos="50800" algn="l"/>
                <a:tab pos="76200" algn="l"/>
                <a:tab pos="152400" algn="l"/>
              </a:tabLst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implemen</a:t>
            </a:r>
          </a:p>
          <a:p>
            <a:pPr>
              <a:lnSpc>
                <a:spcPts val="1000"/>
              </a:lnSpc>
              <a:tabLst>
                <a:tab pos="50800" algn="l"/>
                <a:tab pos="76200" algn="l"/>
                <a:tab pos="152400" algn="l"/>
              </a:tabLst>
            </a:pPr>
            <a:r>
              <a:rPr lang="en-US" altLang="zh-CN" dirty="0"/>
              <a:t>	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ting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000"/>
              </a:lnSpc>
              <a:tabLst>
                <a:tab pos="50800" algn="l"/>
                <a:tab pos="76200" algn="l"/>
                <a:tab pos="152400" algn="l"/>
              </a:tabLst>
            </a:pPr>
            <a:r>
              <a:rPr lang="en-US" altLang="zh-CN" dirty="0"/>
              <a:t>			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E2E</a:t>
            </a:r>
          </a:p>
          <a:p>
            <a:pPr>
              <a:lnSpc>
                <a:spcPts val="1000"/>
              </a:lnSpc>
              <a:tabLst>
                <a:tab pos="50800" algn="l"/>
                <a:tab pos="76200" algn="l"/>
                <a:tab pos="152400" algn="l"/>
              </a:tabLst>
            </a:pPr>
            <a:r>
              <a:rPr lang="en-US" altLang="zh-CN" dirty="0"/>
              <a:t>		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5245100" y="5969000"/>
            <a:ext cx="457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2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Vertical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6464300" y="5930900"/>
            <a:ext cx="1828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Modify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running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Inventory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API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101600" y="279400"/>
            <a:ext cx="8018605" cy="3276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+mj-lt"/>
                <a:cs typeface="Calibri" pitchFamily="18" charset="0"/>
              </a:rPr>
              <a:t>From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+mj-lt"/>
                <a:cs typeface="Calibri" pitchFamily="18" charset="0"/>
              </a:rPr>
              <a:t>Service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+mj-lt"/>
                <a:cs typeface="Calibri" pitchFamily="18" charset="0"/>
              </a:rPr>
              <a:t>Order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+mj-lt"/>
                <a:cs typeface="Calibri" pitchFamily="18" charset="0"/>
              </a:rPr>
              <a:t>to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+mj-lt"/>
                <a:cs typeface="Calibri" pitchFamily="18" charset="0"/>
              </a:rPr>
              <a:t>E2E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+mj-lt"/>
                <a:cs typeface="Calibri" pitchFamily="18" charset="0"/>
              </a:rPr>
              <a:t>Service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+mj-lt"/>
                <a:cs typeface="Calibri" pitchFamily="18" charset="0"/>
              </a:rPr>
              <a:t>and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+mj-lt"/>
                <a:cs typeface="Calibri" pitchFamily="18" charset="0"/>
              </a:rPr>
              <a:t>Resources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9461500" y="2311400"/>
            <a:ext cx="177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104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Ref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9613900" y="2971800"/>
            <a:ext cx="177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104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Ref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9537700" y="4432300"/>
            <a:ext cx="177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104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Ref</a:t>
            </a:r>
          </a:p>
        </p:txBody>
      </p:sp>
      <p:sp>
        <p:nvSpPr>
          <p:cNvPr id="1040" name="Date Placeholder 1039">
            <a:extLst>
              <a:ext uri="{FF2B5EF4-FFF2-40B4-BE49-F238E27FC236}">
                <a16:creationId xmlns:a16="http://schemas.microsoft.com/office/drawing/2014/main" id="{264EBF7B-E713-4DD0-916A-041760F5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E32-3B6C-4993-A60F-6ACC120B7B5D}" type="datetime1">
              <a:rPr lang="en-US" smtClean="0"/>
              <a:t>30-Apr-21</a:t>
            </a:fld>
            <a:endParaRPr lang="en-US"/>
          </a:p>
        </p:txBody>
      </p:sp>
      <p:sp>
        <p:nvSpPr>
          <p:cNvPr id="1041" name="Slide Number Placeholder 1040">
            <a:extLst>
              <a:ext uri="{FF2B5EF4-FFF2-40B4-BE49-F238E27FC236}">
                <a16:creationId xmlns:a16="http://schemas.microsoft.com/office/drawing/2014/main" id="{51D34BE1-9A57-4E25-B7E3-C6B76A9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25</a:t>
            </a:fld>
            <a:endParaRPr lang="en-US"/>
          </a:p>
        </p:txBody>
      </p:sp>
      <p:sp>
        <p:nvSpPr>
          <p:cNvPr id="1042" name="Footer Placeholder 1041">
            <a:extLst>
              <a:ext uri="{FF2B5EF4-FFF2-40B4-BE49-F238E27FC236}">
                <a16:creationId xmlns:a16="http://schemas.microsoft.com/office/drawing/2014/main" id="{162A3F5C-B820-4175-BD91-29610198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63996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460C4-6663-4845-A54D-2063150D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level from service order to E2E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9D5B-DB3C-4096-8F55-C923C0954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Specification and Service Catalog follow the model of (</a:t>
            </a:r>
            <a:r>
              <a:rPr lang="en-US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TMF633)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>
                <a:latin typeface="Calibri" panose="020F0502020204030204" pitchFamily="34" charset="0"/>
              </a:rPr>
              <a:t>The service specifications comprise of exposed to SC CFS and internal RFS.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>
                <a:latin typeface="Calibri" panose="020F0502020204030204" pitchFamily="34" charset="0"/>
              </a:rPr>
              <a:t>The derived NEST (RFS) is modeled also as TMF Service Specification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>
                <a:latin typeface="Calibri" panose="020F0502020204030204" pitchFamily="34" charset="0"/>
              </a:rPr>
              <a:t>A NEST may be a Service Bundle (consists of several other RFSs).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each RFS related with underlying NSDs(VNFs).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Service Orders are modeled with the </a:t>
            </a:r>
            <a:r>
              <a:rPr lang="en-US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Service Ordering API (TMF641)</a:t>
            </a:r>
            <a:endParaRPr lang="en-US" sz="17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a service order, is provided a completed specification of the slice via the </a:t>
            </a:r>
            <a:r>
              <a:rPr lang="en-US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Service Ordering API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issued service order is propagated to the SO via </a:t>
            </a:r>
            <a:r>
              <a:rPr lang="en-US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(TMF641)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Service order is translated to the corresponding CFS RFS resource requirements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</a:rPr>
              <a:t>The NFVO allocates the slice instance instructing the VIM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Upon slice is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instatiated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the vertical keeps track of the status of the slice instance, via the Service Inventory API </a:t>
            </a:r>
            <a:r>
              <a:rPr lang="en-US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(TMF638)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0BBD-B62C-4241-8198-7239E01E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6BF7-C990-4DBB-A1E4-F19410CCCD18}" type="datetime1">
              <a:rPr lang="en-US" smtClean="0"/>
              <a:t>30-Apr-21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1E4E9-F234-4DAD-85C5-3DDB6FAF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62FD4-94C9-47B0-A25F-4180B943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41128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2B813-9DF4-4D51-B503-E955B8109DED}"/>
              </a:ext>
            </a:extLst>
          </p:cNvPr>
          <p:cNvSpPr txBox="1"/>
          <p:nvPr/>
        </p:nvSpPr>
        <p:spPr>
          <a:xfrm>
            <a:off x="795338" y="1566473"/>
            <a:ext cx="10601325" cy="2166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Onboarding and Testing Process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522A77-9F6D-42BD-BF34-65DD9B95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F2AA-38A3-4EEE-8AFB-2C330DAA55FF}" type="datetime1">
              <a:rPr lang="en-US" smtClean="0"/>
              <a:t>30-Apr-21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B32C-26AE-43EF-9057-B405D8C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F2232-DBD7-431E-BA2A-142DE7F7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03478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1600" y="3771900"/>
            <a:ext cx="1371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Install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parts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possible,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non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automated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39800" y="4559300"/>
            <a:ext cx="571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Understand: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39800" y="4711700"/>
            <a:ext cx="1511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requirements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Measurement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points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What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(must)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automated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39800" y="5118100"/>
            <a:ext cx="1346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What</a:t>
            </a:r>
            <a:r>
              <a:rPr lang="en-US" altLang="zh-CN" sz="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parameterized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Prepare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onboarding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248400" y="2019300"/>
            <a:ext cx="647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Pre-validation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KPI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period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Via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NFVO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603500" y="1028700"/>
            <a:ext cx="33274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444500" algn="l"/>
                <a:tab pos="1181100" algn="l"/>
                <a:tab pos="2222500" algn="l"/>
              </a:tabLst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VNFD/NSD</a:t>
            </a:r>
          </a:p>
          <a:p>
            <a:pPr>
              <a:lnSpc>
                <a:spcPts val="1000"/>
              </a:lnSpc>
              <a:tabLst>
                <a:tab pos="444500" algn="l"/>
                <a:tab pos="1181100" algn="l"/>
                <a:tab pos="2222500" algn="l"/>
              </a:tabLst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development</a:t>
            </a:r>
          </a:p>
          <a:p>
            <a:pPr>
              <a:lnSpc>
                <a:spcPts val="1400"/>
              </a:lnSpc>
              <a:tabLst>
                <a:tab pos="444500" algn="l"/>
                <a:tab pos="1181100" algn="l"/>
                <a:tab pos="2222500" algn="l"/>
              </a:tabLst>
            </a:pPr>
            <a:r>
              <a:rPr lang="en-US" altLang="zh-CN" dirty="0"/>
              <a:t>		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VNF/NSD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testing</a:t>
            </a:r>
          </a:p>
          <a:p>
            <a:pPr>
              <a:lnSpc>
                <a:spcPts val="1000"/>
              </a:lnSpc>
              <a:tabLst>
                <a:tab pos="444500" algn="l"/>
                <a:tab pos="1181100" algn="l"/>
                <a:tab pos="2222500" algn="l"/>
              </a:tabLst>
            </a:pPr>
            <a:r>
              <a:rPr lang="en-US" altLang="zh-CN" dirty="0"/>
              <a:t>		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-Understand/automate</a:t>
            </a:r>
          </a:p>
          <a:p>
            <a:pPr>
              <a:lnSpc>
                <a:spcPts val="1000"/>
              </a:lnSpc>
              <a:tabLst>
                <a:tab pos="444500" algn="l"/>
                <a:tab pos="1181100" algn="l"/>
                <a:tab pos="2222500" algn="l"/>
              </a:tabLst>
            </a:pPr>
            <a:r>
              <a:rPr lang="en-US" altLang="zh-CN" dirty="0"/>
              <a:t>		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measurement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points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444500" algn="l"/>
                <a:tab pos="1181100" algn="l"/>
                <a:tab pos="2222500" algn="l"/>
              </a:tabLst>
            </a:pPr>
            <a:r>
              <a:rPr lang="en-US" altLang="zh-CN" dirty="0"/>
              <a:t>			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-Involve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Monitoring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aaS</a:t>
            </a:r>
          </a:p>
          <a:p>
            <a:pPr>
              <a:lnSpc>
                <a:spcPts val="1000"/>
              </a:lnSpc>
              <a:tabLst>
                <a:tab pos="444500" algn="l"/>
                <a:tab pos="1181100" algn="l"/>
                <a:tab pos="2222500" algn="l"/>
              </a:tabLst>
            </a:pPr>
            <a:r>
              <a:rPr lang="en-US" altLang="zh-CN" dirty="0"/>
              <a:t>			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-Involve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Testing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aaS</a:t>
            </a:r>
          </a:p>
          <a:p>
            <a:pPr>
              <a:lnSpc>
                <a:spcPts val="600"/>
              </a:lnSpc>
              <a:tabLst>
                <a:tab pos="444500" algn="l"/>
                <a:tab pos="1181100" algn="l"/>
                <a:tab pos="2222500" algn="l"/>
              </a:tabLst>
            </a:pPr>
            <a:r>
              <a:rPr lang="en-US" altLang="zh-CN" dirty="0"/>
              <a:t>	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VNFD/NSD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onboarding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578100" y="4114800"/>
            <a:ext cx="1295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Design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Blueprint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NSaaS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characteristics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394200" y="4381500"/>
            <a:ext cx="812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deployment/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394200" y="4521200"/>
            <a:ext cx="711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activation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SB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19700" y="3860800"/>
            <a:ext cx="927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Launch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Alpha/beta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versions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515100" y="4076700"/>
            <a:ext cx="825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Pre-Validation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KPI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period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via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Orchestrator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909300" y="3657600"/>
            <a:ext cx="1231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Blueprint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Vertical</a:t>
            </a:r>
            <a:r>
              <a:rPr lang="en-US" altLang="zh-CN" sz="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community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repeatable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deployments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264400" y="685800"/>
            <a:ext cx="254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900"/>
              </a:lnSpc>
              <a:tabLst/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086600" y="4762500"/>
            <a:ext cx="1841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0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-This</a:t>
            </a:r>
            <a:r>
              <a:rPr lang="en-US" altLang="zh-CN" sz="8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cycle</a:t>
            </a:r>
            <a:r>
              <a:rPr lang="en-US" altLang="zh-CN" sz="8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might</a:t>
            </a:r>
            <a:r>
              <a:rPr lang="en-US" altLang="zh-CN" sz="8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8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repeated</a:t>
            </a:r>
            <a:r>
              <a:rPr lang="en-US" altLang="zh-CN" sz="8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multiple</a:t>
            </a:r>
            <a:r>
              <a:rPr lang="en-US" altLang="zh-CN" sz="8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times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NFV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orchestration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repeatability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NF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deployments/testing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690100" y="3632200"/>
            <a:ext cx="330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Testing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603500" y="2997200"/>
            <a:ext cx="927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Study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900"/>
              </a:lnSpc>
              <a:tabLst>
                <a:tab pos="25400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requirements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559300" y="2971800"/>
            <a:ext cx="901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Study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TaaS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requirements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172200" y="3035300"/>
            <a:ext cx="1460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Iteratively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develop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NFV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orchestrators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“choreography”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8572500" y="3632200"/>
            <a:ext cx="11811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520700" algn="l"/>
              </a:tabLst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1000"/>
              </a:lnSpc>
              <a:tabLst>
                <a:tab pos="520700" algn="l"/>
              </a:tabLst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Launched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520700" algn="l"/>
              </a:tabLst>
            </a:pPr>
            <a:r>
              <a:rPr lang="en-US" altLang="zh-CN" dirty="0"/>
              <a:t>	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E2E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</a:p>
          <a:p>
            <a:pPr>
              <a:lnSpc>
                <a:spcPts val="1000"/>
              </a:lnSpc>
              <a:tabLst>
                <a:tab pos="520700" algn="l"/>
              </a:tabLst>
            </a:pPr>
            <a:r>
              <a:rPr lang="en-US" altLang="zh-CN" dirty="0"/>
              <a:t>	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Fulfilled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9220200" y="2438400"/>
            <a:ext cx="876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241300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Operational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&amp;Testing</a:t>
            </a:r>
          </a:p>
          <a:p>
            <a:pPr>
              <a:lnSpc>
                <a:spcPts val="900"/>
              </a:lnSpc>
              <a:tabLst>
                <a:tab pos="241300" algn="l"/>
              </a:tabLst>
            </a:pPr>
            <a:r>
              <a:rPr lang="en-US" altLang="zh-CN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KPI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period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134600" y="3898900"/>
            <a:ext cx="533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Assessment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581400" y="4851400"/>
            <a:ext cx="914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design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scripts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TaaS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406400" y="6667500"/>
            <a:ext cx="355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Optional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723900" y="2438400"/>
            <a:ext cx="787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50800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Vertical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facility</a:t>
            </a:r>
          </a:p>
          <a:p>
            <a:pPr>
              <a:lnSpc>
                <a:spcPts val="9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co-design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period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7442200" y="723900"/>
            <a:ext cx="3606800" cy="173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812800" algn="l"/>
                <a:tab pos="914400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cycle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might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repeated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multiple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times</a:t>
            </a:r>
          </a:p>
          <a:p>
            <a:pPr>
              <a:lnSpc>
                <a:spcPts val="900"/>
              </a:lnSpc>
              <a:tabLst>
                <a:tab pos="812800" algn="l"/>
                <a:tab pos="914400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NFV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orchestration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repeatability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NF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deployments/testing</a:t>
            </a:r>
          </a:p>
          <a:p>
            <a:pPr>
              <a:lnSpc>
                <a:spcPts val="900"/>
              </a:lnSpc>
              <a:tabLst>
                <a:tab pos="812800" algn="l"/>
                <a:tab pos="914400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Self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onboarding/off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boarding,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deployment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900"/>
              </a:lnSpc>
              <a:tabLst>
                <a:tab pos="812800" algn="l"/>
                <a:tab pos="914400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facility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might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vertical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staging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(e.g.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private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OSM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experiment)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NFVO</a:t>
            </a:r>
          </a:p>
          <a:p>
            <a:pPr>
              <a:lnSpc>
                <a:spcPts val="900"/>
              </a:lnSpc>
              <a:tabLst>
                <a:tab pos="812800" algn="l"/>
                <a:tab pos="914400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itself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  <a:p>
            <a:pPr>
              <a:lnSpc>
                <a:spcPts val="900"/>
              </a:lnSpc>
              <a:tabLst>
                <a:tab pos="812800" algn="l"/>
                <a:tab pos="914400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facility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might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vertical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VIM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>
                <a:tab pos="8128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80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Co-develop</a:t>
            </a:r>
          </a:p>
          <a:p>
            <a:pPr>
              <a:lnSpc>
                <a:spcPts val="900"/>
              </a:lnSpc>
              <a:tabLst>
                <a:tab pos="812800" algn="l"/>
                <a:tab pos="914400" algn="l"/>
              </a:tabLst>
            </a:pPr>
            <a:r>
              <a:rPr lang="en-US" altLang="zh-CN" dirty="0"/>
              <a:t>		</a:t>
            </a:r>
            <a:r>
              <a:rPr lang="en-US" altLang="zh-CN" sz="8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period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410700" y="50165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1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9880600" y="50165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1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KPIs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10134600" y="50165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1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Achieved</a:t>
            </a:r>
            <a:r>
              <a:rPr lang="en-US" altLang="zh-CN" sz="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Values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10579100" y="50165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1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Description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9728200" y="5118100"/>
            <a:ext cx="368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UL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Maximum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Throughput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(Mbit/s)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DL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Maximum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Throughput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(Mbit/s)</a:t>
            </a:r>
          </a:p>
          <a:p>
            <a:pPr>
              <a:lnSpc>
                <a:spcPts val="8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UL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Latency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(ms)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10147300" y="5130800"/>
            <a:ext cx="203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104.27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Mbit/s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883.69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Mbit/s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13.77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ms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10426700" y="5118100"/>
            <a:ext cx="482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mmWave,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27.3-27.5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GHz,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4T4R,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stream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mmWave,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27.3-27.5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GHz,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4T4R,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40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streams.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3.6GHz,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low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foot-print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traffic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9271000" y="5486400"/>
            <a:ext cx="4064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285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E2E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Performance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900"/>
              </a:lnSpc>
              <a:tabLst/>
            </a:pPr>
            <a:r>
              <a:rPr lang="en-US" altLang="zh-CN" sz="285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NFVI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Performance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700"/>
              </a:lnSpc>
              <a:tabLst/>
            </a:pPr>
            <a:r>
              <a:rPr lang="en-US" altLang="zh-CN" sz="285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NFVI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Compute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Resource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285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Performance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10426700" y="5486400"/>
            <a:ext cx="4826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profile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100Kbit/s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bandwidth.</a:t>
            </a:r>
          </a:p>
          <a:p>
            <a:pPr>
              <a:lnSpc>
                <a:spcPts val="8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mmWave,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27.3-27.5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GHz,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4T4R,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low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foot-print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traffic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profile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100Kbit/s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bandwidth.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3.6GHz,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low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foot-print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traffic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profile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100Kbit/s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bandwidth.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two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compute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nodes,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DPDK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was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configured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environment.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Yardstick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CPU/Memory/Storage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tests.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9728200" y="5511800"/>
            <a:ext cx="3683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DL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Latency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(ms)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UL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Jitter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(ms)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DL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Jitter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(ms)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UL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Frame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(%)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DL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Frame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(%)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Maximum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Throughput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(0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Frame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Loss)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Latency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VMs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CPU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Benchmarking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Score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Memory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Read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Latency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Memory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r/w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Bandwidth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Storage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r/w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IOPS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Storage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r/w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Latency</a:t>
            </a:r>
          </a:p>
          <a:p>
            <a:pPr>
              <a:lnSpc>
                <a:spcPts val="8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Storage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r/w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Bandwidth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10147300" y="5511800"/>
            <a:ext cx="2032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9.15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ms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1.01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ms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ms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0.01%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0%</a:t>
            </a:r>
          </a:p>
          <a:p>
            <a:pPr>
              <a:lnSpc>
                <a:spcPts val="8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4.573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Gbit/s</a:t>
            </a:r>
          </a:p>
          <a:p>
            <a:pPr>
              <a:lnSpc>
                <a:spcPts val="8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0.067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ms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3,510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7.97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ns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25.641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GB/s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5.65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4.21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188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621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ms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1,018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425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28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MB/s</a:t>
            </a:r>
          </a:p>
        </p:txBody>
      </p:sp>
      <p:sp>
        <p:nvSpPr>
          <p:cNvPr id="1032" name="Date Placeholder 1031">
            <a:extLst>
              <a:ext uri="{FF2B5EF4-FFF2-40B4-BE49-F238E27FC236}">
                <a16:creationId xmlns:a16="http://schemas.microsoft.com/office/drawing/2014/main" id="{223D2C44-8545-4BB0-8ADF-F0EDEA02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EF42-7293-4152-A20C-FCFD5E1BC4C5}" type="datetime1">
              <a:rPr lang="en-US" smtClean="0"/>
              <a:t>30-Apr-21</a:t>
            </a:fld>
            <a:endParaRPr lang="en-US"/>
          </a:p>
        </p:txBody>
      </p:sp>
      <p:sp>
        <p:nvSpPr>
          <p:cNvPr id="1033" name="Slide Number Placeholder 1032">
            <a:extLst>
              <a:ext uri="{FF2B5EF4-FFF2-40B4-BE49-F238E27FC236}">
                <a16:creationId xmlns:a16="http://schemas.microsoft.com/office/drawing/2014/main" id="{48369AC5-F8B4-4D04-9678-84E9DAF1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28</a:t>
            </a:fld>
            <a:endParaRPr lang="en-US"/>
          </a:p>
        </p:txBody>
      </p:sp>
      <p:sp>
        <p:nvSpPr>
          <p:cNvPr id="1034" name="Footer Placeholder 1033">
            <a:extLst>
              <a:ext uri="{FF2B5EF4-FFF2-40B4-BE49-F238E27FC236}">
                <a16:creationId xmlns:a16="http://schemas.microsoft.com/office/drawing/2014/main" id="{C721256A-ABD5-4746-AF13-A1887EE3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0D749-F6DD-4823-B82D-DA512DA25BA8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different exposure levels highlighting that higher the exposure level, the more advanced capabilities the vertical can get.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84DD0B-0D1E-4300-878D-B8E03B896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2"/>
          <a:stretch/>
        </p:blipFill>
        <p:spPr bwMode="auto">
          <a:xfrm>
            <a:off x="643467" y="2292417"/>
            <a:ext cx="10905066" cy="31598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524A3-35D9-48AB-9D40-C61CD6C6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7B91E5-832A-4CAA-875B-34535BFFD121}" type="datetime1">
              <a:rPr lang="en-US" smtClean="0"/>
              <a:pPr>
                <a:spcAft>
                  <a:spcPts val="600"/>
                </a:spcAft>
              </a:pPr>
              <a:t>30-Apr-21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130F-5A96-40E1-867A-39D0057E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OpenSlice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C94F-E584-43D3-BEEE-E6789F52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61EB7DA-A1C6-4725-9D3B-CCCB4B541663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7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CF4B9-6A58-48F0-A4BD-33327427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OpenSlice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Architecture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20F6FF6-2B98-4332-8E95-02B53594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680" y="2427541"/>
            <a:ext cx="7235541" cy="399763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5BD79B-F072-4EA4-9B65-A59A69B8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E5BC-09D3-4099-ABAD-1C62084DF841}" type="datetime1">
              <a:rPr lang="en-US" smtClean="0"/>
              <a:t>30-Apr-21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5FFB0-A1F0-4759-BE43-18E487BA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3594D-0089-4649-90CD-928EA0F8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3778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C4CD9-8F17-484C-B48D-3A67C198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Consuming a TaaS Service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72464DC-4ED6-45A5-8ECA-E80FF879E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469909"/>
            <a:ext cx="6780700" cy="391585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2191B-5F89-45D5-B4E5-DB2BBA29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3EB-E669-4B97-B7E5-D793D6785BCA}" type="datetime1">
              <a:rPr lang="en-US" smtClean="0"/>
              <a:t>30-Apr-21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723D1-E144-4131-949B-6A97E3CB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E7990-01E8-4680-9D7C-7D6818A2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20329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3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89247"/>
              </p:ext>
            </p:extLst>
          </p:nvPr>
        </p:nvGraphicFramePr>
        <p:xfrm>
          <a:off x="490730" y="947766"/>
          <a:ext cx="10863070" cy="5513065"/>
        </p:xfrm>
        <a:graphic>
          <a:graphicData uri="http://schemas.openxmlformats.org/drawingml/2006/table">
            <a:tbl>
              <a:tblPr/>
              <a:tblGrid>
                <a:gridCol w="237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2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6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Category</a:t>
                      </a:r>
                      <a:endParaRPr lang="zh-CN" altLang="en-US" sz="1300" b="1" dirty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KPIs</a:t>
                      </a:r>
                      <a:endParaRPr lang="zh-CN" altLang="en-US" sz="1300" b="1" dirty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dirty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AchievedValues</a:t>
                      </a:r>
                      <a:endParaRPr lang="zh-CN" altLang="en-US" sz="1300" b="1" dirty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Description</a:t>
                      </a:r>
                      <a:endParaRPr lang="zh-CN" altLang="en-US" sz="1300" b="1" dirty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73">
                <a:tc rowSpan="8"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E2ENetworkPerformance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 anchor="b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ULMaximumThroughput(Mbit/s)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104.27Mbit/s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mmWave,27.3-27.5GHz,4T4R,1stream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DLMaximumThroughput(Mbit/s)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883.69Mbit/s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mmWave,27.3-27.5GHz,4T4R,40streams.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ULLatency(ms)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13.77ms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3.6GHz,lowfoot-printtrafficprofilewith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100Kbit/sbandwidth.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 anchor="b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DLLatency(ms)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9.15ms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ULJitter(ms)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1.01ms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mmWave,27.3-27.5GHz,4T4R,lowfoot-print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trafficprofilewith100Kbit/sbandwidth.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 anchor="b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2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DLJitter(ms)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0ms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2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ULFrameLoss(%)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0.01%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3.6GHz,lowfoot-printtrafficprofilewith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100Kbit/sbandwidth.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 anchor="b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2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DLFrameLoss(%)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0%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273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NFVINetworkPerformance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MaximumThroughput(0FrameLoss)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4.573Gbit/s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twocomputenodes,DPDKwasconfiguredin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thetestenvironment.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 anchor="b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2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LatencybetweenVMs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0.067ms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273">
                <a:tc rowSpan="6"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NFVIComputeResource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Performance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 anchor="b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CPUBenchmarkingScore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3,510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YardstickCPU/Memory/Storagetests.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 anchor="b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2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MemoryReadLatency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7.97ns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42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Memoryr/wBandwidth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25.641GB/s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42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Storager/wIOPS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5.65k/4.21k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42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Storager/wLatency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188/621ms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42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Storager/wBandwidth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1,018/425MB/s</a:t>
                      </a:r>
                      <a:endParaRPr lang="zh-CN" altLang="en-US" sz="13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121920" marR="121920" marT="60960" marB="60960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90809" y="251374"/>
            <a:ext cx="8591391" cy="8077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67"/>
              </a:lnSpc>
            </a:pPr>
            <a:r>
              <a:rPr lang="en-US" altLang="zh-CN" sz="587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Initial</a:t>
            </a:r>
            <a:r>
              <a:rPr lang="en-US" altLang="zh-CN" sz="58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87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KPIs</a:t>
            </a:r>
            <a:r>
              <a:rPr lang="en-US" altLang="zh-CN" sz="58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87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validation</a:t>
            </a:r>
            <a:r>
              <a:rPr lang="en-US" altLang="zh-CN" sz="58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87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35FD8D-EF34-4B9A-A98F-8C40E129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AB1A-D3CF-40FE-9C9E-A2927381720F}" type="datetime1">
              <a:rPr lang="en-US" smtClean="0"/>
              <a:t>30-Apr-21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93537-5182-4A91-BECA-4D7E9DA7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31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E50603A-3513-4694-A354-D57AA9C6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009"/>
            <a:ext cx="12192000" cy="68580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67" y="169333"/>
            <a:ext cx="3505200" cy="6637867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7333" y="1168400"/>
            <a:ext cx="2421467" cy="728133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759200" y="537965"/>
            <a:ext cx="7807394" cy="56128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867"/>
              </a:lnSpc>
              <a:tabLst>
                <a:tab pos="355591" algn="l"/>
                <a:tab pos="389457" algn="l"/>
              </a:tabLst>
            </a:pPr>
            <a:r>
              <a:rPr lang="en-US" altLang="zh-CN" sz="2400" dirty="0"/>
              <a:t>	</a:t>
            </a:r>
            <a:r>
              <a:rPr lang="en-US" altLang="zh-CN" sz="5875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http://openslice.io</a:t>
            </a:r>
          </a:p>
          <a:p>
            <a:pPr>
              <a:lnSpc>
                <a:spcPts val="1333"/>
              </a:lnSpc>
            </a:pPr>
            <a:endParaRPr lang="en-US" altLang="zh-CN" sz="2400" dirty="0"/>
          </a:p>
          <a:p>
            <a:pPr>
              <a:lnSpc>
                <a:spcPts val="1333"/>
              </a:lnSpc>
            </a:pPr>
            <a:endParaRPr lang="en-US" altLang="zh-CN" sz="2400" dirty="0"/>
          </a:p>
          <a:p>
            <a:pPr>
              <a:lnSpc>
                <a:spcPts val="1333"/>
              </a:lnSpc>
            </a:pPr>
            <a:endParaRPr lang="en-US" altLang="zh-CN" sz="2400" dirty="0"/>
          </a:p>
          <a:p>
            <a:pPr>
              <a:lnSpc>
                <a:spcPts val="2133"/>
              </a:lnSpc>
              <a:tabLst>
                <a:tab pos="355591" algn="l"/>
                <a:tab pos="389457" algn="l"/>
              </a:tabLst>
            </a:pP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Openslice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prototype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source,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operations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support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system.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supports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VNF/NSD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onboarding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733"/>
              </a:lnSpc>
              <a:tabLst>
                <a:tab pos="355591" algn="l"/>
                <a:tab pos="389457" algn="l"/>
              </a:tabLst>
            </a:pP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OpenSourceMANO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(OSM)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NSD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deployment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management.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supports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TMFORUM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OpenAPIs</a:t>
            </a:r>
          </a:p>
          <a:p>
            <a:pPr>
              <a:lnSpc>
                <a:spcPts val="1733"/>
              </a:lnSpc>
              <a:tabLst>
                <a:tab pos="355591" algn="l"/>
                <a:tab pos="389457" algn="l"/>
              </a:tabLst>
            </a:pP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regarding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Catalog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Management,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Ordering,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Resource,</a:t>
            </a:r>
            <a:r>
              <a:rPr lang="en-US" altLang="zh-CN" sz="1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7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etc.</a:t>
            </a:r>
          </a:p>
          <a:p>
            <a:pPr>
              <a:lnSpc>
                <a:spcPts val="3067"/>
              </a:lnSpc>
              <a:tabLst>
                <a:tab pos="355591" algn="l"/>
                <a:tab pos="389457" algn="l"/>
              </a:tabLst>
            </a:pPr>
            <a:r>
              <a:rPr lang="en-US" altLang="zh-CN" sz="212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Demo</a:t>
            </a:r>
          </a:p>
          <a:p>
            <a:pPr>
              <a:lnSpc>
                <a:spcPts val="2533"/>
              </a:lnSpc>
              <a:tabLst>
                <a:tab pos="355591" algn="l"/>
                <a:tab pos="389457" algn="l"/>
              </a:tabLst>
            </a:pPr>
            <a:r>
              <a:rPr lang="en-US" altLang="zh-CN" sz="212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Openslice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demo: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dirty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http://portal.openslice.io/</a:t>
            </a:r>
          </a:p>
          <a:p>
            <a:pPr>
              <a:lnSpc>
                <a:spcPts val="2533"/>
              </a:lnSpc>
              <a:tabLst>
                <a:tab pos="355591" algn="l"/>
                <a:tab pos="389457" algn="l"/>
              </a:tabLst>
            </a:pPr>
            <a:r>
              <a:rPr lang="en-US" altLang="zh-CN" sz="212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128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Openslice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Catalogues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ordering:</a:t>
            </a:r>
          </a:p>
          <a:p>
            <a:pPr>
              <a:lnSpc>
                <a:spcPts val="2533"/>
              </a:lnSpc>
              <a:tabLst>
                <a:tab pos="355591" algn="l"/>
                <a:tab pos="389457" algn="l"/>
              </a:tabLst>
            </a:pPr>
            <a:r>
              <a:rPr lang="en-US" altLang="zh-CN" sz="2400" dirty="0"/>
              <a:t>		</a:t>
            </a:r>
            <a:r>
              <a:rPr lang="en-US" altLang="zh-CN" sz="2128" dirty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http://portal.openslice.io/services/</a:t>
            </a:r>
          </a:p>
          <a:p>
            <a:pPr>
              <a:lnSpc>
                <a:spcPts val="2533"/>
              </a:lnSpc>
              <a:tabLst>
                <a:tab pos="355591" algn="l"/>
                <a:tab pos="389457" algn="l"/>
              </a:tabLst>
            </a:pPr>
            <a:r>
              <a:rPr lang="en-US" altLang="zh-CN" sz="212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Video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demo</a:t>
            </a:r>
          </a:p>
          <a:p>
            <a:pPr>
              <a:lnSpc>
                <a:spcPts val="2533"/>
              </a:lnSpc>
              <a:tabLst>
                <a:tab pos="355591" algn="l"/>
                <a:tab pos="389457" algn="l"/>
              </a:tabLst>
            </a:pPr>
            <a:r>
              <a:rPr lang="en-US" altLang="zh-CN" sz="212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128" dirty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https://youtu.be/KU8JPDFFl9A</a:t>
            </a:r>
          </a:p>
          <a:p>
            <a:pPr>
              <a:lnSpc>
                <a:spcPts val="2533"/>
              </a:lnSpc>
              <a:tabLst>
                <a:tab pos="355591" algn="l"/>
                <a:tab pos="389457" algn="l"/>
              </a:tabLst>
            </a:pPr>
            <a:r>
              <a:rPr lang="en-US" altLang="zh-CN" sz="2131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Supported</a:t>
            </a:r>
            <a:r>
              <a:rPr lang="en-US" altLang="zh-CN" sz="21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31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APIs</a:t>
            </a:r>
          </a:p>
          <a:p>
            <a:pPr>
              <a:lnSpc>
                <a:spcPts val="2533"/>
              </a:lnSpc>
              <a:tabLst>
                <a:tab pos="355591" algn="l"/>
                <a:tab pos="389457" algn="l"/>
              </a:tabLst>
            </a:pP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quick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check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swagger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links:</a:t>
            </a:r>
          </a:p>
          <a:p>
            <a:pPr>
              <a:lnSpc>
                <a:spcPts val="2533"/>
              </a:lnSpc>
              <a:tabLst>
                <a:tab pos="355591" algn="l"/>
                <a:tab pos="389457" algn="l"/>
              </a:tabLst>
            </a:pPr>
            <a:r>
              <a:rPr lang="en-US" altLang="zh-CN" sz="212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TMF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APIs: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dirty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http://portal.openslice.io/tmf-api/swagger-ui.html</a:t>
            </a:r>
          </a:p>
          <a:p>
            <a:pPr>
              <a:lnSpc>
                <a:spcPts val="2533"/>
              </a:lnSpc>
              <a:tabLst>
                <a:tab pos="355591" algn="l"/>
                <a:tab pos="389457" algn="l"/>
              </a:tabLst>
            </a:pPr>
            <a:r>
              <a:rPr lang="en-US" altLang="zh-CN" sz="212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API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VNF/NSD</a:t>
            </a:r>
            <a:r>
              <a:rPr lang="en-US" altLang="zh-CN" sz="21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2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management:</a:t>
            </a:r>
          </a:p>
          <a:p>
            <a:pPr>
              <a:lnSpc>
                <a:spcPts val="2533"/>
              </a:lnSpc>
              <a:tabLst>
                <a:tab pos="355591" algn="l"/>
                <a:tab pos="389457" algn="l"/>
              </a:tabLst>
            </a:pPr>
            <a:r>
              <a:rPr lang="en-US" altLang="zh-CN" sz="2400" dirty="0"/>
              <a:t>		</a:t>
            </a:r>
            <a:r>
              <a:rPr lang="en-US" altLang="zh-CN" sz="2128" dirty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http://portal.openslice.io/osapi/swagger-ui.html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259C1-BFB8-4AC6-B9F4-586117B3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442F-A1F8-44F6-AE38-C638A86B111E}" type="datetime1">
              <a:rPr lang="en-US" smtClean="0"/>
              <a:t>30-Apr-21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1C78B-C654-499B-A90E-4D91BAF8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1003F-DC59-4AA1-9923-40FD9B7B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4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A9638-B8D9-40E7-AF2C-263A6023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 </a:t>
            </a:r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7DA4D-DBE5-4088-9D97-AB042507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5971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7B91E5-832A-4CAA-875B-34535BFFD121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30-Apr-21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1D5B1-DBFE-41E3-89DC-7BBF58EB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OpenSlice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E8E33-39EB-41A7-B176-18B5088E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61EB7DA-A1C6-4725-9D3B-CCCB4B541663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CD2F6-36F1-44EE-B212-F2CCC47D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OpenSlice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Microservices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E4B0C87-A433-4646-A216-13D8FCECF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44" y="2427541"/>
            <a:ext cx="8328412" cy="399763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CB3D9-C6EE-4513-A0F2-EBF61C16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105D-CAC8-4660-9F5C-4E1FA99A4BEB}" type="datetime1">
              <a:rPr lang="en-US" smtClean="0"/>
              <a:t>30-Apr-21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F6EC0-1A27-4927-B2BC-00CD26E9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E142-85CC-45EC-8221-CDD216F6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7766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2B9EC-4EC3-4DF1-9CBF-5E075985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Openslice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Protocol and Data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66FF4-302F-4AAE-A0EC-6D76B134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46" y="1675227"/>
            <a:ext cx="8099908" cy="439419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EE231-245C-418A-A910-EB15D091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EDE2-39A3-44FB-9284-11AED24BC6B3}" type="datetime1">
              <a:rPr lang="en-US" smtClean="0"/>
              <a:t>30-Apr-21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2F2E-763D-4001-B3BB-15DF344B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F8FD4-0E85-4D03-9D07-E36E7F44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4661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5F31B-C39C-4157-AA2D-FFCEDC22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692275"/>
            <a:ext cx="6716713" cy="435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B1DFD-8A3C-4EC8-B14F-0786E757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850" y="1692275"/>
            <a:ext cx="4113213" cy="4357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876462-9A44-44B4-A9F1-EF824735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Openslice Framework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34FE7-1440-46DB-8303-53E97B34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1D51-68BE-443D-A069-DD1F9B9C796E}" type="datetime1">
              <a:rPr lang="en-US" smtClean="0"/>
              <a:t>30-Apr-21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AD0DF-B5D0-485C-9CFD-4CEB606B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0F3D5-A56D-4470-B637-B875F751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6322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659719-334C-408B-8798-99C02B9E6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143000"/>
            <a:ext cx="7186613" cy="4564063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73A2B7DB-CD60-4A17-93A1-0ABF11C8FC70}"/>
              </a:ext>
            </a:extLst>
          </p:cNvPr>
          <p:cNvSpPr txBox="1"/>
          <p:nvPr/>
        </p:nvSpPr>
        <p:spPr>
          <a:xfrm>
            <a:off x="4305300" y="5621338"/>
            <a:ext cx="7186613" cy="9128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lIns="0" tIns="0" rIns="0" rtlCol="0" anchor="ctr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  <a:tabLst/>
            </a:pPr>
            <a:r>
              <a:rPr lang="en-US" altLang="zh-CN" sz="1300" b="1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TMF633</a:t>
            </a:r>
            <a:r>
              <a:rPr lang="en-US" altLang="zh-CN" sz="13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b="1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13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b="1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3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b="1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Catalog</a:t>
            </a:r>
            <a:r>
              <a:rPr lang="en-US" altLang="zh-CN" sz="13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b="1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Management</a:t>
            </a:r>
          </a:p>
          <a:p>
            <a:pPr algn="ctr">
              <a:lnSpc>
                <a:spcPts val="2100"/>
              </a:lnSpc>
              <a:spcAft>
                <a:spcPts val="600"/>
              </a:spcAft>
              <a:tabLst/>
            </a:pPr>
            <a:r>
              <a:rPr lang="en-US" altLang="zh-CN" sz="1300" b="1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TMF634</a:t>
            </a:r>
            <a:r>
              <a:rPr lang="en-US" altLang="zh-CN" sz="13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b="1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13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b="1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Resource</a:t>
            </a:r>
            <a:r>
              <a:rPr lang="en-US" altLang="zh-CN" sz="13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b="1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Catalog</a:t>
            </a:r>
            <a:r>
              <a:rPr lang="en-US" altLang="zh-CN" sz="13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b="1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Management</a:t>
            </a:r>
            <a:r>
              <a:rPr lang="en-US" altLang="zh-CN" sz="13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b="1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(no</a:t>
            </a:r>
            <a:r>
              <a:rPr lang="en-US" altLang="zh-CN" sz="13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b="1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UI</a:t>
            </a:r>
            <a:r>
              <a:rPr lang="en-US" altLang="zh-CN" sz="13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b="1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currently)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ECEBD-734B-4620-A0E7-F9CA35A8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Service Catalog/Service Specification Design</a:t>
            </a:r>
            <a:br>
              <a:rPr lang="en-US" altLang="zh-CN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65E68B-BD09-4E55-AA50-C381D373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E70-AE89-4158-8561-6FAD08B0F221}" type="datetime1">
              <a:rPr lang="en-US" smtClean="0"/>
              <a:t>30-Apr-21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F1781-22DC-473B-BBEF-0A753351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6E674-F777-4CC4-A77F-905B49F8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4273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BB5F-FBD6-4108-96D0-228CFBD8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Openslice Service CFS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FCFAB-988A-41C9-BCBE-1A0D56A9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170" y="961812"/>
            <a:ext cx="6641059" cy="4930987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A62F08-0550-4D4D-8C61-62AC1276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8D49-E245-4EF1-93A4-7915623F833F}" type="datetime1">
              <a:rPr lang="en-US" smtClean="0"/>
              <a:t>30-Apr-21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95DB4-7D49-4CA9-AE6D-4CCE81E6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C1F7685-6E8B-40A2-8BF2-6C428AC3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4020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F972-3ADD-47DD-9723-3781B713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0" i="1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 of Service Specifications, both RFSs and CFs </a:t>
            </a:r>
            <a:endParaRPr lang="en-US" sz="2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985F69-3264-4DD4-97D8-54C05849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16934"/>
            <a:ext cx="7188199" cy="442074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24399-CBF5-4B96-9983-BD5E8FBC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5062-EB38-4156-AAE5-704F2BB4B3B6}" type="datetime1">
              <a:rPr lang="en-US" smtClean="0"/>
              <a:t>30-Apr-21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31B10-9DEF-414F-93E2-1C0DF5EF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B7DA-A1C6-4725-9D3B-CCCB4B54166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6FE8A-7838-470A-B8D1-DBFF6E8A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OpenSlice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8324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1633</Words>
  <Application>Microsoft Office PowerPoint</Application>
  <PresentationFormat>Widescreen</PresentationFormat>
  <Paragraphs>479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OpenSlice Main Interface </vt:lpstr>
      <vt:lpstr>Network Slice Instantiation in Openslice </vt:lpstr>
      <vt:lpstr>OpenSlice Architecture</vt:lpstr>
      <vt:lpstr>OpenSlice Microservices</vt:lpstr>
      <vt:lpstr>Openslice Protocol and Data Model</vt:lpstr>
      <vt:lpstr>Openslice Framework</vt:lpstr>
      <vt:lpstr>Service Catalog/Service Specification Design </vt:lpstr>
      <vt:lpstr>Openslice Service CFS example</vt:lpstr>
      <vt:lpstr>List of Service Specifications, both RFSs and CFs </vt:lpstr>
      <vt:lpstr>Openslice Service Specification design example </vt:lpstr>
      <vt:lpstr>PowerPoint Presentation</vt:lpstr>
      <vt:lpstr>PowerPoint Presentation</vt:lpstr>
      <vt:lpstr>Model Diagram of VINNI-SB </vt:lpstr>
      <vt:lpstr>The NFV Catalog</vt:lpstr>
      <vt:lpstr>Available Onboarded VNFs</vt:lpstr>
      <vt:lpstr>Edit an Onboarded VNF </vt:lpstr>
      <vt:lpstr>Service Specifications, Service Order and Running Services related with instantiated running Network Service </vt:lpstr>
      <vt:lpstr>Service Order follows the states as defined in TMF641 specification </vt:lpstr>
      <vt:lpstr>PowerPoint Presentation</vt:lpstr>
      <vt:lpstr>Open Slice Portal in a multi-vendor facility</vt:lpstr>
      <vt:lpstr>Openslice in a mesh connectivity for service exchange between Providers </vt:lpstr>
      <vt:lpstr>TM Forum Open APIs in Open Source MANO (OSM)</vt:lpstr>
      <vt:lpstr>Supported TMF APIs in Openslice</vt:lpstr>
      <vt:lpstr>PowerPoint Presentation</vt:lpstr>
      <vt:lpstr>PowerPoint Presentation</vt:lpstr>
      <vt:lpstr>High level from service order to E2E Service</vt:lpstr>
      <vt:lpstr>PowerPoint Presentation</vt:lpstr>
      <vt:lpstr>PowerPoint Presentation</vt:lpstr>
      <vt:lpstr>PowerPoint Presentation</vt:lpstr>
      <vt:lpstr>Consuming a TaaS Service </vt:lpstr>
      <vt:lpstr>PowerPoint Presentation</vt:lpstr>
      <vt:lpstr>PowerPoint Presentation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Evangelos Siatiras</dc:creator>
  <cp:lastModifiedBy>Evangelos Siatiras</cp:lastModifiedBy>
  <cp:revision>3</cp:revision>
  <dcterms:created xsi:type="dcterms:W3CDTF">2021-03-07T10:42:00Z</dcterms:created>
  <dcterms:modified xsi:type="dcterms:W3CDTF">2021-04-30T08:17:18Z</dcterms:modified>
</cp:coreProperties>
</file>