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7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9" r:id="rId20"/>
    <p:sldId id="270" r:id="rId21"/>
    <p:sldId id="271" r:id="rId22"/>
    <p:sldId id="276" r:id="rId23"/>
    <p:sldId id="277" r:id="rId24"/>
    <p:sldId id="279" r:id="rId25"/>
    <p:sldId id="27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264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12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74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88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5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8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35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3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3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21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1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5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7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5261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8243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1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70AB-B7E1-4CDD-80A3-F3598672B87A}" type="datetimeFigureOut">
              <a:rPr lang="en-ID" smtClean="0"/>
              <a:t>29/11/2019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93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9D41AE-9F65-4A4B-89BE-7DCF8F5B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992E8D-AA4A-418F-83AF-5E9292FD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F2706B-85C6-47B7-AB92-667FC3380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A915A6F-9ED2-4BF7-B675-A4933CAF6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F6A7FE-839B-4189-959C-3677715A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C98746-F315-4E5A-B223-AD76F71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19219527-6E34-4CF2-9E31-EE5883CC8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AEA5D90-8C61-4F98-9EB1-B2713EF2B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C1F280A-25B5-4895-B50F-7C4C0DD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2CD0DA6-D89C-48DE-8F3C-2614D997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9468FA4-C75D-4473-8657-9517D0C3A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352860EC-C98F-404F-8F83-E1FB39EDD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729" y="1553355"/>
            <a:ext cx="6253571" cy="22657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IMPAL </a:t>
            </a:r>
            <a:b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b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D" sz="5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Tik</a:t>
            </a:r>
            <a: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-Et.</a:t>
            </a:r>
            <a:b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ID" sz="5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6380C74-137D-479F-935C-C09372CF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455" y="4326147"/>
            <a:ext cx="6209574" cy="2134141"/>
          </a:xfrm>
        </p:spPr>
        <p:txBody>
          <a:bodyPr anchor="t">
            <a:normAutofit/>
          </a:bodyPr>
          <a:lstStyle/>
          <a:p>
            <a:pPr algn="just"/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Adriansyah Dwi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Rendragaraha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(1301174385)</a:t>
            </a:r>
          </a:p>
          <a:p>
            <a:pPr algn="just"/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Akbar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Taufiqurrahman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(1301174602)</a:t>
            </a:r>
          </a:p>
          <a:p>
            <a:pPr algn="just"/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Azha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Alvin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Rahmansyah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(1301174149)</a:t>
            </a:r>
          </a:p>
          <a:p>
            <a:pPr algn="just"/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Fahlar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Reva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Fauzi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(1301170446)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44EE9-8D68-46C5-BB9D-B7D8D2474FFC}"/>
              </a:ext>
            </a:extLst>
          </p:cNvPr>
          <p:cNvSpPr txBox="1"/>
          <p:nvPr/>
        </p:nvSpPr>
        <p:spPr>
          <a:xfrm>
            <a:off x="4723642" y="3449782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+mj-lt"/>
              </a:rPr>
              <a:t>KELOMPOK 4 -  IF41-10</a:t>
            </a:r>
          </a:p>
        </p:txBody>
      </p:sp>
    </p:spTree>
    <p:extLst>
      <p:ext uri="{BB962C8B-B14F-4D97-AF65-F5344CB8AC3E}">
        <p14:creationId xmlns:p14="http://schemas.microsoft.com/office/powerpoint/2010/main" val="265126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0885DB-FC8A-44CE-A5AB-E88119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(Login)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15171-5C3F-48EB-B047-020A71B32C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44" y="1626235"/>
            <a:ext cx="5760720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5338D1-B8D5-4F9A-8929-0C44ECA8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Lihat</a:t>
            </a:r>
            <a:r>
              <a:rPr lang="en-US" dirty="0"/>
              <a:t> Acara)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80F7D-C230-464D-801A-A1CF5968A3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24" y="641347"/>
            <a:ext cx="576072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AA2210-C640-4917-8EC2-3EC6BC7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Pesanan</a:t>
            </a:r>
            <a:r>
              <a:rPr lang="en-US" dirty="0"/>
              <a:t>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F707B-92DB-420B-BA6A-D3569B9E1E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3" y="2039934"/>
            <a:ext cx="6256053" cy="339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924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A8C2FF-E42A-4F23-843E-EEC2F038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2381"/>
            <a:ext cx="4581525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A8EEB-683A-48BD-A90D-9116FE818E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72" y="1238882"/>
            <a:ext cx="5760720" cy="438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7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6B7F409-AE93-4CF7-9EAA-828394FB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512381"/>
            <a:ext cx="4000499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Pengelolaan</a:t>
            </a:r>
            <a:r>
              <a:rPr lang="en-US" dirty="0"/>
              <a:t> Acara)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94A8A-7F4F-4EA8-81A3-9D2DD3E459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48" y="1633855"/>
            <a:ext cx="6421272" cy="3801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195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5A9320-C584-4661-852F-10BD745F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8A1EA-25EF-4058-A809-B8D532A5A6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04" y="1928495"/>
            <a:ext cx="6461760" cy="3224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32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E22991-527E-4AD7-995D-976B4496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Tambah</a:t>
            </a:r>
            <a:r>
              <a:rPr lang="en-US" dirty="0"/>
              <a:t> Acara)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FA713-2DD5-4948-A7CC-145A28534D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24" y="593404"/>
            <a:ext cx="5760720" cy="56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1C3D87-2F87-4F91-813B-6FBCE672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(Edit Acara)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5EE18-6AC0-417C-9E56-5D0D8CB843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76" y="544192"/>
            <a:ext cx="5760720" cy="57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36A8CD-1848-4681-BE75-EA9A4B70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Hapus</a:t>
            </a:r>
            <a:r>
              <a:rPr lang="en-US" dirty="0"/>
              <a:t> Acara)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45CA0-F79D-477D-A108-CEFD3C5DCB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43" y="766127"/>
            <a:ext cx="5760720" cy="5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2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37A2-09E1-4755-87FC-284B61B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Statechart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58" name="Picture 57" descr="D:\Document\Semester 4\APPL\tubes\Gambar\Statechart\1 Registrasi Customer.png">
            <a:extLst>
              <a:ext uri="{FF2B5EF4-FFF2-40B4-BE49-F238E27FC236}">
                <a16:creationId xmlns:a16="http://schemas.microsoft.com/office/drawing/2014/main" id="{5D5A92EA-9C4C-44B6-9746-8634E3C1D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" y="1024644"/>
            <a:ext cx="5760720" cy="529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F44AAB-5457-48B4-B023-9535D37200AA}"/>
              </a:ext>
            </a:extLst>
          </p:cNvPr>
          <p:cNvSpPr txBox="1"/>
          <p:nvPr/>
        </p:nvSpPr>
        <p:spPr>
          <a:xfrm>
            <a:off x="673286" y="514907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Registrasi</a:t>
            </a:r>
            <a:r>
              <a:rPr lang="en-ID" dirty="0"/>
              <a:t> Customer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839DB0-75B7-4EEF-BA1A-A3FABCA47A1F}"/>
              </a:ext>
            </a:extLst>
          </p:cNvPr>
          <p:cNvSpPr txBox="1"/>
          <p:nvPr/>
        </p:nvSpPr>
        <p:spPr>
          <a:xfrm>
            <a:off x="673286" y="1694639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Registrasi</a:t>
            </a:r>
            <a:r>
              <a:rPr lang="en-ID" dirty="0"/>
              <a:t> Admin</a:t>
            </a:r>
          </a:p>
        </p:txBody>
      </p:sp>
      <p:pic>
        <p:nvPicPr>
          <p:cNvPr id="61" name="Picture 60" descr="D:\Document\Semester 4\APPL\tubes\Gambar\Statechart\2 Registrasi Admin.png">
            <a:extLst>
              <a:ext uri="{FF2B5EF4-FFF2-40B4-BE49-F238E27FC236}">
                <a16:creationId xmlns:a16="http://schemas.microsoft.com/office/drawing/2014/main" id="{10FAE982-06C5-4C3E-BAC8-27E5018923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" y="2072438"/>
            <a:ext cx="576072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50818E5-DC0A-45D5-A443-D45DBC7DDE9C}"/>
              </a:ext>
            </a:extLst>
          </p:cNvPr>
          <p:cNvSpPr txBox="1"/>
          <p:nvPr/>
        </p:nvSpPr>
        <p:spPr>
          <a:xfrm>
            <a:off x="673286" y="2743626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Login</a:t>
            </a:r>
          </a:p>
        </p:txBody>
      </p:sp>
      <p:pic>
        <p:nvPicPr>
          <p:cNvPr id="63" name="Picture 62" descr="D:\Document\Semester 4\APPL\tubes\Gambar\Statechart\3 Login.png">
            <a:extLst>
              <a:ext uri="{FF2B5EF4-FFF2-40B4-BE49-F238E27FC236}">
                <a16:creationId xmlns:a16="http://schemas.microsoft.com/office/drawing/2014/main" id="{134B96D4-4BE9-4E84-8484-DE3CB56082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" y="3112538"/>
            <a:ext cx="5760720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9B18ED6-0762-4153-883D-01613D852981}"/>
              </a:ext>
            </a:extLst>
          </p:cNvPr>
          <p:cNvSpPr txBox="1"/>
          <p:nvPr/>
        </p:nvSpPr>
        <p:spPr>
          <a:xfrm>
            <a:off x="670112" y="3743943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Input Acara</a:t>
            </a:r>
          </a:p>
        </p:txBody>
      </p:sp>
      <p:pic>
        <p:nvPicPr>
          <p:cNvPr id="65" name="Picture 64" descr="D:\Document\Semester 4\APPL\tubes\Gambar\Statechart\4 Input Acara.png">
            <a:extLst>
              <a:ext uri="{FF2B5EF4-FFF2-40B4-BE49-F238E27FC236}">
                <a16:creationId xmlns:a16="http://schemas.microsoft.com/office/drawing/2014/main" id="{74E3F1D9-D9DB-4FE6-B829-BEC3734428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4097605"/>
            <a:ext cx="51435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3D8F65A-EB18-464E-A55F-349D0B5F32C9}"/>
              </a:ext>
            </a:extLst>
          </p:cNvPr>
          <p:cNvSpPr txBox="1"/>
          <p:nvPr/>
        </p:nvSpPr>
        <p:spPr>
          <a:xfrm>
            <a:off x="670112" y="4801397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Input </a:t>
            </a:r>
            <a:r>
              <a:rPr lang="en-ID" dirty="0" err="1"/>
              <a:t>Tiket</a:t>
            </a:r>
            <a:endParaRPr lang="en-ID" dirty="0"/>
          </a:p>
        </p:txBody>
      </p:sp>
      <p:pic>
        <p:nvPicPr>
          <p:cNvPr id="67" name="Picture 66" descr="D:\Document\Semester 4\APPL\tubes\Gambar\Statechart\5 Input Tiket.png">
            <a:extLst>
              <a:ext uri="{FF2B5EF4-FFF2-40B4-BE49-F238E27FC236}">
                <a16:creationId xmlns:a16="http://schemas.microsoft.com/office/drawing/2014/main" id="{D9AA8921-7366-482B-A060-FF71F26E7FA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6" y="5140654"/>
            <a:ext cx="5153025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5FB1-CCC9-4836-9FDD-677F950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Tik</a:t>
            </a:r>
            <a:r>
              <a:rPr lang="en-ID" dirty="0"/>
              <a:t>-Et.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BE6F-56C3-4F5F-A812-6441AE3C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E-Ticketing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elektroink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,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QR code, yang mana QR code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di-</a:t>
            </a:r>
            <a:r>
              <a:rPr lang="en-US" i="1" dirty="0"/>
              <a:t>scan</a:t>
            </a:r>
            <a:r>
              <a:rPr lang="en-US" dirty="0"/>
              <a:t>.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pun </a:t>
            </a:r>
            <a:r>
              <a:rPr lang="en-US" dirty="0" err="1"/>
              <a:t>merupakan</a:t>
            </a:r>
            <a:r>
              <a:rPr lang="en-US" dirty="0"/>
              <a:t> acara event.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acara,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men-</a:t>
            </a:r>
            <a:r>
              <a:rPr lang="en-US" i="1" dirty="0"/>
              <a:t>scan</a:t>
            </a:r>
            <a:r>
              <a:rPr lang="en-US" dirty="0"/>
              <a:t> QR code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smartphone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webcam</a:t>
            </a:r>
            <a:r>
              <a:rPr lang="en-US" dirty="0"/>
              <a:t> pada laptop,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validasi</a:t>
            </a:r>
            <a:r>
              <a:rPr lang="en-US" dirty="0"/>
              <a:t> dan </a:t>
            </a:r>
            <a:r>
              <a:rPr lang="en-US" dirty="0" err="1"/>
              <a:t>pencocokan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,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oleh admin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953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DDB98-E090-45DA-A581-F6C8E00F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Statechart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26A42-827C-4414-BDCC-6965339FBB20}"/>
              </a:ext>
            </a:extLst>
          </p:cNvPr>
          <p:cNvSpPr txBox="1"/>
          <p:nvPr/>
        </p:nvSpPr>
        <p:spPr>
          <a:xfrm>
            <a:off x="673286" y="1375042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Edit Acara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D557F9-7E11-4C2D-85A2-7E52E4D66D90}"/>
              </a:ext>
            </a:extLst>
          </p:cNvPr>
          <p:cNvSpPr txBox="1"/>
          <p:nvPr/>
        </p:nvSpPr>
        <p:spPr>
          <a:xfrm>
            <a:off x="673286" y="2424029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Edit </a:t>
            </a:r>
            <a:r>
              <a:rPr lang="en-ID" dirty="0" err="1"/>
              <a:t>Tiket</a:t>
            </a:r>
            <a:endParaRPr lang="en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1CAF48-2FFF-4D5D-B91A-5D7A85EBD5A5}"/>
              </a:ext>
            </a:extLst>
          </p:cNvPr>
          <p:cNvSpPr txBox="1"/>
          <p:nvPr/>
        </p:nvSpPr>
        <p:spPr>
          <a:xfrm>
            <a:off x="670112" y="3406982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Delete Acara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676D90-C93E-4338-B291-0ECA2034E7E6}"/>
              </a:ext>
            </a:extLst>
          </p:cNvPr>
          <p:cNvSpPr txBox="1"/>
          <p:nvPr/>
        </p:nvSpPr>
        <p:spPr>
          <a:xfrm>
            <a:off x="670112" y="4411686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Delete </a:t>
            </a:r>
            <a:r>
              <a:rPr lang="en-ID" dirty="0" err="1"/>
              <a:t>Tiket</a:t>
            </a:r>
            <a:endParaRPr lang="en-ID" dirty="0"/>
          </a:p>
        </p:txBody>
      </p:sp>
      <p:pic>
        <p:nvPicPr>
          <p:cNvPr id="81" name="Picture 80" descr="D:\Document\Semester 4\APPL\tubes\Gambar\Statechart\8 Edit Acara.png">
            <a:extLst>
              <a:ext uri="{FF2B5EF4-FFF2-40B4-BE49-F238E27FC236}">
                <a16:creationId xmlns:a16="http://schemas.microsoft.com/office/drawing/2014/main" id="{53FCF043-7EA1-4FCE-9A28-FA4DD7F82C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1752841"/>
            <a:ext cx="50673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D:\Document\Semester 4\APPL\tubes\Gambar\Statechart\9 Edit Tiket.png">
            <a:extLst>
              <a:ext uri="{FF2B5EF4-FFF2-40B4-BE49-F238E27FC236}">
                <a16:creationId xmlns:a16="http://schemas.microsoft.com/office/drawing/2014/main" id="{AC325C24-017B-49A6-AA13-BBF80B843B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2744691"/>
            <a:ext cx="4972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D:\Document\Semester 4\APPL\tubes\Gambar\Statechart\11 Delete Acara.png">
            <a:extLst>
              <a:ext uri="{FF2B5EF4-FFF2-40B4-BE49-F238E27FC236}">
                <a16:creationId xmlns:a16="http://schemas.microsoft.com/office/drawing/2014/main" id="{27C29383-C807-47BE-B15F-804489F2DA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2" y="3758644"/>
            <a:ext cx="5760720" cy="59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 descr="D:\Document\Semester 4\APPL\tubes\Gambar\Statechart\12 Delete Tiket.png">
            <a:extLst>
              <a:ext uri="{FF2B5EF4-FFF2-40B4-BE49-F238E27FC236}">
                <a16:creationId xmlns:a16="http://schemas.microsoft.com/office/drawing/2014/main" id="{98F0ABC3-417C-4BCA-998A-A623350CD8F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7" y="4836746"/>
            <a:ext cx="5760720" cy="595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6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7A14-AFFB-4245-966A-A0980E0F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1FC5-9BCB-4ECE-9B1F-2E2EE5C4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yang </a:t>
            </a:r>
            <a:r>
              <a:rPr lang="en-ID" dirty="0" err="1"/>
              <a:t>dilibatkan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lvl="0"/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laptop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internet.</a:t>
            </a:r>
          </a:p>
          <a:p>
            <a:pPr lvl="0"/>
            <a:r>
              <a:rPr lang="en-ID" dirty="0"/>
              <a:t>Mouse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.</a:t>
            </a:r>
          </a:p>
          <a:p>
            <a:pPr lvl="0"/>
            <a:r>
              <a:rPr lang="en-ID" dirty="0"/>
              <a:t>Monitor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.</a:t>
            </a:r>
          </a:p>
          <a:p>
            <a:pPr lvl="0"/>
            <a:r>
              <a:rPr lang="en-ID" dirty="0"/>
              <a:t>Keyboard </a:t>
            </a:r>
            <a:r>
              <a:rPr lang="en-ID" dirty="0" err="1"/>
              <a:t>sebgai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053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E788-550E-4A27-BFE9-52A8A34D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Material </a:t>
            </a:r>
            <a:r>
              <a:rPr lang="en-ID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8113-3C85-418A-9BF7-DA93E8974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Admin :</a:t>
            </a:r>
          </a:p>
          <a:p>
            <a:pPr lvl="0"/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admin.</a:t>
            </a:r>
          </a:p>
          <a:p>
            <a:pPr lvl="0"/>
            <a:r>
              <a:rPr lang="en-ID" dirty="0"/>
              <a:t>Login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admin.</a:t>
            </a:r>
          </a:p>
          <a:p>
            <a:pPr lvl="0"/>
            <a:r>
              <a:rPr lang="en-ID" dirty="0" err="1"/>
              <a:t>Pengelolaan</a:t>
            </a:r>
            <a:r>
              <a:rPr lang="en-ID" dirty="0"/>
              <a:t> Acara, admin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, </a:t>
            </a:r>
            <a:r>
              <a:rPr lang="en-ID" dirty="0" err="1"/>
              <a:t>menghapus</a:t>
            </a:r>
            <a:r>
              <a:rPr lang="en-ID" dirty="0"/>
              <a:t>, </a:t>
            </a:r>
            <a:r>
              <a:rPr lang="en-ID" dirty="0" err="1"/>
              <a:t>mengubah</a:t>
            </a:r>
            <a:r>
              <a:rPr lang="en-ID" dirty="0"/>
              <a:t> acara pada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Verifikasi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, admin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verifikasi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customer.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F1AD1-DBF6-4555-996F-E4C2D913C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Customer:</a:t>
            </a:r>
          </a:p>
          <a:p>
            <a:pPr lvl="0"/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customer.</a:t>
            </a:r>
          </a:p>
          <a:p>
            <a:pPr lvl="0"/>
            <a:r>
              <a:rPr lang="en-ID" dirty="0"/>
              <a:t>Login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customer.</a:t>
            </a:r>
          </a:p>
          <a:p>
            <a:pPr lvl="0"/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tiket</a:t>
            </a:r>
            <a:r>
              <a:rPr lang="en-ID" dirty="0"/>
              <a:t>, customer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tiket</a:t>
            </a:r>
            <a:r>
              <a:rPr lang="en-ID" dirty="0"/>
              <a:t> acara pada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mengupload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790B94-9728-4F18-8720-6A700E9B8CF8}"/>
              </a:ext>
            </a:extLst>
          </p:cNvPr>
          <p:cNvCxnSpPr/>
          <p:nvPr/>
        </p:nvCxnSpPr>
        <p:spPr>
          <a:xfrm>
            <a:off x="4941269" y="2160589"/>
            <a:ext cx="0" cy="339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8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3B85-BE39-42D0-9AB3-266266A2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AC2D-C0BC-4DDE-A627-B43A82A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Admin :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Tick-Et </a:t>
            </a:r>
            <a:r>
              <a:rPr lang="en-ID" dirty="0" err="1"/>
              <a:t>sendiri</a:t>
            </a:r>
            <a:r>
              <a:rPr lang="en-ID" dirty="0"/>
              <a:t>,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mengoperasikannya</a:t>
            </a:r>
            <a:r>
              <a:rPr lang="en-ID" dirty="0"/>
              <a:t>. </a:t>
            </a:r>
          </a:p>
          <a:p>
            <a:r>
              <a:rPr lang="en-ID" dirty="0"/>
              <a:t>Customer :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tiket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58710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D9D5-F7A8-41A4-AB96-1C928C4B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Strategi</a:t>
            </a:r>
            <a:r>
              <a:rPr lang="en-ID" dirty="0"/>
              <a:t> &amp;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646C-5E7A-4825-BFC2-472A43B9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75116"/>
          </a:xfrm>
        </p:spPr>
        <p:txBody>
          <a:bodyPr/>
          <a:lstStyle/>
          <a:p>
            <a:r>
              <a:rPr lang="en-GB" dirty="0"/>
              <a:t>Integration testing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</a:t>
            </a:r>
            <a:r>
              <a:rPr lang="id-ID" dirty="0"/>
              <a:t>engujian Black box yang berfokus </a:t>
            </a:r>
            <a:r>
              <a:rPr lang="en-ID" dirty="0"/>
              <a:t>pada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interface.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587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38795E-9A7E-4197-8667-8A41421D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D"/>
              <a:t>Tujuan 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C1C1-DBAF-40B2-85B8-FC0F8141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0"/>
            <a:r>
              <a:rPr lang="en-ID" dirty="0" err="1"/>
              <a:t>Fungsi-fungsi</a:t>
            </a:r>
            <a:r>
              <a:rPr lang="en-ID" dirty="0"/>
              <a:t> yang salah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hilang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Kesalahan</a:t>
            </a:r>
            <a:r>
              <a:rPr lang="en-ID" dirty="0"/>
              <a:t> pada </a:t>
            </a:r>
            <a:r>
              <a:rPr lang="en-ID" i="1" dirty="0"/>
              <a:t>Interface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i="1" dirty="0"/>
              <a:t>database </a:t>
            </a:r>
            <a:r>
              <a:rPr lang="en-ID" dirty="0" err="1"/>
              <a:t>eksternal</a:t>
            </a:r>
            <a:r>
              <a:rPr lang="en-ID" dirty="0"/>
              <a:t> </a:t>
            </a:r>
          </a:p>
          <a:p>
            <a:pPr lvl="0"/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lvl="0"/>
            <a:r>
              <a:rPr lang="en-ID" dirty="0" err="1"/>
              <a:t>Inisialisasi</a:t>
            </a:r>
            <a:r>
              <a:rPr lang="en-ID" dirty="0"/>
              <a:t> dan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terminasi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293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3BB1-75A3-4139-BE3E-4957650D1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6311" y="2344186"/>
            <a:ext cx="2283817" cy="1148936"/>
          </a:xfrm>
        </p:spPr>
        <p:txBody>
          <a:bodyPr anchor="ctr">
            <a:normAutofit/>
          </a:bodyPr>
          <a:lstStyle/>
          <a:p>
            <a:r>
              <a:rPr lang="en-ID" sz="5400" dirty="0"/>
              <a:t>THANK</a:t>
            </a:r>
          </a:p>
        </p:txBody>
      </p:sp>
      <p:sp>
        <p:nvSpPr>
          <p:cNvPr id="51" name="Isosceles Triangle 3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F5AEC28-58C2-4E33-9E0A-E3C305250A87}"/>
              </a:ext>
            </a:extLst>
          </p:cNvPr>
          <p:cNvSpPr txBox="1">
            <a:spLocks/>
          </p:cNvSpPr>
          <p:nvPr/>
        </p:nvSpPr>
        <p:spPr>
          <a:xfrm>
            <a:off x="7679185" y="3116063"/>
            <a:ext cx="1526958" cy="1004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D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4983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20BF-79A9-4E0B-A6C2-40EF671E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F716-08E0-4EDB-ABF7-920DE5D5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server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E-Ticketing</a:t>
            </a:r>
            <a:r>
              <a:rPr lang="en-US" dirty="0"/>
              <a:t>: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1.	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		: Microsoft Windows 7/8/8.1/10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2.	Web Server			: Apache</a:t>
            </a:r>
          </a:p>
          <a:p>
            <a:pPr marL="0" lvl="0" indent="0">
              <a:buNone/>
            </a:pPr>
            <a:r>
              <a:rPr lang="en-ID" dirty="0"/>
              <a:t>	3.	Web Framework		: CodeIgniter</a:t>
            </a:r>
          </a:p>
          <a:p>
            <a:pPr marL="0" lvl="0" indent="0">
              <a:buNone/>
            </a:pPr>
            <a:r>
              <a:rPr lang="en-US" dirty="0"/>
              <a:t>	4.	Scripting Language		: JavaScript, HTML, dan CSS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5.	DBMS				: </a:t>
            </a:r>
            <a:r>
              <a:rPr lang="en-US" dirty="0" err="1"/>
              <a:t>MySql</a:t>
            </a:r>
            <a:endParaRPr lang="en-US" dirty="0"/>
          </a:p>
          <a:p>
            <a:pPr marL="0" lvl="0" indent="0">
              <a:buNone/>
            </a:pPr>
            <a:r>
              <a:rPr lang="en-ID" dirty="0"/>
              <a:t>	6.	Development Tools		: </a:t>
            </a:r>
            <a:r>
              <a:rPr lang="en-GB" dirty="0"/>
              <a:t>Sublime, Visual Basic, </a:t>
            </a:r>
            <a:r>
              <a:rPr lang="en-GB" dirty="0" err="1"/>
              <a:t>phpmyadmin</a:t>
            </a:r>
            <a:r>
              <a:rPr lang="en-GB" dirty="0"/>
              <a:t>(database)</a:t>
            </a:r>
            <a:endParaRPr lang="en-ID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E-Ticketing</a:t>
            </a:r>
            <a:r>
              <a:rPr lang="en-US" dirty="0"/>
              <a:t>: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1.	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		: Microsoft Windows 7/8/8.1/10, Android, 								  	  MacOS, Linux.</a:t>
            </a:r>
          </a:p>
          <a:p>
            <a:pPr marL="0" lvl="0" indent="0">
              <a:buNone/>
            </a:pPr>
            <a:r>
              <a:rPr lang="en-US" dirty="0"/>
              <a:t>	2.	Web browser			: Google Chrome dan Mozilla Firefox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2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37FE-7E7C-4F39-8CE9-B79934F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Functional Requirement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9D28E7-4C65-478B-9EFA-9AB2D1477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23302"/>
              </p:ext>
            </p:extLst>
          </p:nvPr>
        </p:nvGraphicFramePr>
        <p:xfrm>
          <a:off x="772357" y="1216241"/>
          <a:ext cx="8501646" cy="5298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00">
                  <a:extLst>
                    <a:ext uri="{9D8B030D-6E8A-4147-A177-3AD203B41FA5}">
                      <a16:colId xmlns:a16="http://schemas.microsoft.com/office/drawing/2014/main" val="546621304"/>
                    </a:ext>
                  </a:extLst>
                </a:gridCol>
                <a:gridCol w="1390690">
                  <a:extLst>
                    <a:ext uri="{9D8B030D-6E8A-4147-A177-3AD203B41FA5}">
                      <a16:colId xmlns:a16="http://schemas.microsoft.com/office/drawing/2014/main" val="3881438361"/>
                    </a:ext>
                  </a:extLst>
                </a:gridCol>
                <a:gridCol w="1890943">
                  <a:extLst>
                    <a:ext uri="{9D8B030D-6E8A-4147-A177-3AD203B41FA5}">
                      <a16:colId xmlns:a16="http://schemas.microsoft.com/office/drawing/2014/main" val="546606972"/>
                    </a:ext>
                  </a:extLst>
                </a:gridCol>
                <a:gridCol w="4817413">
                  <a:extLst>
                    <a:ext uri="{9D8B030D-6E8A-4147-A177-3AD203B41FA5}">
                      <a16:colId xmlns:a16="http://schemas.microsoft.com/office/drawing/2014/main" val="3113433178"/>
                    </a:ext>
                  </a:extLst>
                </a:gridCol>
              </a:tblGrid>
              <a:tr h="436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Kode Kebutuhan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Fungsi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Deskripsi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4250673977"/>
                  </a:ext>
                </a:extLst>
              </a:tr>
              <a:tr h="436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SKPL-SIET-001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Registrasi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Pengguna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melakukan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pendaftaran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224724356"/>
                  </a:ext>
                </a:extLst>
              </a:tr>
              <a:tr h="436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SKPL-SIET-002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Login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dan admin melakukan login untuk masuk ke aplikasi.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537011921"/>
                  </a:ext>
                </a:extLst>
              </a:tr>
              <a:tr h="436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SKPL-SIET-003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Lihat Acara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dapat melihat acara yang ada.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2156650541"/>
                  </a:ext>
                </a:extLst>
              </a:tr>
              <a:tr h="900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SKPL-SIET-004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Pesanan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Pelanggan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melakukan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pemesanan</a:t>
                      </a:r>
                      <a:r>
                        <a:rPr lang="en-US" sz="1100" dirty="0">
                          <a:effectLst/>
                        </a:rPr>
                        <a:t> acara dan </a:t>
                      </a:r>
                      <a:r>
                        <a:rPr lang="en-US" sz="1100" dirty="0" err="1">
                          <a:effectLst/>
                        </a:rPr>
                        <a:t>menginputkan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bukti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pembayaran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setelah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melakukan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pembayaran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3969728425"/>
                  </a:ext>
                </a:extLst>
              </a:tr>
              <a:tr h="668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SKPL-SIET-005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Verifikasi Pembayaran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melakukan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verifikasi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pembayaran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terhadap</a:t>
                      </a:r>
                      <a:r>
                        <a:rPr lang="en-US" sz="1100" dirty="0">
                          <a:effectLst/>
                        </a:rPr>
                        <a:t> input </a:t>
                      </a:r>
                      <a:r>
                        <a:rPr lang="en-US" sz="1100" dirty="0" err="1">
                          <a:effectLst/>
                        </a:rPr>
                        <a:t>bukti</a:t>
                      </a:r>
                      <a:r>
                        <a:rPr lang="en-US" sz="1100" dirty="0">
                          <a:effectLst/>
                        </a:rPr>
                        <a:t> transfer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pelanggan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2032475964"/>
                  </a:ext>
                </a:extLst>
              </a:tr>
              <a:tr h="668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SKPL-SIET-006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Pengelolaan Acara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dapat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mengelola</a:t>
                      </a:r>
                      <a:r>
                        <a:rPr lang="en-US" sz="1100" dirty="0">
                          <a:effectLst/>
                        </a:rPr>
                        <a:t> acara </a:t>
                      </a:r>
                      <a:r>
                        <a:rPr lang="en-US" sz="1100" dirty="0" err="1">
                          <a:effectLst/>
                        </a:rPr>
                        <a:t>yaitu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lihat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pesanan</a:t>
                      </a:r>
                      <a:r>
                        <a:rPr lang="en-US" sz="1100" dirty="0">
                          <a:effectLst/>
                        </a:rPr>
                        <a:t>, edit acara, </a:t>
                      </a:r>
                      <a:r>
                        <a:rPr lang="en-US" sz="1100" dirty="0" err="1">
                          <a:effectLst/>
                        </a:rPr>
                        <a:t>tambah</a:t>
                      </a:r>
                      <a:r>
                        <a:rPr lang="en-US" sz="1100" dirty="0">
                          <a:effectLst/>
                        </a:rPr>
                        <a:t> acara, </a:t>
                      </a:r>
                      <a:r>
                        <a:rPr lang="en-US" sz="1100" dirty="0" err="1">
                          <a:effectLst/>
                        </a:rPr>
                        <a:t>hapus</a:t>
                      </a:r>
                      <a:r>
                        <a:rPr lang="en-US" sz="1100" dirty="0">
                          <a:effectLst/>
                        </a:rPr>
                        <a:t> acara.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1768053100"/>
                  </a:ext>
                </a:extLst>
              </a:tr>
              <a:tr h="204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SKPL-SIET-007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Lihat Pesanan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melihat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pesanan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ada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563837850"/>
                  </a:ext>
                </a:extLst>
              </a:tr>
              <a:tr h="204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SKPL-SIET-008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Tambah Acara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dapat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</a:t>
                      </a:r>
                      <a:r>
                        <a:rPr lang="en-US" sz="1100" dirty="0">
                          <a:effectLst/>
                        </a:rPr>
                        <a:t> acara.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1224021285"/>
                  </a:ext>
                </a:extLst>
              </a:tr>
              <a:tr h="436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SKPL-SIET-009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Edit Acara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dapat mengedit acara yang sudah ada.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1584188342"/>
                  </a:ext>
                </a:extLst>
              </a:tr>
              <a:tr h="436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SKPL-SIET-010</a:t>
                      </a:r>
                      <a:endParaRPr lang="en-ID" sz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Hapus</a:t>
                      </a:r>
                      <a:r>
                        <a:rPr lang="en-US" sz="1100" dirty="0">
                          <a:effectLst/>
                        </a:rPr>
                        <a:t> Acara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dapat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acara yang </a:t>
                      </a:r>
                      <a:r>
                        <a:rPr lang="en-US" sz="1100" dirty="0" err="1">
                          <a:effectLst/>
                        </a:rPr>
                        <a:t>sudah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ada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56" marR="44756" marT="0" marB="0" anchor="ctr"/>
                </a:tc>
                <a:extLst>
                  <a:ext uri="{0D108BD9-81ED-4DB2-BD59-A6C34878D82A}">
                    <a16:rowId xmlns:a16="http://schemas.microsoft.com/office/drawing/2014/main" val="392916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5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6AFB-B8A1-496B-9726-AF6A8D90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Non-Functional Requirement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E06472-5EFB-4BBD-93C7-F1479BFBA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215410"/>
              </p:ext>
            </p:extLst>
          </p:nvPr>
        </p:nvGraphicFramePr>
        <p:xfrm>
          <a:off x="1766656" y="2775073"/>
          <a:ext cx="6306542" cy="1788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463">
                  <a:extLst>
                    <a:ext uri="{9D8B030D-6E8A-4147-A177-3AD203B41FA5}">
                      <a16:colId xmlns:a16="http://schemas.microsoft.com/office/drawing/2014/main" val="319227379"/>
                    </a:ext>
                  </a:extLst>
                </a:gridCol>
                <a:gridCol w="1073069">
                  <a:extLst>
                    <a:ext uri="{9D8B030D-6E8A-4147-A177-3AD203B41FA5}">
                      <a16:colId xmlns:a16="http://schemas.microsoft.com/office/drawing/2014/main" val="651779855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val="2436059738"/>
                    </a:ext>
                  </a:extLst>
                </a:gridCol>
                <a:gridCol w="3322635">
                  <a:extLst>
                    <a:ext uri="{9D8B030D-6E8A-4147-A177-3AD203B41FA5}">
                      <a16:colId xmlns:a16="http://schemas.microsoft.com/office/drawing/2014/main" val="388845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Kode Kebutuhan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26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Availability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SKPL-SIET-008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dapat berjalan selama 23 jam.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15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Availability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SKPL-SIET-009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tidak dapat memesan tiket sesudah acara.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215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Adaptability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SKPL-SIET-010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dibuka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browser.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40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D3CA-06C7-4771-995D-4FE3454A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5" y="2734938"/>
            <a:ext cx="4203045" cy="137560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Entity Relational Diagram </a:t>
            </a:r>
            <a:br>
              <a:rPr lang="en-US" sz="3200" dirty="0"/>
            </a:br>
            <a:r>
              <a:rPr lang="en-US" sz="3200" dirty="0"/>
              <a:t>(ERD)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C7179-D5F3-40A7-BDE0-84621F40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9" y="-6258"/>
            <a:ext cx="6157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9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A3C1C-4BA6-4BEF-9E2E-B0376AFD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859" y="2734938"/>
            <a:ext cx="3025268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Use Case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193BC-11A4-4543-808F-D2EA17045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22" y="445593"/>
            <a:ext cx="5660723" cy="59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253B6-CEA1-49D1-86B7-D2BADBF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89" y="2734938"/>
            <a:ext cx="3262758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Class Diagram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6842D-8329-428E-A9BB-58379EA3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25" y="-6258"/>
            <a:ext cx="632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9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83D5E9-2809-4EFC-BCF8-9ADA1CD6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512381"/>
            <a:ext cx="3355110" cy="159816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Registrasi</a:t>
            </a:r>
            <a:r>
              <a:rPr lang="en-US" dirty="0"/>
              <a:t>)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6089D-B524-43C3-948B-FD48C0AD01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24" y="1262059"/>
            <a:ext cx="576072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5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444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Times</vt:lpstr>
      <vt:lpstr>Trebuchet MS</vt:lpstr>
      <vt:lpstr>Wingdings 3</vt:lpstr>
      <vt:lpstr>Facet</vt:lpstr>
      <vt:lpstr>IMPAL  - Tik-Et. </vt:lpstr>
      <vt:lpstr>Tik-Et. </vt:lpstr>
      <vt:lpstr>Lingkup Operasi</vt:lpstr>
      <vt:lpstr>Functional Requirement</vt:lpstr>
      <vt:lpstr>Non-Functional Requirement</vt:lpstr>
      <vt:lpstr>Entity Relational Diagram  (ERD)</vt:lpstr>
      <vt:lpstr>Use Case</vt:lpstr>
      <vt:lpstr>Class Diagram</vt:lpstr>
      <vt:lpstr>Sequence Diagram (Registrasi)</vt:lpstr>
      <vt:lpstr>Sequence Diagram (Login)</vt:lpstr>
      <vt:lpstr>Sequence Diagram (Lihat Acara)</vt:lpstr>
      <vt:lpstr>Sequence Diagram (Pesanan)</vt:lpstr>
      <vt:lpstr>Sequence Diagram (Verifikasi Pembayaran)</vt:lpstr>
      <vt:lpstr>Sequence Diagram (Pengelolaan Acara)</vt:lpstr>
      <vt:lpstr>Sequence Diagram (Lihat Pesanan)</vt:lpstr>
      <vt:lpstr>Sequence Diagram (Tambah Acara)</vt:lpstr>
      <vt:lpstr>Sequence Diagram (Edit Acara)</vt:lpstr>
      <vt:lpstr>Sequence Diagram (Hapus Acara)</vt:lpstr>
      <vt:lpstr>Diagram Statechart</vt:lpstr>
      <vt:lpstr>Diagram Statechart</vt:lpstr>
      <vt:lpstr>Perangkat Keras Pengujian</vt:lpstr>
      <vt:lpstr>Material Pengujian</vt:lpstr>
      <vt:lpstr>Sumber Daya Manusia</vt:lpstr>
      <vt:lpstr>Strategi &amp; Metode Pengujian</vt:lpstr>
      <vt:lpstr>Tujuan Pengujian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  - Tik-Et. </dc:title>
  <dc:creator>Adriansyah Dwi Rendragraha</dc:creator>
  <cp:lastModifiedBy>Adriansyah Dwi Rendragraha</cp:lastModifiedBy>
  <cp:revision>2</cp:revision>
  <dcterms:created xsi:type="dcterms:W3CDTF">2019-11-29T04:03:22Z</dcterms:created>
  <dcterms:modified xsi:type="dcterms:W3CDTF">2019-11-29T06:34:34Z</dcterms:modified>
</cp:coreProperties>
</file>