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5C235-ECA0-5D4A-6D20-1CF7004BE1A1}" v="7" dt="2020-08-24T21:08:49.339"/>
    <p1510:client id="{C1DA6D22-1CE3-A83A-AFF6-31725C747DF2}" v="34" dt="2020-07-27T19:35:34.271"/>
    <p1510:client id="{ECE2F806-FF1C-6CF4-E676-1A294EF87D28}" v="98" dt="2020-07-30T18:13:4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35E8-8BC4-4834-A6C9-B3A9D699BE59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9157" y="3175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44878" y="-20637"/>
            <a:ext cx="4950096" cy="6175780"/>
            <a:chOff x="6671447" y="7937"/>
            <a:chExt cx="4090988" cy="6147206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671447" y="7937"/>
              <a:ext cx="4086225" cy="5577554"/>
            </a:xfrm>
            <a:custGeom>
              <a:avLst/>
              <a:gdLst>
                <a:gd name="T0" fmla="*/ 1650 w 2574"/>
                <a:gd name="T1" fmla="*/ 0 h 3006"/>
                <a:gd name="T2" fmla="*/ 924 w 2574"/>
                <a:gd name="T3" fmla="*/ 0 h 3006"/>
                <a:gd name="T4" fmla="*/ 0 w 2574"/>
                <a:gd name="T5" fmla="*/ 3006 h 3006"/>
                <a:gd name="T6" fmla="*/ 2574 w 2574"/>
                <a:gd name="T7" fmla="*/ 3006 h 3006"/>
                <a:gd name="T8" fmla="*/ 1650 w 2574"/>
                <a:gd name="T9" fmla="*/ 0 h 3006"/>
                <a:gd name="connsiteX0" fmla="*/ 6410 w 10000"/>
                <a:gd name="connsiteY0" fmla="*/ 0 h 10000"/>
                <a:gd name="connsiteX1" fmla="*/ 2419 w 10000"/>
                <a:gd name="connsiteY1" fmla="*/ 35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6410 w 10000"/>
                <a:gd name="connsiteY4" fmla="*/ 0 h 10000"/>
                <a:gd name="connsiteX0" fmla="*/ 7848 w 10000"/>
                <a:gd name="connsiteY0" fmla="*/ 17 h 9965"/>
                <a:gd name="connsiteX1" fmla="*/ 2419 w 10000"/>
                <a:gd name="connsiteY1" fmla="*/ 0 h 9965"/>
                <a:gd name="connsiteX2" fmla="*/ 0 w 10000"/>
                <a:gd name="connsiteY2" fmla="*/ 9965 h 9965"/>
                <a:gd name="connsiteX3" fmla="*/ 10000 w 10000"/>
                <a:gd name="connsiteY3" fmla="*/ 9965 h 9965"/>
                <a:gd name="connsiteX4" fmla="*/ 7848 w 10000"/>
                <a:gd name="connsiteY4" fmla="*/ 17 h 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5">
                  <a:moveTo>
                    <a:pt x="7848" y="17"/>
                  </a:moveTo>
                  <a:lnTo>
                    <a:pt x="2419" y="0"/>
                  </a:lnTo>
                  <a:lnTo>
                    <a:pt x="0" y="9965"/>
                  </a:lnTo>
                  <a:lnTo>
                    <a:pt x="10000" y="9965"/>
                  </a:lnTo>
                  <a:lnTo>
                    <a:pt x="7848" y="17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676210" y="5586094"/>
              <a:ext cx="4086225" cy="569049"/>
            </a:xfrm>
            <a:custGeom>
              <a:avLst/>
              <a:gdLst>
                <a:gd name="T0" fmla="*/ 713 w 1426"/>
                <a:gd name="T1" fmla="*/ 158 h 158"/>
                <a:gd name="T2" fmla="*/ 1426 w 1426"/>
                <a:gd name="T3" fmla="*/ 0 h 158"/>
                <a:gd name="T4" fmla="*/ 0 w 1426"/>
                <a:gd name="T5" fmla="*/ 0 h 158"/>
                <a:gd name="T6" fmla="*/ 713 w 1426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6" h="158">
                  <a:moveTo>
                    <a:pt x="713" y="158"/>
                  </a:moveTo>
                  <a:cubicBezTo>
                    <a:pt x="1107" y="158"/>
                    <a:pt x="1426" y="88"/>
                    <a:pt x="14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319" y="158"/>
                    <a:pt x="713" y="15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33832" y="742435"/>
            <a:ext cx="1384658" cy="1133153"/>
            <a:chOff x="10627815" y="1482725"/>
            <a:chExt cx="1590675" cy="1301750"/>
          </a:xfrm>
        </p:grpSpPr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0627815" y="1816767"/>
              <a:ext cx="157163" cy="190500"/>
            </a:xfrm>
            <a:custGeom>
              <a:avLst/>
              <a:gdLst>
                <a:gd name="T0" fmla="*/ 22 w 55"/>
                <a:gd name="T1" fmla="*/ 61 h 67"/>
                <a:gd name="T2" fmla="*/ 34 w 55"/>
                <a:gd name="T3" fmla="*/ 65 h 67"/>
                <a:gd name="T4" fmla="*/ 49 w 55"/>
                <a:gd name="T5" fmla="*/ 57 h 67"/>
                <a:gd name="T6" fmla="*/ 53 w 55"/>
                <a:gd name="T7" fmla="*/ 45 h 67"/>
                <a:gd name="T8" fmla="*/ 33 w 55"/>
                <a:gd name="T9" fmla="*/ 6 h 67"/>
                <a:gd name="T10" fmla="*/ 21 w 55"/>
                <a:gd name="T11" fmla="*/ 2 h 67"/>
                <a:gd name="T12" fmla="*/ 6 w 55"/>
                <a:gd name="T13" fmla="*/ 10 h 67"/>
                <a:gd name="T14" fmla="*/ 2 w 55"/>
                <a:gd name="T15" fmla="*/ 22 h 67"/>
                <a:gd name="T16" fmla="*/ 22 w 55"/>
                <a:gd name="T17" fmla="*/ 6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7">
                  <a:moveTo>
                    <a:pt x="22" y="61"/>
                  </a:moveTo>
                  <a:cubicBezTo>
                    <a:pt x="24" y="65"/>
                    <a:pt x="29" y="67"/>
                    <a:pt x="34" y="6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3" y="55"/>
                    <a:pt x="55" y="50"/>
                    <a:pt x="53" y="4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1" y="2"/>
                    <a:pt x="26" y="0"/>
                    <a:pt x="21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lnTo>
                    <a:pt x="22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1381877" y="2084388"/>
              <a:ext cx="715963" cy="541338"/>
            </a:xfrm>
            <a:custGeom>
              <a:avLst/>
              <a:gdLst>
                <a:gd name="T0" fmla="*/ 250 w 250"/>
                <a:gd name="T1" fmla="*/ 190 h 190"/>
                <a:gd name="T2" fmla="*/ 85 w 250"/>
                <a:gd name="T3" fmla="*/ 190 h 190"/>
                <a:gd name="T4" fmla="*/ 74 w 250"/>
                <a:gd name="T5" fmla="*/ 183 h 190"/>
                <a:gd name="T6" fmla="*/ 0 w 250"/>
                <a:gd name="T7" fmla="*/ 10 h 190"/>
                <a:gd name="T8" fmla="*/ 22 w 250"/>
                <a:gd name="T9" fmla="*/ 0 h 190"/>
                <a:gd name="T10" fmla="*/ 93 w 250"/>
                <a:gd name="T11" fmla="*/ 166 h 190"/>
                <a:gd name="T12" fmla="*/ 250 w 250"/>
                <a:gd name="T13" fmla="*/ 166 h 190"/>
                <a:gd name="T14" fmla="*/ 250 w 250"/>
                <a:gd name="T15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190">
                  <a:moveTo>
                    <a:pt x="250" y="190"/>
                  </a:moveTo>
                  <a:cubicBezTo>
                    <a:pt x="85" y="190"/>
                    <a:pt x="85" y="190"/>
                    <a:pt x="85" y="190"/>
                  </a:cubicBezTo>
                  <a:cubicBezTo>
                    <a:pt x="81" y="190"/>
                    <a:pt x="76" y="187"/>
                    <a:pt x="74" y="1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3" y="166"/>
                    <a:pt x="93" y="166"/>
                    <a:pt x="93" y="166"/>
                  </a:cubicBezTo>
                  <a:cubicBezTo>
                    <a:pt x="250" y="166"/>
                    <a:pt x="250" y="166"/>
                    <a:pt x="250" y="166"/>
                  </a:cubicBezTo>
                  <a:lnTo>
                    <a:pt x="25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665915" y="1998663"/>
              <a:ext cx="257175" cy="309563"/>
            </a:xfrm>
            <a:custGeom>
              <a:avLst/>
              <a:gdLst>
                <a:gd name="T0" fmla="*/ 36 w 90"/>
                <a:gd name="T1" fmla="*/ 99 h 109"/>
                <a:gd name="T2" fmla="*/ 55 w 90"/>
                <a:gd name="T3" fmla="*/ 106 h 109"/>
                <a:gd name="T4" fmla="*/ 80 w 90"/>
                <a:gd name="T5" fmla="*/ 93 h 109"/>
                <a:gd name="T6" fmla="*/ 86 w 90"/>
                <a:gd name="T7" fmla="*/ 74 h 109"/>
                <a:gd name="T8" fmla="*/ 54 w 90"/>
                <a:gd name="T9" fmla="*/ 10 h 109"/>
                <a:gd name="T10" fmla="*/ 35 w 90"/>
                <a:gd name="T11" fmla="*/ 4 h 109"/>
                <a:gd name="T12" fmla="*/ 10 w 90"/>
                <a:gd name="T13" fmla="*/ 16 h 109"/>
                <a:gd name="T14" fmla="*/ 4 w 90"/>
                <a:gd name="T15" fmla="*/ 35 h 109"/>
                <a:gd name="T16" fmla="*/ 36 w 90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9">
                  <a:moveTo>
                    <a:pt x="36" y="99"/>
                  </a:moveTo>
                  <a:cubicBezTo>
                    <a:pt x="39" y="106"/>
                    <a:pt x="48" y="109"/>
                    <a:pt x="55" y="10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7" y="90"/>
                    <a:pt x="90" y="81"/>
                    <a:pt x="86" y="74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3"/>
                    <a:pt x="42" y="0"/>
                    <a:pt x="35" y="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3" y="20"/>
                    <a:pt x="0" y="28"/>
                    <a:pt x="4" y="35"/>
                  </a:cubicBezTo>
                  <a:lnTo>
                    <a:pt x="3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713540" y="1482725"/>
              <a:ext cx="1149350" cy="857250"/>
            </a:xfrm>
            <a:custGeom>
              <a:avLst/>
              <a:gdLst>
                <a:gd name="T0" fmla="*/ 373 w 401"/>
                <a:gd name="T1" fmla="*/ 156 h 301"/>
                <a:gd name="T2" fmla="*/ 391 w 401"/>
                <a:gd name="T3" fmla="*/ 102 h 301"/>
                <a:gd name="T4" fmla="*/ 354 w 401"/>
                <a:gd name="T5" fmla="*/ 28 h 301"/>
                <a:gd name="T6" fmla="*/ 300 w 401"/>
                <a:gd name="T7" fmla="*/ 10 h 301"/>
                <a:gd name="T8" fmla="*/ 27 w 401"/>
                <a:gd name="T9" fmla="*/ 146 h 301"/>
                <a:gd name="T10" fmla="*/ 9 w 401"/>
                <a:gd name="T11" fmla="*/ 200 h 301"/>
                <a:gd name="T12" fmla="*/ 46 w 401"/>
                <a:gd name="T13" fmla="*/ 274 h 301"/>
                <a:gd name="T14" fmla="*/ 100 w 401"/>
                <a:gd name="T15" fmla="*/ 291 h 301"/>
                <a:gd name="T16" fmla="*/ 373 w 401"/>
                <a:gd name="T17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01">
                  <a:moveTo>
                    <a:pt x="373" y="156"/>
                  </a:moveTo>
                  <a:cubicBezTo>
                    <a:pt x="392" y="146"/>
                    <a:pt x="401" y="122"/>
                    <a:pt x="391" y="102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44" y="9"/>
                    <a:pt x="320" y="0"/>
                    <a:pt x="300" y="10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8" y="156"/>
                    <a:pt x="0" y="180"/>
                    <a:pt x="9" y="200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56" y="293"/>
                    <a:pt x="80" y="301"/>
                    <a:pt x="100" y="291"/>
                  </a:cubicBezTo>
                  <a:lnTo>
                    <a:pt x="373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11553327" y="2511425"/>
              <a:ext cx="15240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11602540" y="2559050"/>
              <a:ext cx="53975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12018465" y="2397125"/>
              <a:ext cx="200025" cy="387350"/>
            </a:xfrm>
            <a:custGeom>
              <a:avLst/>
              <a:gdLst>
                <a:gd name="T0" fmla="*/ 70 w 70"/>
                <a:gd name="T1" fmla="*/ 0 h 136"/>
                <a:gd name="T2" fmla="*/ 14 w 70"/>
                <a:gd name="T3" fmla="*/ 0 h 136"/>
                <a:gd name="T4" fmla="*/ 0 w 70"/>
                <a:gd name="T5" fmla="*/ 15 h 136"/>
                <a:gd name="T6" fmla="*/ 0 w 70"/>
                <a:gd name="T7" fmla="*/ 121 h 136"/>
                <a:gd name="T8" fmla="*/ 14 w 70"/>
                <a:gd name="T9" fmla="*/ 136 h 136"/>
                <a:gd name="T10" fmla="*/ 70 w 70"/>
                <a:gd name="T11" fmla="*/ 136 h 136"/>
                <a:gd name="T12" fmla="*/ 70 w 70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6">
                  <a:moveTo>
                    <a:pt x="7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9"/>
                    <a:pt x="6" y="136"/>
                    <a:pt x="14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0275" y="742435"/>
            <a:ext cx="7328354" cy="153615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PROTECTION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hold the key.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23793" y="2142762"/>
            <a:ext cx="2519573" cy="3935841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0" y="6179158"/>
            <a:ext cx="100530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secure your data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17" y="174588"/>
            <a:ext cx="2812228" cy="97565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mipc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askmipteam</a:t>
            </a:r>
            <a:endParaRPr lang="en-US" sz="1200">
              <a:solidFill>
                <a:schemeClr val="bg1"/>
              </a:solidFill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uservoice</a:t>
            </a:r>
            <a:endParaRPr lang="en-US" sz="1200" b="1" kern="0" dirty="0">
              <a:solidFill>
                <a:schemeClr val="bg1"/>
              </a:solidFill>
              <a:cs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b="1" kern="0" dirty="0">
              <a:solidFill>
                <a:schemeClr val="bg1"/>
              </a:solidFill>
              <a:cs typeface="Segoe U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33006" y="716449"/>
            <a:ext cx="2544989" cy="1119523"/>
            <a:chOff x="7390652" y="586031"/>
            <a:chExt cx="2544989" cy="1249942"/>
          </a:xfrm>
        </p:grpSpPr>
        <p:sp>
          <p:nvSpPr>
            <p:cNvPr id="323" name="Rectangle: Rounded Corners 322"/>
            <p:cNvSpPr/>
            <p:nvPr/>
          </p:nvSpPr>
          <p:spPr bwMode="auto">
            <a:xfrm>
              <a:off x="7583168" y="586031"/>
              <a:ext cx="2352473" cy="1249942"/>
            </a:xfrm>
            <a:prstGeom prst="roundRect">
              <a:avLst>
                <a:gd name="adj" fmla="val 10245"/>
              </a:avLst>
            </a:prstGeom>
            <a:solidFill>
              <a:srgbClr val="001A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: Rounded Corners 30"/>
            <p:cNvSpPr/>
            <p:nvPr/>
          </p:nvSpPr>
          <p:spPr bwMode="auto">
            <a:xfrm>
              <a:off x="7390652" y="586031"/>
              <a:ext cx="2261379" cy="1249942"/>
            </a:xfrm>
            <a:prstGeom prst="roundRect">
              <a:avLst>
                <a:gd name="adj" fmla="val 8376"/>
              </a:avLst>
            </a:prstGeom>
            <a:solidFill>
              <a:srgbClr val="394F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752" y="1816767"/>
            <a:ext cx="2564000" cy="3963405"/>
            <a:chOff x="7659168" y="2525828"/>
            <a:chExt cx="1768821" cy="3181797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724486" y="2525828"/>
              <a:ext cx="703503" cy="3181797"/>
            </a:xfrm>
            <a:custGeom>
              <a:avLst/>
              <a:gdLst>
                <a:gd name="T0" fmla="*/ 184 w 224"/>
                <a:gd name="T1" fmla="*/ 0 h 1184"/>
                <a:gd name="T2" fmla="*/ 0 w 224"/>
                <a:gd name="T3" fmla="*/ 0 h 1184"/>
                <a:gd name="T4" fmla="*/ 40 w 224"/>
                <a:gd name="T5" fmla="*/ 41 h 1184"/>
                <a:gd name="T6" fmla="*/ 40 w 224"/>
                <a:gd name="T7" fmla="*/ 1144 h 1184"/>
                <a:gd name="T8" fmla="*/ 0 w 224"/>
                <a:gd name="T9" fmla="*/ 1184 h 1184"/>
                <a:gd name="T10" fmla="*/ 184 w 224"/>
                <a:gd name="T11" fmla="*/ 1184 h 1184"/>
                <a:gd name="T12" fmla="*/ 224 w 224"/>
                <a:gd name="T13" fmla="*/ 1144 h 1184"/>
                <a:gd name="T14" fmla="*/ 224 w 224"/>
                <a:gd name="T15" fmla="*/ 41 h 1184"/>
                <a:gd name="T16" fmla="*/ 184 w 224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184">
                  <a:moveTo>
                    <a:pt x="1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1"/>
                  </a:cubicBezTo>
                  <a:cubicBezTo>
                    <a:pt x="40" y="1144"/>
                    <a:pt x="40" y="1144"/>
                    <a:pt x="40" y="1144"/>
                  </a:cubicBezTo>
                  <a:cubicBezTo>
                    <a:pt x="40" y="1166"/>
                    <a:pt x="22" y="1184"/>
                    <a:pt x="0" y="1184"/>
                  </a:cubicBezTo>
                  <a:cubicBezTo>
                    <a:pt x="184" y="1184"/>
                    <a:pt x="184" y="1184"/>
                    <a:pt x="184" y="1184"/>
                  </a:cubicBezTo>
                  <a:cubicBezTo>
                    <a:pt x="206" y="1184"/>
                    <a:pt x="224" y="1166"/>
                    <a:pt x="224" y="1144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18"/>
                    <a:pt x="206" y="0"/>
                    <a:pt x="184" y="0"/>
                  </a:cubicBezTo>
                  <a:close/>
                </a:path>
              </a:pathLst>
            </a:cu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659168" y="2525828"/>
              <a:ext cx="1568952" cy="3181797"/>
            </a:xfrm>
            <a:custGeom>
              <a:avLst/>
              <a:gdLst>
                <a:gd name="T0" fmla="*/ 499 w 499"/>
                <a:gd name="T1" fmla="*/ 1144 h 1184"/>
                <a:gd name="T2" fmla="*/ 459 w 499"/>
                <a:gd name="T3" fmla="*/ 1184 h 1184"/>
                <a:gd name="T4" fmla="*/ 40 w 499"/>
                <a:gd name="T5" fmla="*/ 1184 h 1184"/>
                <a:gd name="T6" fmla="*/ 0 w 499"/>
                <a:gd name="T7" fmla="*/ 1144 h 1184"/>
                <a:gd name="T8" fmla="*/ 0 w 499"/>
                <a:gd name="T9" fmla="*/ 41 h 1184"/>
                <a:gd name="T10" fmla="*/ 40 w 499"/>
                <a:gd name="T11" fmla="*/ 0 h 1184"/>
                <a:gd name="T12" fmla="*/ 459 w 499"/>
                <a:gd name="T13" fmla="*/ 0 h 1184"/>
                <a:gd name="T14" fmla="*/ 499 w 499"/>
                <a:gd name="T15" fmla="*/ 41 h 1184"/>
                <a:gd name="T16" fmla="*/ 499 w 499"/>
                <a:gd name="T17" fmla="*/ 1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1184">
                  <a:moveTo>
                    <a:pt x="499" y="1144"/>
                  </a:moveTo>
                  <a:cubicBezTo>
                    <a:pt x="499" y="1166"/>
                    <a:pt x="481" y="1184"/>
                    <a:pt x="459" y="1184"/>
                  </a:cubicBezTo>
                  <a:cubicBezTo>
                    <a:pt x="40" y="1184"/>
                    <a:pt x="40" y="1184"/>
                    <a:pt x="40" y="1184"/>
                  </a:cubicBezTo>
                  <a:cubicBezTo>
                    <a:pt x="18" y="1184"/>
                    <a:pt x="0" y="1166"/>
                    <a:pt x="0" y="11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81" y="0"/>
                    <a:pt x="499" y="18"/>
                    <a:pt x="499" y="41"/>
                  </a:cubicBezTo>
                  <a:lnTo>
                    <a:pt x="499" y="1144"/>
                  </a:lnTo>
                  <a:close/>
                </a:path>
              </a:pathLst>
            </a:custGeom>
            <a:solidFill>
              <a:srgbClr val="2F41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0" name="Rectangle: Rounded Corners 319"/>
          <p:cNvSpPr/>
          <p:nvPr/>
        </p:nvSpPr>
        <p:spPr bwMode="auto">
          <a:xfrm>
            <a:off x="7541831" y="4700482"/>
            <a:ext cx="1920214" cy="763161"/>
          </a:xfrm>
          <a:prstGeom prst="roundRect">
            <a:avLst/>
          </a:prstGeom>
          <a:solidFill>
            <a:srgbClr val="001A4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1" name="Picture 6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36" y="3772748"/>
            <a:ext cx="1919133" cy="7596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80139" y="4020786"/>
            <a:ext cx="3444479" cy="1868042"/>
            <a:chOff x="6586500" y="3529202"/>
            <a:chExt cx="4052109" cy="2197578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0013466" y="3529202"/>
              <a:ext cx="625143" cy="2197577"/>
            </a:xfrm>
            <a:custGeom>
              <a:avLst/>
              <a:gdLst>
                <a:gd name="T0" fmla="*/ 0 w 199"/>
                <a:gd name="T1" fmla="*/ 703 h 703"/>
                <a:gd name="T2" fmla="*/ 199 w 199"/>
                <a:gd name="T3" fmla="*/ 703 h 703"/>
                <a:gd name="T4" fmla="*/ 117 w 199"/>
                <a:gd name="T5" fmla="*/ 668 h 703"/>
                <a:gd name="T6" fmla="*/ 117 w 199"/>
                <a:gd name="T7" fmla="*/ 103 h 703"/>
                <a:gd name="T8" fmla="*/ 144 w 199"/>
                <a:gd name="T9" fmla="*/ 103 h 703"/>
                <a:gd name="T10" fmla="*/ 152 w 199"/>
                <a:gd name="T11" fmla="*/ 95 h 703"/>
                <a:gd name="T12" fmla="*/ 144 w 199"/>
                <a:gd name="T13" fmla="*/ 87 h 703"/>
                <a:gd name="T14" fmla="*/ 117 w 199"/>
                <a:gd name="T15" fmla="*/ 87 h 703"/>
                <a:gd name="T16" fmla="*/ 117 w 199"/>
                <a:gd name="T17" fmla="*/ 67 h 703"/>
                <a:gd name="T18" fmla="*/ 136 w 199"/>
                <a:gd name="T19" fmla="*/ 36 h 703"/>
                <a:gd name="T20" fmla="*/ 100 w 199"/>
                <a:gd name="T21" fmla="*/ 0 h 703"/>
                <a:gd name="T22" fmla="*/ 64 w 199"/>
                <a:gd name="T23" fmla="*/ 36 h 703"/>
                <a:gd name="T24" fmla="*/ 83 w 199"/>
                <a:gd name="T25" fmla="*/ 67 h 703"/>
                <a:gd name="T26" fmla="*/ 83 w 199"/>
                <a:gd name="T27" fmla="*/ 87 h 703"/>
                <a:gd name="T28" fmla="*/ 56 w 199"/>
                <a:gd name="T29" fmla="*/ 87 h 703"/>
                <a:gd name="T30" fmla="*/ 48 w 199"/>
                <a:gd name="T31" fmla="*/ 95 h 703"/>
                <a:gd name="T32" fmla="*/ 56 w 199"/>
                <a:gd name="T33" fmla="*/ 103 h 703"/>
                <a:gd name="T34" fmla="*/ 83 w 199"/>
                <a:gd name="T35" fmla="*/ 103 h 703"/>
                <a:gd name="T36" fmla="*/ 83 w 199"/>
                <a:gd name="T37" fmla="*/ 668 h 703"/>
                <a:gd name="T38" fmla="*/ 0 w 199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03">
                  <a:moveTo>
                    <a:pt x="0" y="703"/>
                  </a:moveTo>
                  <a:cubicBezTo>
                    <a:pt x="199" y="703"/>
                    <a:pt x="199" y="703"/>
                    <a:pt x="199" y="703"/>
                  </a:cubicBezTo>
                  <a:cubicBezTo>
                    <a:pt x="177" y="684"/>
                    <a:pt x="148" y="672"/>
                    <a:pt x="117" y="668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8" y="103"/>
                    <a:pt x="152" y="99"/>
                    <a:pt x="152" y="95"/>
                  </a:cubicBezTo>
                  <a:cubicBezTo>
                    <a:pt x="152" y="90"/>
                    <a:pt x="148" y="87"/>
                    <a:pt x="144" y="87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28" y="61"/>
                    <a:pt x="136" y="50"/>
                    <a:pt x="136" y="36"/>
                  </a:cubicBezTo>
                  <a:cubicBezTo>
                    <a:pt x="136" y="16"/>
                    <a:pt x="120" y="0"/>
                    <a:pt x="100" y="0"/>
                  </a:cubicBezTo>
                  <a:cubicBezTo>
                    <a:pt x="80" y="0"/>
                    <a:pt x="64" y="16"/>
                    <a:pt x="64" y="36"/>
                  </a:cubicBezTo>
                  <a:cubicBezTo>
                    <a:pt x="64" y="50"/>
                    <a:pt x="72" y="61"/>
                    <a:pt x="83" y="6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2" y="87"/>
                    <a:pt x="48" y="90"/>
                    <a:pt x="48" y="95"/>
                  </a:cubicBezTo>
                  <a:cubicBezTo>
                    <a:pt x="48" y="99"/>
                    <a:pt x="52" y="103"/>
                    <a:pt x="56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668"/>
                    <a:pt x="83" y="668"/>
                    <a:pt x="83" y="668"/>
                  </a:cubicBezTo>
                  <a:cubicBezTo>
                    <a:pt x="52" y="672"/>
                    <a:pt x="23" y="684"/>
                    <a:pt x="0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330390" y="3851351"/>
              <a:ext cx="308219" cy="1875429"/>
            </a:xfrm>
            <a:custGeom>
              <a:avLst/>
              <a:gdLst>
                <a:gd name="T0" fmla="*/ 16 w 98"/>
                <a:gd name="T1" fmla="*/ 565 h 600"/>
                <a:gd name="T2" fmla="*/ 16 w 98"/>
                <a:gd name="T3" fmla="*/ 0 h 600"/>
                <a:gd name="T4" fmla="*/ 0 w 98"/>
                <a:gd name="T5" fmla="*/ 0 h 600"/>
                <a:gd name="T6" fmla="*/ 0 w 98"/>
                <a:gd name="T7" fmla="*/ 565 h 600"/>
                <a:gd name="T8" fmla="*/ 82 w 98"/>
                <a:gd name="T9" fmla="*/ 600 h 600"/>
                <a:gd name="T10" fmla="*/ 98 w 98"/>
                <a:gd name="T11" fmla="*/ 600 h 600"/>
                <a:gd name="T12" fmla="*/ 16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16" y="56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31" y="569"/>
                    <a:pt x="60" y="581"/>
                    <a:pt x="82" y="600"/>
                  </a:cubicBezTo>
                  <a:cubicBezTo>
                    <a:pt x="98" y="600"/>
                    <a:pt x="98" y="600"/>
                    <a:pt x="98" y="600"/>
                  </a:cubicBezTo>
                  <a:cubicBezTo>
                    <a:pt x="76" y="581"/>
                    <a:pt x="47" y="569"/>
                    <a:pt x="16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02529" y="3529202"/>
              <a:ext cx="139308" cy="271650"/>
            </a:xfrm>
            <a:custGeom>
              <a:avLst/>
              <a:gdLst>
                <a:gd name="T0" fmla="*/ 28 w 44"/>
                <a:gd name="T1" fmla="*/ 36 h 87"/>
                <a:gd name="T2" fmla="*/ 9 w 44"/>
                <a:gd name="T3" fmla="*/ 67 h 87"/>
                <a:gd name="T4" fmla="*/ 9 w 44"/>
                <a:gd name="T5" fmla="*/ 87 h 87"/>
                <a:gd name="T6" fmla="*/ 25 w 44"/>
                <a:gd name="T7" fmla="*/ 87 h 87"/>
                <a:gd name="T8" fmla="*/ 25 w 44"/>
                <a:gd name="T9" fmla="*/ 67 h 87"/>
                <a:gd name="T10" fmla="*/ 44 w 44"/>
                <a:gd name="T11" fmla="*/ 36 h 87"/>
                <a:gd name="T12" fmla="*/ 8 w 44"/>
                <a:gd name="T13" fmla="*/ 0 h 87"/>
                <a:gd name="T14" fmla="*/ 0 w 44"/>
                <a:gd name="T15" fmla="*/ 1 h 87"/>
                <a:gd name="T16" fmla="*/ 28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28" y="36"/>
                  </a:moveTo>
                  <a:cubicBezTo>
                    <a:pt x="28" y="50"/>
                    <a:pt x="20" y="61"/>
                    <a:pt x="9" y="6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36" y="61"/>
                    <a:pt x="44" y="50"/>
                    <a:pt x="44" y="36"/>
                  </a:cubicBezTo>
                  <a:cubicBezTo>
                    <a:pt x="44" y="16"/>
                    <a:pt x="28" y="0"/>
                    <a:pt x="8" y="0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16" y="5"/>
                    <a:pt x="28" y="19"/>
                    <a:pt x="28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0415716" y="3800852"/>
              <a:ext cx="74878" cy="50500"/>
            </a:xfrm>
            <a:custGeom>
              <a:avLst/>
              <a:gdLst>
                <a:gd name="T0" fmla="*/ 8 w 24"/>
                <a:gd name="T1" fmla="*/ 8 h 16"/>
                <a:gd name="T2" fmla="*/ 0 w 24"/>
                <a:gd name="T3" fmla="*/ 16 h 16"/>
                <a:gd name="T4" fmla="*/ 16 w 24"/>
                <a:gd name="T5" fmla="*/ 16 h 16"/>
                <a:gd name="T6" fmla="*/ 24 w 24"/>
                <a:gd name="T7" fmla="*/ 8 h 16"/>
                <a:gd name="T8" fmla="*/ 16 w 24"/>
                <a:gd name="T9" fmla="*/ 0 h 16"/>
                <a:gd name="T10" fmla="*/ 0 w 24"/>
                <a:gd name="T11" fmla="*/ 0 h 16"/>
                <a:gd name="T12" fmla="*/ 8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8"/>
                  </a:moveTo>
                  <a:cubicBezTo>
                    <a:pt x="8" y="12"/>
                    <a:pt x="4" y="16"/>
                    <a:pt x="0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3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3"/>
                    <a:pt x="8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6586500" y="3529202"/>
              <a:ext cx="623401" cy="2197577"/>
            </a:xfrm>
            <a:custGeom>
              <a:avLst/>
              <a:gdLst>
                <a:gd name="T0" fmla="*/ 198 w 198"/>
                <a:gd name="T1" fmla="*/ 703 h 703"/>
                <a:gd name="T2" fmla="*/ 0 w 198"/>
                <a:gd name="T3" fmla="*/ 703 h 703"/>
                <a:gd name="T4" fmla="*/ 82 w 198"/>
                <a:gd name="T5" fmla="*/ 668 h 703"/>
                <a:gd name="T6" fmla="*/ 82 w 198"/>
                <a:gd name="T7" fmla="*/ 103 h 703"/>
                <a:gd name="T8" fmla="*/ 55 w 198"/>
                <a:gd name="T9" fmla="*/ 103 h 703"/>
                <a:gd name="T10" fmla="*/ 47 w 198"/>
                <a:gd name="T11" fmla="*/ 95 h 703"/>
                <a:gd name="T12" fmla="*/ 55 w 198"/>
                <a:gd name="T13" fmla="*/ 87 h 703"/>
                <a:gd name="T14" fmla="*/ 82 w 198"/>
                <a:gd name="T15" fmla="*/ 87 h 703"/>
                <a:gd name="T16" fmla="*/ 82 w 198"/>
                <a:gd name="T17" fmla="*/ 67 h 703"/>
                <a:gd name="T18" fmla="*/ 63 w 198"/>
                <a:gd name="T19" fmla="*/ 36 h 703"/>
                <a:gd name="T20" fmla="*/ 99 w 198"/>
                <a:gd name="T21" fmla="*/ 0 h 703"/>
                <a:gd name="T22" fmla="*/ 135 w 198"/>
                <a:gd name="T23" fmla="*/ 36 h 703"/>
                <a:gd name="T24" fmla="*/ 116 w 198"/>
                <a:gd name="T25" fmla="*/ 67 h 703"/>
                <a:gd name="T26" fmla="*/ 116 w 198"/>
                <a:gd name="T27" fmla="*/ 87 h 703"/>
                <a:gd name="T28" fmla="*/ 143 w 198"/>
                <a:gd name="T29" fmla="*/ 87 h 703"/>
                <a:gd name="T30" fmla="*/ 151 w 198"/>
                <a:gd name="T31" fmla="*/ 95 h 703"/>
                <a:gd name="T32" fmla="*/ 143 w 198"/>
                <a:gd name="T33" fmla="*/ 103 h 703"/>
                <a:gd name="T34" fmla="*/ 116 w 198"/>
                <a:gd name="T35" fmla="*/ 103 h 703"/>
                <a:gd name="T36" fmla="*/ 116 w 198"/>
                <a:gd name="T37" fmla="*/ 668 h 703"/>
                <a:gd name="T38" fmla="*/ 198 w 198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03">
                  <a:moveTo>
                    <a:pt x="198" y="703"/>
                  </a:moveTo>
                  <a:cubicBezTo>
                    <a:pt x="0" y="703"/>
                    <a:pt x="0" y="703"/>
                    <a:pt x="0" y="703"/>
                  </a:cubicBezTo>
                  <a:cubicBezTo>
                    <a:pt x="22" y="684"/>
                    <a:pt x="51" y="672"/>
                    <a:pt x="82" y="668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1" y="103"/>
                    <a:pt x="47" y="99"/>
                    <a:pt x="47" y="95"/>
                  </a:cubicBezTo>
                  <a:cubicBezTo>
                    <a:pt x="47" y="90"/>
                    <a:pt x="51" y="87"/>
                    <a:pt x="5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1" y="61"/>
                    <a:pt x="63" y="50"/>
                    <a:pt x="63" y="36"/>
                  </a:cubicBezTo>
                  <a:cubicBezTo>
                    <a:pt x="63" y="16"/>
                    <a:pt x="79" y="0"/>
                    <a:pt x="99" y="0"/>
                  </a:cubicBezTo>
                  <a:cubicBezTo>
                    <a:pt x="119" y="0"/>
                    <a:pt x="135" y="16"/>
                    <a:pt x="135" y="36"/>
                  </a:cubicBezTo>
                  <a:cubicBezTo>
                    <a:pt x="135" y="50"/>
                    <a:pt x="127" y="61"/>
                    <a:pt x="116" y="6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7" y="87"/>
                    <a:pt x="151" y="90"/>
                    <a:pt x="151" y="95"/>
                  </a:cubicBezTo>
                  <a:cubicBezTo>
                    <a:pt x="151" y="99"/>
                    <a:pt x="147" y="103"/>
                    <a:pt x="143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6" y="668"/>
                    <a:pt x="116" y="668"/>
                    <a:pt x="116" y="668"/>
                  </a:cubicBezTo>
                  <a:cubicBezTo>
                    <a:pt x="147" y="672"/>
                    <a:pt x="176" y="684"/>
                    <a:pt x="198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6785013" y="3529202"/>
              <a:ext cx="137567" cy="271650"/>
            </a:xfrm>
            <a:custGeom>
              <a:avLst/>
              <a:gdLst>
                <a:gd name="T0" fmla="*/ 16 w 44"/>
                <a:gd name="T1" fmla="*/ 36 h 87"/>
                <a:gd name="T2" fmla="*/ 35 w 44"/>
                <a:gd name="T3" fmla="*/ 67 h 87"/>
                <a:gd name="T4" fmla="*/ 35 w 44"/>
                <a:gd name="T5" fmla="*/ 87 h 87"/>
                <a:gd name="T6" fmla="*/ 19 w 44"/>
                <a:gd name="T7" fmla="*/ 87 h 87"/>
                <a:gd name="T8" fmla="*/ 19 w 44"/>
                <a:gd name="T9" fmla="*/ 67 h 87"/>
                <a:gd name="T10" fmla="*/ 0 w 44"/>
                <a:gd name="T11" fmla="*/ 36 h 87"/>
                <a:gd name="T12" fmla="*/ 36 w 44"/>
                <a:gd name="T13" fmla="*/ 0 h 87"/>
                <a:gd name="T14" fmla="*/ 44 w 44"/>
                <a:gd name="T15" fmla="*/ 1 h 87"/>
                <a:gd name="T16" fmla="*/ 16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16" y="36"/>
                  </a:moveTo>
                  <a:cubicBezTo>
                    <a:pt x="16" y="50"/>
                    <a:pt x="24" y="61"/>
                    <a:pt x="35" y="6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1"/>
                    <a:pt x="0" y="50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9" y="0"/>
                    <a:pt x="41" y="0"/>
                    <a:pt x="44" y="1"/>
                  </a:cubicBezTo>
                  <a:cubicBezTo>
                    <a:pt x="28" y="5"/>
                    <a:pt x="16" y="19"/>
                    <a:pt x="16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6734514" y="3800852"/>
              <a:ext cx="76619" cy="50500"/>
            </a:xfrm>
            <a:custGeom>
              <a:avLst/>
              <a:gdLst>
                <a:gd name="T0" fmla="*/ 16 w 24"/>
                <a:gd name="T1" fmla="*/ 8 h 16"/>
                <a:gd name="T2" fmla="*/ 24 w 24"/>
                <a:gd name="T3" fmla="*/ 16 h 16"/>
                <a:gd name="T4" fmla="*/ 8 w 24"/>
                <a:gd name="T5" fmla="*/ 16 h 16"/>
                <a:gd name="T6" fmla="*/ 0 w 24"/>
                <a:gd name="T7" fmla="*/ 8 h 16"/>
                <a:gd name="T8" fmla="*/ 8 w 24"/>
                <a:gd name="T9" fmla="*/ 0 h 16"/>
                <a:gd name="T10" fmla="*/ 24 w 24"/>
                <a:gd name="T11" fmla="*/ 0 h 16"/>
                <a:gd name="T12" fmla="*/ 16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8"/>
                  </a:moveTo>
                  <a:cubicBezTo>
                    <a:pt x="16" y="12"/>
                    <a:pt x="20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6586500" y="3851351"/>
              <a:ext cx="308218" cy="1875429"/>
            </a:xfrm>
            <a:custGeom>
              <a:avLst/>
              <a:gdLst>
                <a:gd name="T0" fmla="*/ 82 w 98"/>
                <a:gd name="T1" fmla="*/ 565 h 600"/>
                <a:gd name="T2" fmla="*/ 82 w 98"/>
                <a:gd name="T3" fmla="*/ 0 h 600"/>
                <a:gd name="T4" fmla="*/ 98 w 98"/>
                <a:gd name="T5" fmla="*/ 0 h 600"/>
                <a:gd name="T6" fmla="*/ 98 w 98"/>
                <a:gd name="T7" fmla="*/ 565 h 600"/>
                <a:gd name="T8" fmla="*/ 16 w 98"/>
                <a:gd name="T9" fmla="*/ 600 h 600"/>
                <a:gd name="T10" fmla="*/ 0 w 98"/>
                <a:gd name="T11" fmla="*/ 600 h 600"/>
                <a:gd name="T12" fmla="*/ 82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82" y="565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67" y="569"/>
                    <a:pt x="38" y="581"/>
                    <a:pt x="16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22" y="581"/>
                    <a:pt x="51" y="569"/>
                    <a:pt x="82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7007905" y="3748612"/>
              <a:ext cx="254236" cy="208961"/>
            </a:xfrm>
            <a:custGeom>
              <a:avLst/>
              <a:gdLst>
                <a:gd name="T0" fmla="*/ 1 w 81"/>
                <a:gd name="T1" fmla="*/ 19 h 67"/>
                <a:gd name="T2" fmla="*/ 18 w 81"/>
                <a:gd name="T3" fmla="*/ 9 h 67"/>
                <a:gd name="T4" fmla="*/ 32 w 81"/>
                <a:gd name="T5" fmla="*/ 14 h 67"/>
                <a:gd name="T6" fmla="*/ 69 w 81"/>
                <a:gd name="T7" fmla="*/ 6 h 67"/>
                <a:gd name="T8" fmla="*/ 81 w 81"/>
                <a:gd name="T9" fmla="*/ 12 h 67"/>
                <a:gd name="T10" fmla="*/ 54 w 81"/>
                <a:gd name="T11" fmla="*/ 67 h 67"/>
                <a:gd name="T12" fmla="*/ 42 w 81"/>
                <a:gd name="T13" fmla="*/ 61 h 67"/>
                <a:gd name="T14" fmla="*/ 28 w 81"/>
                <a:gd name="T15" fmla="*/ 21 h 67"/>
                <a:gd name="T16" fmla="*/ 18 w 81"/>
                <a:gd name="T17" fmla="*/ 17 h 67"/>
                <a:gd name="T18" fmla="*/ 8 w 81"/>
                <a:gd name="T19" fmla="*/ 23 h 67"/>
                <a:gd name="T20" fmla="*/ 2 w 81"/>
                <a:gd name="T21" fmla="*/ 25 h 67"/>
                <a:gd name="T22" fmla="*/ 1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1" y="19"/>
                  </a:moveTo>
                  <a:cubicBezTo>
                    <a:pt x="4" y="13"/>
                    <a:pt x="11" y="9"/>
                    <a:pt x="18" y="9"/>
                  </a:cubicBezTo>
                  <a:cubicBezTo>
                    <a:pt x="24" y="9"/>
                    <a:pt x="29" y="11"/>
                    <a:pt x="32" y="14"/>
                  </a:cubicBezTo>
                  <a:cubicBezTo>
                    <a:pt x="41" y="4"/>
                    <a:pt x="56" y="0"/>
                    <a:pt x="69" y="6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27" y="54"/>
                    <a:pt x="21" y="36"/>
                    <a:pt x="28" y="21"/>
                  </a:cubicBezTo>
                  <a:cubicBezTo>
                    <a:pt x="26" y="18"/>
                    <a:pt x="22" y="17"/>
                    <a:pt x="18" y="17"/>
                  </a:cubicBezTo>
                  <a:cubicBezTo>
                    <a:pt x="14" y="17"/>
                    <a:pt x="10" y="19"/>
                    <a:pt x="8" y="23"/>
                  </a:cubicBezTo>
                  <a:cubicBezTo>
                    <a:pt x="7" y="25"/>
                    <a:pt x="4" y="26"/>
                    <a:pt x="2" y="25"/>
                  </a:cubicBezTo>
                  <a:cubicBezTo>
                    <a:pt x="0" y="24"/>
                    <a:pt x="0" y="21"/>
                    <a:pt x="1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9966449" y="3748612"/>
              <a:ext cx="254236" cy="208961"/>
            </a:xfrm>
            <a:custGeom>
              <a:avLst/>
              <a:gdLst>
                <a:gd name="T0" fmla="*/ 80 w 81"/>
                <a:gd name="T1" fmla="*/ 19 h 67"/>
                <a:gd name="T2" fmla="*/ 62 w 81"/>
                <a:gd name="T3" fmla="*/ 9 h 67"/>
                <a:gd name="T4" fmla="*/ 48 w 81"/>
                <a:gd name="T5" fmla="*/ 14 h 67"/>
                <a:gd name="T6" fmla="*/ 11 w 81"/>
                <a:gd name="T7" fmla="*/ 6 h 67"/>
                <a:gd name="T8" fmla="*/ 0 w 81"/>
                <a:gd name="T9" fmla="*/ 12 h 67"/>
                <a:gd name="T10" fmla="*/ 27 w 81"/>
                <a:gd name="T11" fmla="*/ 67 h 67"/>
                <a:gd name="T12" fmla="*/ 38 w 81"/>
                <a:gd name="T13" fmla="*/ 61 h 67"/>
                <a:gd name="T14" fmla="*/ 53 w 81"/>
                <a:gd name="T15" fmla="*/ 21 h 67"/>
                <a:gd name="T16" fmla="*/ 62 w 81"/>
                <a:gd name="T17" fmla="*/ 17 h 67"/>
                <a:gd name="T18" fmla="*/ 73 w 81"/>
                <a:gd name="T19" fmla="*/ 23 h 67"/>
                <a:gd name="T20" fmla="*/ 78 w 81"/>
                <a:gd name="T21" fmla="*/ 25 h 67"/>
                <a:gd name="T22" fmla="*/ 80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80" y="19"/>
                  </a:moveTo>
                  <a:cubicBezTo>
                    <a:pt x="76" y="13"/>
                    <a:pt x="69" y="9"/>
                    <a:pt x="62" y="9"/>
                  </a:cubicBezTo>
                  <a:cubicBezTo>
                    <a:pt x="57" y="9"/>
                    <a:pt x="52" y="11"/>
                    <a:pt x="48" y="14"/>
                  </a:cubicBezTo>
                  <a:cubicBezTo>
                    <a:pt x="39" y="4"/>
                    <a:pt x="24" y="0"/>
                    <a:pt x="11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53" y="54"/>
                    <a:pt x="59" y="36"/>
                    <a:pt x="53" y="21"/>
                  </a:cubicBezTo>
                  <a:cubicBezTo>
                    <a:pt x="55" y="18"/>
                    <a:pt x="58" y="17"/>
                    <a:pt x="62" y="17"/>
                  </a:cubicBezTo>
                  <a:cubicBezTo>
                    <a:pt x="66" y="17"/>
                    <a:pt x="70" y="19"/>
                    <a:pt x="73" y="23"/>
                  </a:cubicBezTo>
                  <a:cubicBezTo>
                    <a:pt x="74" y="25"/>
                    <a:pt x="76" y="26"/>
                    <a:pt x="78" y="25"/>
                  </a:cubicBezTo>
                  <a:cubicBezTo>
                    <a:pt x="80" y="24"/>
                    <a:pt x="81" y="21"/>
                    <a:pt x="80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013466" y="3816525"/>
              <a:ext cx="137567" cy="141049"/>
            </a:xfrm>
            <a:custGeom>
              <a:avLst/>
              <a:gdLst>
                <a:gd name="T0" fmla="*/ 38 w 44"/>
                <a:gd name="T1" fmla="*/ 0 h 45"/>
                <a:gd name="T2" fmla="*/ 0 w 44"/>
                <a:gd name="T3" fmla="*/ 21 h 45"/>
                <a:gd name="T4" fmla="*/ 9 w 44"/>
                <a:gd name="T5" fmla="*/ 39 h 45"/>
                <a:gd name="T6" fmla="*/ 9 w 44"/>
                <a:gd name="T7" fmla="*/ 39 h 45"/>
                <a:gd name="T8" fmla="*/ 9 w 44"/>
                <a:gd name="T9" fmla="*/ 39 h 45"/>
                <a:gd name="T10" fmla="*/ 12 w 44"/>
                <a:gd name="T11" fmla="*/ 45 h 45"/>
                <a:gd name="T12" fmla="*/ 23 w 44"/>
                <a:gd name="T13" fmla="*/ 39 h 45"/>
                <a:gd name="T14" fmla="*/ 38 w 4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5">
                  <a:moveTo>
                    <a:pt x="38" y="0"/>
                  </a:moveTo>
                  <a:cubicBezTo>
                    <a:pt x="26" y="7"/>
                    <a:pt x="13" y="14"/>
                    <a:pt x="0" y="2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38" y="32"/>
                    <a:pt x="44" y="15"/>
                    <a:pt x="38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7081042" y="3816525"/>
              <a:ext cx="134084" cy="141049"/>
            </a:xfrm>
            <a:custGeom>
              <a:avLst/>
              <a:gdLst>
                <a:gd name="T0" fmla="*/ 4 w 43"/>
                <a:gd name="T1" fmla="*/ 0 h 45"/>
                <a:gd name="T2" fmla="*/ 7 w 43"/>
                <a:gd name="T3" fmla="*/ 29 h 45"/>
                <a:gd name="T4" fmla="*/ 7 w 43"/>
                <a:gd name="T5" fmla="*/ 29 h 45"/>
                <a:gd name="T6" fmla="*/ 7 w 43"/>
                <a:gd name="T7" fmla="*/ 29 h 45"/>
                <a:gd name="T8" fmla="*/ 7 w 43"/>
                <a:gd name="T9" fmla="*/ 29 h 45"/>
                <a:gd name="T10" fmla="*/ 7 w 43"/>
                <a:gd name="T11" fmla="*/ 29 h 45"/>
                <a:gd name="T12" fmla="*/ 7 w 43"/>
                <a:gd name="T13" fmla="*/ 29 h 45"/>
                <a:gd name="T14" fmla="*/ 7 w 43"/>
                <a:gd name="T15" fmla="*/ 29 h 45"/>
                <a:gd name="T16" fmla="*/ 7 w 43"/>
                <a:gd name="T17" fmla="*/ 29 h 45"/>
                <a:gd name="T18" fmla="*/ 7 w 43"/>
                <a:gd name="T19" fmla="*/ 29 h 45"/>
                <a:gd name="T20" fmla="*/ 7 w 43"/>
                <a:gd name="T21" fmla="*/ 29 h 45"/>
                <a:gd name="T22" fmla="*/ 7 w 43"/>
                <a:gd name="T23" fmla="*/ 29 h 45"/>
                <a:gd name="T24" fmla="*/ 8 w 43"/>
                <a:gd name="T25" fmla="*/ 29 h 45"/>
                <a:gd name="T26" fmla="*/ 8 w 43"/>
                <a:gd name="T27" fmla="*/ 29 h 45"/>
                <a:gd name="T28" fmla="*/ 8 w 43"/>
                <a:gd name="T29" fmla="*/ 29 h 45"/>
                <a:gd name="T30" fmla="*/ 8 w 43"/>
                <a:gd name="T31" fmla="*/ 30 h 45"/>
                <a:gd name="T32" fmla="*/ 8 w 43"/>
                <a:gd name="T33" fmla="*/ 30 h 45"/>
                <a:gd name="T34" fmla="*/ 8 w 43"/>
                <a:gd name="T35" fmla="*/ 30 h 45"/>
                <a:gd name="T36" fmla="*/ 8 w 43"/>
                <a:gd name="T37" fmla="*/ 30 h 45"/>
                <a:gd name="T38" fmla="*/ 19 w 43"/>
                <a:gd name="T39" fmla="*/ 39 h 45"/>
                <a:gd name="T40" fmla="*/ 31 w 43"/>
                <a:gd name="T41" fmla="*/ 45 h 45"/>
                <a:gd name="T42" fmla="*/ 34 w 43"/>
                <a:gd name="T43" fmla="*/ 39 h 45"/>
                <a:gd name="T44" fmla="*/ 43 w 43"/>
                <a:gd name="T45" fmla="*/ 21 h 45"/>
                <a:gd name="T46" fmla="*/ 4 w 43"/>
                <a:gd name="T4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5">
                  <a:moveTo>
                    <a:pt x="4" y="0"/>
                  </a:moveTo>
                  <a:cubicBezTo>
                    <a:pt x="0" y="10"/>
                    <a:pt x="2" y="2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4"/>
                    <a:pt x="14" y="37"/>
                    <a:pt x="19" y="39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29" y="14"/>
                    <a:pt x="17" y="7"/>
                    <a:pt x="4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7183781" y="3800852"/>
              <a:ext cx="2861029" cy="454491"/>
            </a:xfrm>
            <a:custGeom>
              <a:avLst/>
              <a:gdLst>
                <a:gd name="T0" fmla="*/ 455 w 910"/>
                <a:gd name="T1" fmla="*/ 145 h 145"/>
                <a:gd name="T2" fmla="*/ 0 w 910"/>
                <a:gd name="T3" fmla="*/ 46 h 145"/>
                <a:gd name="T4" fmla="*/ 22 w 910"/>
                <a:gd name="T5" fmla="*/ 0 h 145"/>
                <a:gd name="T6" fmla="*/ 455 w 910"/>
                <a:gd name="T7" fmla="*/ 93 h 145"/>
                <a:gd name="T8" fmla="*/ 887 w 910"/>
                <a:gd name="T9" fmla="*/ 0 h 145"/>
                <a:gd name="T10" fmla="*/ 910 w 910"/>
                <a:gd name="T11" fmla="*/ 46 h 145"/>
                <a:gd name="T12" fmla="*/ 455 w 910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145">
                  <a:moveTo>
                    <a:pt x="455" y="145"/>
                  </a:moveTo>
                  <a:cubicBezTo>
                    <a:pt x="282" y="145"/>
                    <a:pt x="138" y="114"/>
                    <a:pt x="0" y="4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4" y="84"/>
                    <a:pt x="351" y="93"/>
                    <a:pt x="455" y="93"/>
                  </a:cubicBezTo>
                  <a:cubicBezTo>
                    <a:pt x="670" y="93"/>
                    <a:pt x="805" y="40"/>
                    <a:pt x="887" y="0"/>
                  </a:cubicBezTo>
                  <a:cubicBezTo>
                    <a:pt x="910" y="46"/>
                    <a:pt x="910" y="46"/>
                    <a:pt x="910" y="46"/>
                  </a:cubicBezTo>
                  <a:cubicBezTo>
                    <a:pt x="772" y="114"/>
                    <a:pt x="627" y="145"/>
                    <a:pt x="455" y="145"/>
                  </a:cubicBezTo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7183781" y="3882696"/>
              <a:ext cx="2861029" cy="372648"/>
            </a:xfrm>
            <a:custGeom>
              <a:avLst/>
              <a:gdLst>
                <a:gd name="T0" fmla="*/ 900 w 910"/>
                <a:gd name="T1" fmla="*/ 0 h 119"/>
                <a:gd name="T2" fmla="*/ 454 w 910"/>
                <a:gd name="T3" fmla="*/ 94 h 119"/>
                <a:gd name="T4" fmla="*/ 10 w 910"/>
                <a:gd name="T5" fmla="*/ 0 h 119"/>
                <a:gd name="T6" fmla="*/ 1 w 910"/>
                <a:gd name="T7" fmla="*/ 18 h 119"/>
                <a:gd name="T8" fmla="*/ 0 w 910"/>
                <a:gd name="T9" fmla="*/ 20 h 119"/>
                <a:gd name="T10" fmla="*/ 455 w 910"/>
                <a:gd name="T11" fmla="*/ 119 h 119"/>
                <a:gd name="T12" fmla="*/ 910 w 910"/>
                <a:gd name="T13" fmla="*/ 20 h 119"/>
                <a:gd name="T14" fmla="*/ 909 w 910"/>
                <a:gd name="T15" fmla="*/ 18 h 119"/>
                <a:gd name="T16" fmla="*/ 900 w 910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119">
                  <a:moveTo>
                    <a:pt x="900" y="0"/>
                  </a:moveTo>
                  <a:cubicBezTo>
                    <a:pt x="783" y="58"/>
                    <a:pt x="626" y="94"/>
                    <a:pt x="454" y="94"/>
                  </a:cubicBezTo>
                  <a:cubicBezTo>
                    <a:pt x="283" y="94"/>
                    <a:pt x="126" y="58"/>
                    <a:pt x="10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8" y="88"/>
                    <a:pt x="282" y="119"/>
                    <a:pt x="455" y="119"/>
                  </a:cubicBezTo>
                  <a:cubicBezTo>
                    <a:pt x="627" y="119"/>
                    <a:pt x="772" y="88"/>
                    <a:pt x="910" y="20"/>
                  </a:cubicBezTo>
                  <a:cubicBezTo>
                    <a:pt x="909" y="18"/>
                    <a:pt x="909" y="18"/>
                    <a:pt x="909" y="18"/>
                  </a:cubicBezTo>
                  <a:cubicBezTo>
                    <a:pt x="900" y="0"/>
                    <a:pt x="900" y="0"/>
                    <a:pt x="900" y="0"/>
                  </a:cubicBezTo>
                </a:path>
              </a:pathLst>
            </a:custGeom>
            <a:solidFill>
              <a:srgbClr val="D6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5063433">
            <a:off x="7789111" y="4788983"/>
            <a:ext cx="679036" cy="681428"/>
            <a:chOff x="7591425" y="3473450"/>
            <a:chExt cx="450850" cy="452438"/>
          </a:xfrm>
        </p:grpSpPr>
        <p:sp>
          <p:nvSpPr>
            <p:cNvPr id="326" name="Freeform 56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1" y="2364668"/>
            <a:ext cx="1165640" cy="658954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28644">
            <a:off x="2393457" y="4458994"/>
            <a:ext cx="580342" cy="400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26" y="4708001"/>
            <a:ext cx="2069196" cy="1271506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732" y="901161"/>
            <a:ext cx="1889762" cy="747992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587" y="2069369"/>
            <a:ext cx="1905382" cy="756073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3910" y="2923478"/>
            <a:ext cx="1896059" cy="751233"/>
          </a:xfrm>
          <a:prstGeom prst="rect">
            <a:avLst/>
          </a:prstGeom>
        </p:spPr>
      </p:pic>
      <p:pic>
        <p:nvPicPr>
          <p:cNvPr id="4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C8DF6668-1655-48A3-8402-A218A105FE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422" y="5985098"/>
            <a:ext cx="1998519" cy="689396"/>
          </a:xfrm>
          <a:prstGeom prst="rect">
            <a:avLst/>
          </a:prstGeom>
        </p:spPr>
      </p:pic>
      <p:pic>
        <p:nvPicPr>
          <p:cNvPr id="12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DA86F22-67E2-4AEF-ADA5-6118C51F0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3877" y="255945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0F740B93C6B49A8D81735EDD2DB8E" ma:contentTypeVersion="19" ma:contentTypeDescription="Create a new document." ma:contentTypeScope="" ma:versionID="3e9b009eddfec0e229ea17c9f030c204">
  <xsd:schema xmlns:xsd="http://www.w3.org/2001/XMLSchema" xmlns:xs="http://www.w3.org/2001/XMLSchema" xmlns:p="http://schemas.microsoft.com/office/2006/metadata/properties" xmlns:ns1="http://schemas.microsoft.com/sharepoint/v3" xmlns:ns2="2b4af3cd-69c9-4e94-b0f8-6f133ce91ac5" xmlns:ns3="f0f4351b-bf4a-4dda-b226-6d108593cc05" targetNamespace="http://schemas.microsoft.com/office/2006/metadata/properties" ma:root="true" ma:fieldsID="19550c08c491460b398a7eac3d91e717" ns1:_="" ns2:_="" ns3:_="">
    <xsd:import namespace="http://schemas.microsoft.com/sharepoint/v3"/>
    <xsd:import namespace="2b4af3cd-69c9-4e94-b0f8-6f133ce91ac5"/>
    <xsd:import namespace="f0f4351b-bf4a-4dda-b226-6d108593cc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af3cd-69c9-4e94-b0f8-6f133ce91a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f0786ea-82bc-46e1-80f0-e75835c933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4351b-bf4a-4dda-b226-6d108593cc0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13c3706-792e-4b47-bde7-eb5640eb3745}" ma:internalName="TaxCatchAll" ma:showField="CatchAllData" ma:web="f0f4351b-bf4a-4dda-b226-6d108593cc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f0f4351b-bf4a-4dda-b226-6d108593cc05" xsi:nil="true"/>
    <lcf76f155ced4ddcb4097134ff3c332f xmlns="2b4af3cd-69c9-4e94-b0f8-6f133ce91ac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749B2F-005F-414C-8B65-7E65045C9CB4}"/>
</file>

<file path=customXml/itemProps2.xml><?xml version="1.0" encoding="utf-8"?>
<ds:datastoreItem xmlns:ds="http://schemas.openxmlformats.org/officeDocument/2006/customXml" ds:itemID="{2FD3BBCA-4924-4CE3-BC88-620CDC9CB653}">
  <ds:schemaRefs>
    <ds:schemaRef ds:uri="http://www.w3.org/XML/1998/namespace"/>
    <ds:schemaRef ds:uri="4436a978-325f-4a44-a64c-c6a5b8f4a0a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c4f62b0-f905-46c7-8a08-6a0a0ef5872c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B3983A-29ED-4981-BC29-9022637B07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Office Theme</vt:lpstr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2017-09-03T14:09:09Z</dcterms:created>
  <dcterms:modified xsi:type="dcterms:W3CDTF">2024-01-11T08:00:16Z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</Properties>
</file>