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80"/>
  </p:sldMasterIdLst>
  <p:notesMasterIdLst>
    <p:notesMasterId r:id="rId82"/>
  </p:notesMasterIdLst>
  <p:sldIdLst>
    <p:sldId id="258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0" autoAdjust="0"/>
  </p:normalViewPr>
  <p:slideViewPr>
    <p:cSldViewPr showGuides="1">
      <p:cViewPr>
        <p:scale>
          <a:sx n="70" d="100"/>
          <a:sy n="70" d="100"/>
        </p:scale>
        <p:origin x="-1374" y="-1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viewProps" Target="view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Master" Target="slideMasters/slideMaster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" Target="slides/slide1.xml"/><Relationship Id="rId86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61" Type="http://schemas.openxmlformats.org/officeDocument/2006/relationships/customXml" Target="../customXml/item61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7B6E-8E7E-42B9-B749-E042F8FF3B88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4BC-47F8-4466-AF64-EBEDC34274B6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4C8D-D775-4A3D-A123-C21FC98CA214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D92E-DB17-4ECC-9870-6CB4D176FDBD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A78D-5AD8-446F-93BE-E46049793859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773F-BAC2-4CB3-B9F8-101303697B36}" type="datetime1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483B-A853-4385-82E1-B3730FB967CF}" type="datetime1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A843-4AE8-4759-AE30-8859A9448AE0}" type="datetime1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CA74-A050-46D2-B54E-CFA15EE7ECE1}" type="datetime1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2EB0-0A79-46F5-87F0-38AE6A166E86}" type="datetime1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072-9238-489C-8E45-7B0628FEFEC8}" type="datetime1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0E79F659-821C-4E85-908E-7D69AC20F4FF}" type="datetime1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78.xml"/><Relationship Id="rId7" Type="http://schemas.openxmlformats.org/officeDocument/2006/relationships/notesSlide" Target="../notesSlides/notesSlide1.xml"/><Relationship Id="rId2" Type="http://schemas.openxmlformats.org/officeDocument/2006/relationships/customXml" Target="../../customXml/item79.xml"/><Relationship Id="rId1" Type="http://schemas.openxmlformats.org/officeDocument/2006/relationships/customXml" Target="../../customXml/item77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76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75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3343803" y="4942116"/>
            <a:ext cx="3591773" cy="2444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13756" y="2209800"/>
            <a:ext cx="5472844" cy="2852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C:\Users\t-dantay\Documents\Placeholders\lock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658" y="5400031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295400" y="262692"/>
            <a:ext cx="3491376" cy="369332"/>
            <a:chOff x="3429000" y="394417"/>
            <a:chExt cx="3491376" cy="369332"/>
          </a:xfrm>
        </p:grpSpPr>
        <p:pic>
          <p:nvPicPr>
            <p:cNvPr id="3" name="Picture 2" descr="C:\Users\t-dantay\Documents\First24\bubble1.png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64783"/>
              <a:ext cx="226828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655828" y="394417"/>
              <a:ext cx="3264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Off The Record – Initial exchange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7043" y="941782"/>
            <a:ext cx="636713" cy="597932"/>
            <a:chOff x="1081546" y="1676400"/>
            <a:chExt cx="636713" cy="597932"/>
          </a:xfrm>
        </p:grpSpPr>
        <p:pic>
          <p:nvPicPr>
            <p:cNvPr id="2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676400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81546" y="190500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Alice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92736" y="941782"/>
            <a:ext cx="553357" cy="597932"/>
            <a:chOff x="3744758" y="1901371"/>
            <a:chExt cx="553357" cy="597932"/>
          </a:xfrm>
        </p:grpSpPr>
        <p:pic>
          <p:nvPicPr>
            <p:cNvPr id="8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934" y="1901371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44758" y="2129971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Bob</a:t>
              </a:r>
              <a:endParaRPr lang="en-US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1295400" y="1852386"/>
            <a:ext cx="5534392" cy="7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1539714"/>
            <a:ext cx="82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OTR invite</a:t>
            </a:r>
            <a:endParaRPr lang="en-US" sz="12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1F3A-B8B3-41A2-BDF6-20064D1146BB}" type="datetime1">
              <a:rPr lang="en-US" smtClean="0"/>
              <a:t>11/15/2013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Bjorn Kuiper - otr@kuiper.nu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33600" y="185944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?OTRv23?</a:t>
            </a:r>
            <a:endParaRPr lang="en-US" sz="1000" dirty="0"/>
          </a:p>
        </p:txBody>
      </p:sp>
      <p:cxnSp>
        <p:nvCxnSpPr>
          <p:cNvPr id="21" name="Straight Connector 20"/>
          <p:cNvCxnSpPr>
            <a:stCxn id="7" idx="2"/>
          </p:cNvCxnSpPr>
          <p:nvPr/>
        </p:nvCxnSpPr>
        <p:spPr>
          <a:xfrm flipH="1">
            <a:off x="1295399" y="1539714"/>
            <a:ext cx="1" cy="455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</p:cNvCxnSpPr>
          <p:nvPr/>
        </p:nvCxnSpPr>
        <p:spPr>
          <a:xfrm>
            <a:off x="7469415" y="1539714"/>
            <a:ext cx="0" cy="455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133600" y="2674872"/>
            <a:ext cx="5335815" cy="7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33600" y="236220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DH Commit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133600" y="2681933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?</a:t>
            </a:r>
            <a:r>
              <a:rPr lang="nl-NL" sz="1000" dirty="0" smtClean="0"/>
              <a:t>OTR:AAMC.....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95400" y="3317234"/>
            <a:ext cx="5534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3600" y="3004562"/>
            <a:ext cx="63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DH Key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133600" y="3324295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?</a:t>
            </a:r>
            <a:r>
              <a:rPr lang="nl-NL" sz="1000" dirty="0" smtClean="0"/>
              <a:t>OTR:AAMK.....</a:t>
            </a:r>
            <a:endParaRPr lang="nl-NL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133600" y="3970480"/>
            <a:ext cx="5335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33600" y="3657808"/>
            <a:ext cx="1210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Reveal signature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133600" y="3977541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?</a:t>
            </a:r>
            <a:r>
              <a:rPr lang="nl-NL" sz="1000" dirty="0" smtClean="0"/>
              <a:t>OTR:AAMR.....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295400" y="4688834"/>
            <a:ext cx="5534392" cy="7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33600" y="4376162"/>
            <a:ext cx="774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Signature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133600" y="4695895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?</a:t>
            </a:r>
            <a:r>
              <a:rPr lang="nl-NL" sz="1000" dirty="0" smtClean="0"/>
              <a:t>OTR:AAMS.....</a:t>
            </a:r>
            <a:endParaRPr lang="nl-NL" sz="1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295400" y="5537918"/>
            <a:ext cx="5534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600" y="5225246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Data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133600" y="5544979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?</a:t>
            </a:r>
            <a:r>
              <a:rPr lang="nl-NL" sz="1000" dirty="0" smtClean="0"/>
              <a:t>OTR:AAMD.....</a:t>
            </a:r>
            <a:endParaRPr lang="nl-NL" sz="1000" dirty="0"/>
          </a:p>
        </p:txBody>
      </p:sp>
      <p:pic>
        <p:nvPicPr>
          <p:cNvPr id="55" name="Picture 5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58" y="1712567"/>
            <a:ext cx="228600" cy="2286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352800" y="4909562"/>
            <a:ext cx="3582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Authenticated Key Exchange using the SIGMA protocol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1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18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19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2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2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1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2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23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2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5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26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28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9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3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33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35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36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9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4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1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5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46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4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8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0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54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55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58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59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63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64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5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66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6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68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6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1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72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73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7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8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9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Props1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13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6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A9E9510A-02AF-4564-9E17-46676C80E84C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b4ebf394-daf6-497a-96c5-a2f8c10b38cf"/>
    <ds:schemaRef ds:uri="http://schemas.microsoft.com/office/infopath/2007/PartnerControls"/>
    <ds:schemaRef ds:uri="http://schemas.openxmlformats.org/package/2006/metadata/core-properties"/>
  </ds:schemaRefs>
</ds:datastoreItem>
</file>

<file path=customXml/itemProps18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41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50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231FA86E-694D-4C35-8EAB-CF4E02BE5EC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FD2BCA0-5074-49A5-82DD-D9DEC9AF7E5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9F49031-6111-42EE-A854-30D3C83E41D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FD25037-CA1E-4C1E-A611-87CD4C2E59D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FFDB32A-B326-405F-AE13-BB29A70A310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74</TotalTime>
  <Words>50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Starter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Bjorn Kuiper</dc:creator>
  <cp:lastModifiedBy>Bjorn Kuiper</cp:lastModifiedBy>
  <cp:revision>7</cp:revision>
  <dcterms:created xsi:type="dcterms:W3CDTF">2013-11-16T02:04:40Z</dcterms:created>
  <dcterms:modified xsi:type="dcterms:W3CDTF">2013-11-16T03:19:08Z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