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422a4c31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422a4c31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9422a4c31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9422a4c31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422a4c31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422a4c31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9422a4c31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9422a4c31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9422a4c31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9422a4c31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422a4c31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422a4c31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9422a4c31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9422a4c31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9422a4c31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9422a4c31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422a4c31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422a4c31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9422a4c31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9422a4c31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5980532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5980532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9422a4c31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9422a4c31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9422a4c31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9422a4c31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9422a4c31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9422a4c31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9422a4c31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9422a4c31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9422a4c31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9422a4c31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9422a4c31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9422a4c31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9422a4c31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9422a4c31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9422a4c31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9422a4c31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9422a4c31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9422a4c31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9422a4c31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9422a4c31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422a4c31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422a4c31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9422a4c31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9422a4c31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bs.twimg.com/media/FiBhWBGXgAA0NTX?format=jpg&amp;name=900x900" TargetMode="External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Subconsultas, Subselects, Subquerys, Inner Querys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450">
                <a:solidFill>
                  <a:schemeClr val="dk1"/>
                </a:solidFill>
                <a:highlight>
                  <a:srgbClr val="FFFFFF"/>
                </a:highlight>
              </a:rPr>
              <a:t>… una consulta dentro de otra consulta</a:t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263" y="195263"/>
            <a:ext cx="7229475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75" y="529499"/>
            <a:ext cx="8794351" cy="407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26" y="451113"/>
            <a:ext cx="8643924" cy="4241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050" y="2392825"/>
            <a:ext cx="5638800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5"/>
          <p:cNvSpPr txBox="1"/>
          <p:nvPr/>
        </p:nvSpPr>
        <p:spPr>
          <a:xfrm>
            <a:off x="552225" y="410225"/>
            <a:ext cx="833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Subselect ESCALARES. En la claúsula</a:t>
            </a:r>
            <a:endParaRPr sz="3300"/>
          </a:p>
        </p:txBody>
      </p:sp>
      <p:sp>
        <p:nvSpPr>
          <p:cNvPr id="121" name="Google Shape;121;p25"/>
          <p:cNvSpPr txBox="1"/>
          <p:nvPr/>
        </p:nvSpPr>
        <p:spPr>
          <a:xfrm>
            <a:off x="813300" y="1401525"/>
            <a:ext cx="833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¡¡¡Devuelve un único valor en un único campo!!!</a:t>
            </a:r>
            <a:endParaRPr sz="2900"/>
          </a:p>
        </p:txBody>
      </p:sp>
      <p:sp>
        <p:nvSpPr>
          <p:cNvPr id="122" name="Google Shape;122;p25"/>
          <p:cNvSpPr txBox="1"/>
          <p:nvPr/>
        </p:nvSpPr>
        <p:spPr>
          <a:xfrm>
            <a:off x="334575" y="4440700"/>
            <a:ext cx="833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Van en el Where o en el Order By (nunca en Group By)</a:t>
            </a:r>
            <a:endParaRPr sz="2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/>
        </p:nvSpPr>
        <p:spPr>
          <a:xfrm>
            <a:off x="552225" y="410225"/>
            <a:ext cx="833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Subselect ESCALARES. En el Select</a:t>
            </a:r>
            <a:endParaRPr sz="3300"/>
          </a:p>
        </p:txBody>
      </p:sp>
      <p:sp>
        <p:nvSpPr>
          <p:cNvPr id="128" name="Google Shape;128;p26"/>
          <p:cNvSpPr txBox="1"/>
          <p:nvPr/>
        </p:nvSpPr>
        <p:spPr>
          <a:xfrm>
            <a:off x="813300" y="1401525"/>
            <a:ext cx="833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¡¡¡Devuelve un único valor en un único campo!!!</a:t>
            </a:r>
            <a:endParaRPr sz="2900"/>
          </a:p>
        </p:txBody>
      </p:sp>
      <p:pic>
        <p:nvPicPr>
          <p:cNvPr id="129" name="Google Shape;1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400" y="2075800"/>
            <a:ext cx="691515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563" y="76200"/>
            <a:ext cx="7000875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390575" y="4328425"/>
            <a:ext cx="8520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s" sz="1665">
                <a:solidFill>
                  <a:schemeClr val="dk1"/>
                </a:solidFill>
              </a:rPr>
              <a:t>La subconsulta hace referencia a una columna de una tabla en la consulta principal.</a:t>
            </a:r>
            <a:endParaRPr b="1" sz="1665"/>
          </a:p>
        </p:txBody>
      </p:sp>
      <p:pic>
        <p:nvPicPr>
          <p:cNvPr id="142" name="Google Shape;1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50" y="115825"/>
            <a:ext cx="8879325" cy="41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175" y="242888"/>
            <a:ext cx="695325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723" y="946150"/>
            <a:ext cx="7849225" cy="36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87126"/>
            <a:ext cx="8520601" cy="3969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1688" y="76200"/>
            <a:ext cx="4020616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514" y="-11"/>
            <a:ext cx="7424975" cy="439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688" y="3575025"/>
            <a:ext cx="876300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888" y="142875"/>
            <a:ext cx="7134225" cy="48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20"/>
              <a:t>Consejos y recomendaciones</a:t>
            </a:r>
            <a:endParaRPr sz="2820"/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1152475"/>
            <a:ext cx="8520600" cy="3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Una subconsulta debe estar siempre entre </a:t>
            </a:r>
            <a:r>
              <a:rPr b="1" lang="es" sz="2000">
                <a:solidFill>
                  <a:schemeClr val="dk1"/>
                </a:solidFill>
              </a:rPr>
              <a:t>paréntesis</a:t>
            </a:r>
            <a:r>
              <a:rPr lang="es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Se debe colocar una subconsulta en el </a:t>
            </a:r>
            <a:r>
              <a:rPr b="1" lang="es" sz="2000">
                <a:solidFill>
                  <a:schemeClr val="dk1"/>
                </a:solidFill>
              </a:rPr>
              <a:t>lado derecho</a:t>
            </a:r>
            <a:r>
              <a:rPr lang="es" sz="2000">
                <a:solidFill>
                  <a:schemeClr val="dk1"/>
                </a:solidFill>
              </a:rPr>
              <a:t> del operador de comparación.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Las subconsultas no pueden manipular sus resultados internamente, por lo tanto, la cláusula</a:t>
            </a:r>
            <a:r>
              <a:rPr b="1" lang="es" sz="2000">
                <a:solidFill>
                  <a:schemeClr val="dk1"/>
                </a:solidFill>
              </a:rPr>
              <a:t> ORDER BY no se puede agregar a una subconsulta</a:t>
            </a:r>
            <a:r>
              <a:rPr lang="es" sz="2000">
                <a:solidFill>
                  <a:schemeClr val="dk1"/>
                </a:solidFill>
              </a:rPr>
              <a:t>. Puede usar una cláusula ORDER BY en la instrucción SELECT principal (consulta externa), que será la última cláusula.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Utilice operadores de una sola fila con subconsultas de una sola fila.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Si una subconsulta (consulta interna) devuelve un valor nulo a la consulta externa, la consulta externa no devolverá ninguna fila al usar ciertos operadores de comparación en una cláusula WHERE.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20"/>
              <a:t>Consejos y recomendaciones</a:t>
            </a:r>
            <a:endParaRPr sz="2820"/>
          </a:p>
        </p:txBody>
      </p:sp>
      <p:sp>
        <p:nvSpPr>
          <p:cNvPr id="186" name="Google Shape;186;p35"/>
          <p:cNvSpPr txBox="1"/>
          <p:nvPr>
            <p:ph idx="1" type="body"/>
          </p:nvPr>
        </p:nvSpPr>
        <p:spPr>
          <a:xfrm>
            <a:off x="311700" y="1152475"/>
            <a:ext cx="8520600" cy="3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Mecanismo muy </a:t>
            </a:r>
            <a:r>
              <a:rPr lang="es" sz="2000">
                <a:solidFill>
                  <a:schemeClr val="dk1"/>
                </a:solidFill>
              </a:rPr>
              <a:t>útil</a:t>
            </a:r>
            <a:r>
              <a:rPr lang="es" sz="2000">
                <a:solidFill>
                  <a:schemeClr val="dk1"/>
                </a:solidFill>
              </a:rPr>
              <a:t> junto con INSERT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Inserta en la Tabla A los registros que la Tabla B que cumplan una condición más unos datos fijos (hacer un INSERT - SELECT)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Idem con UPDATE y DELETE.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Aunque es recomendable operar con extrema cautela este tipo de operaciones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El uso de subselects no está enfrentado al uso de Joins, pero es cierto que este último suele ser más eficiente y rápido pues las columnas PK y FK suelen estar indexadas. Más info en </a:t>
            </a:r>
            <a:r>
              <a:rPr lang="es" sz="2000">
                <a:solidFill>
                  <a:schemeClr val="dk1"/>
                </a:solidFill>
              </a:rPr>
              <a:t>https://www.navicat.com/en/company/aboutus/blog/1704-joins-versus-subqueries-which-is-faster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213" y="152400"/>
            <a:ext cx="722958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125" y="220875"/>
            <a:ext cx="7117325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38" y="899325"/>
            <a:ext cx="8701125" cy="33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088" y="157163"/>
            <a:ext cx="6981825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50" y="362875"/>
            <a:ext cx="8272100" cy="441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200025"/>
            <a:ext cx="7391400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988" y="152400"/>
            <a:ext cx="692403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